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0"/>
  </p:notesMasterIdLst>
  <p:sldIdLst>
    <p:sldId id="320" r:id="rId3"/>
    <p:sldId id="321" r:id="rId4"/>
    <p:sldId id="322" r:id="rId5"/>
    <p:sldId id="323" r:id="rId6"/>
    <p:sldId id="329" r:id="rId7"/>
    <p:sldId id="325" r:id="rId8"/>
    <p:sldId id="32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CC3300"/>
    <a:srgbClr val="3496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471" autoAdjust="0"/>
  </p:normalViewPr>
  <p:slideViewPr>
    <p:cSldViewPr>
      <p:cViewPr varScale="1">
        <p:scale>
          <a:sx n="86" d="100"/>
          <a:sy n="86" d="100"/>
        </p:scale>
        <p:origin x="1354" y="-1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988F3-64DE-4E7D-9704-5E841DF23E61}" type="datetimeFigureOut">
              <a:rPr lang="ru-RU" smtClean="0"/>
              <a:pPr/>
              <a:t>14.01.2025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24F90-DFD8-4D7B-8209-73CAD0AA8723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26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 userDrawn="1"/>
        </p:nvSpPr>
        <p:spPr>
          <a:xfrm rot="167672">
            <a:off x="2698853" y="-42529"/>
            <a:ext cx="842113" cy="6868632"/>
          </a:xfrm>
          <a:custGeom>
            <a:avLst/>
            <a:gdLst>
              <a:gd name="connsiteX0" fmla="*/ 829339 w 829339"/>
              <a:gd name="connsiteY0" fmla="*/ 0 h 6804837"/>
              <a:gd name="connsiteX1" fmla="*/ 531628 w 829339"/>
              <a:gd name="connsiteY1" fmla="*/ 3211033 h 6804837"/>
              <a:gd name="connsiteX2" fmla="*/ 0 w 829339"/>
              <a:gd name="connsiteY2" fmla="*/ 6804837 h 6804837"/>
              <a:gd name="connsiteX3" fmla="*/ 0 w 829339"/>
              <a:gd name="connsiteY3" fmla="*/ 6804837 h 6804837"/>
              <a:gd name="connsiteX0" fmla="*/ 829339 w 906100"/>
              <a:gd name="connsiteY0" fmla="*/ 0 h 6804837"/>
              <a:gd name="connsiteX1" fmla="*/ 531628 w 906100"/>
              <a:gd name="connsiteY1" fmla="*/ 3211033 h 6804837"/>
              <a:gd name="connsiteX2" fmla="*/ 0 w 906100"/>
              <a:gd name="connsiteY2" fmla="*/ 6804837 h 6804837"/>
              <a:gd name="connsiteX3" fmla="*/ 0 w 906100"/>
              <a:gd name="connsiteY3" fmla="*/ 6804837 h 6804837"/>
              <a:gd name="connsiteX0" fmla="*/ 531628 w 558175"/>
              <a:gd name="connsiteY0" fmla="*/ 0 h 6751674"/>
              <a:gd name="connsiteX1" fmla="*/ 531628 w 558175"/>
              <a:gd name="connsiteY1" fmla="*/ 3157870 h 6751674"/>
              <a:gd name="connsiteX2" fmla="*/ 0 w 558175"/>
              <a:gd name="connsiteY2" fmla="*/ 6751674 h 6751674"/>
              <a:gd name="connsiteX3" fmla="*/ 0 w 558175"/>
              <a:gd name="connsiteY3" fmla="*/ 6751674 h 6751674"/>
              <a:gd name="connsiteX0" fmla="*/ 531628 w 558175"/>
              <a:gd name="connsiteY0" fmla="*/ 0 h 6751674"/>
              <a:gd name="connsiteX1" fmla="*/ 531628 w 558175"/>
              <a:gd name="connsiteY1" fmla="*/ 3157870 h 6751674"/>
              <a:gd name="connsiteX2" fmla="*/ 0 w 558175"/>
              <a:gd name="connsiteY2" fmla="*/ 6751674 h 6751674"/>
              <a:gd name="connsiteX3" fmla="*/ 0 w 558175"/>
              <a:gd name="connsiteY3" fmla="*/ 6751674 h 6751674"/>
              <a:gd name="connsiteX0" fmla="*/ 531628 w 531628"/>
              <a:gd name="connsiteY0" fmla="*/ 0 h 6751674"/>
              <a:gd name="connsiteX1" fmla="*/ 531628 w 531628"/>
              <a:gd name="connsiteY1" fmla="*/ 3157870 h 6751674"/>
              <a:gd name="connsiteX2" fmla="*/ 0 w 531628"/>
              <a:gd name="connsiteY2" fmla="*/ 6751674 h 6751674"/>
              <a:gd name="connsiteX3" fmla="*/ 0 w 531628"/>
              <a:gd name="connsiteY3" fmla="*/ 6751674 h 6751674"/>
              <a:gd name="connsiteX0" fmla="*/ 531628 w 531628"/>
              <a:gd name="connsiteY0" fmla="*/ 0 h 6751674"/>
              <a:gd name="connsiteX1" fmla="*/ 531628 w 531628"/>
              <a:gd name="connsiteY1" fmla="*/ 3157870 h 6751674"/>
              <a:gd name="connsiteX2" fmla="*/ 0 w 531628"/>
              <a:gd name="connsiteY2" fmla="*/ 6751674 h 6751674"/>
              <a:gd name="connsiteX3" fmla="*/ 0 w 531628"/>
              <a:gd name="connsiteY3" fmla="*/ 6751674 h 6751674"/>
              <a:gd name="connsiteX0" fmla="*/ 701749 w 701749"/>
              <a:gd name="connsiteY0" fmla="*/ 0 h 6751674"/>
              <a:gd name="connsiteX1" fmla="*/ 531628 w 701749"/>
              <a:gd name="connsiteY1" fmla="*/ 3157870 h 6751674"/>
              <a:gd name="connsiteX2" fmla="*/ 0 w 701749"/>
              <a:gd name="connsiteY2" fmla="*/ 6751674 h 6751674"/>
              <a:gd name="connsiteX3" fmla="*/ 0 w 701749"/>
              <a:gd name="connsiteY3" fmla="*/ 6751674 h 6751674"/>
              <a:gd name="connsiteX0" fmla="*/ 701749 w 701749"/>
              <a:gd name="connsiteY0" fmla="*/ 0 h 6751674"/>
              <a:gd name="connsiteX1" fmla="*/ 531628 w 701749"/>
              <a:gd name="connsiteY1" fmla="*/ 3157870 h 6751674"/>
              <a:gd name="connsiteX2" fmla="*/ 0 w 701749"/>
              <a:gd name="connsiteY2" fmla="*/ 6751674 h 6751674"/>
              <a:gd name="connsiteX3" fmla="*/ 0 w 701749"/>
              <a:gd name="connsiteY3" fmla="*/ 6751674 h 6751674"/>
              <a:gd name="connsiteX0" fmla="*/ 765545 w 765545"/>
              <a:gd name="connsiteY0" fmla="*/ 0 h 6868632"/>
              <a:gd name="connsiteX1" fmla="*/ 531628 w 765545"/>
              <a:gd name="connsiteY1" fmla="*/ 3274828 h 6868632"/>
              <a:gd name="connsiteX2" fmla="*/ 0 w 765545"/>
              <a:gd name="connsiteY2" fmla="*/ 6868632 h 6868632"/>
              <a:gd name="connsiteX3" fmla="*/ 0 w 765545"/>
              <a:gd name="connsiteY3" fmla="*/ 6868632 h 6868632"/>
              <a:gd name="connsiteX0" fmla="*/ 765545 w 842113"/>
              <a:gd name="connsiteY0" fmla="*/ 0 h 6868632"/>
              <a:gd name="connsiteX1" fmla="*/ 531628 w 842113"/>
              <a:gd name="connsiteY1" fmla="*/ 3274828 h 6868632"/>
              <a:gd name="connsiteX2" fmla="*/ 0 w 842113"/>
              <a:gd name="connsiteY2" fmla="*/ 6868632 h 6868632"/>
              <a:gd name="connsiteX3" fmla="*/ 0 w 842113"/>
              <a:gd name="connsiteY3" fmla="*/ 6868632 h 686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2113" h="6868632">
                <a:moveTo>
                  <a:pt x="765545" y="0"/>
                </a:moveTo>
                <a:cubicBezTo>
                  <a:pt x="441252" y="464289"/>
                  <a:pt x="-262269" y="714154"/>
                  <a:pt x="531628" y="3274828"/>
                </a:cubicBezTo>
                <a:cubicBezTo>
                  <a:pt x="1463748" y="6090683"/>
                  <a:pt x="0" y="6868632"/>
                  <a:pt x="0" y="6868632"/>
                </a:cubicBezTo>
                <a:lnTo>
                  <a:pt x="0" y="6868632"/>
                </a:lnTo>
              </a:path>
            </a:pathLst>
          </a:custGeom>
          <a:ln w="38100">
            <a:solidFill>
              <a:schemeClr val="accent3">
                <a:lumMod val="50000"/>
              </a:schemeClr>
            </a:solidFill>
          </a:ln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 userDrawn="1"/>
        </p:nvSpPr>
        <p:spPr>
          <a:xfrm rot="189704">
            <a:off x="1976195" y="64026"/>
            <a:ext cx="1471695" cy="6858000"/>
          </a:xfrm>
          <a:custGeom>
            <a:avLst/>
            <a:gdLst>
              <a:gd name="connsiteX0" fmla="*/ 350874 w 350874"/>
              <a:gd name="connsiteY0" fmla="*/ 0 h 6858000"/>
              <a:gd name="connsiteX1" fmla="*/ 0 w 350874"/>
              <a:gd name="connsiteY1" fmla="*/ 6858000 h 6858000"/>
              <a:gd name="connsiteX2" fmla="*/ 350874 w 350874"/>
              <a:gd name="connsiteY2" fmla="*/ 0 h 6858000"/>
              <a:gd name="connsiteX0" fmla="*/ 981778 w 1393284"/>
              <a:gd name="connsiteY0" fmla="*/ 0 h 6859149"/>
              <a:gd name="connsiteX1" fmla="*/ 630904 w 1393284"/>
              <a:gd name="connsiteY1" fmla="*/ 6858000 h 6859149"/>
              <a:gd name="connsiteX2" fmla="*/ 981778 w 1393284"/>
              <a:gd name="connsiteY2" fmla="*/ 0 h 6859149"/>
              <a:gd name="connsiteX0" fmla="*/ 1343996 w 2334455"/>
              <a:gd name="connsiteY0" fmla="*/ 111 h 6858889"/>
              <a:gd name="connsiteX1" fmla="*/ 993122 w 2334455"/>
              <a:gd name="connsiteY1" fmla="*/ 6858111 h 6858889"/>
              <a:gd name="connsiteX2" fmla="*/ 1343996 w 2334455"/>
              <a:gd name="connsiteY2" fmla="*/ 111 h 6858889"/>
              <a:gd name="connsiteX0" fmla="*/ 1343996 w 2334455"/>
              <a:gd name="connsiteY0" fmla="*/ 111 h 6858889"/>
              <a:gd name="connsiteX1" fmla="*/ 993122 w 2334455"/>
              <a:gd name="connsiteY1" fmla="*/ 6858111 h 6858889"/>
              <a:gd name="connsiteX2" fmla="*/ 1343996 w 2334455"/>
              <a:gd name="connsiteY2" fmla="*/ 111 h 6858889"/>
              <a:gd name="connsiteX0" fmla="*/ 1343996 w 2334455"/>
              <a:gd name="connsiteY0" fmla="*/ 111 h 6858889"/>
              <a:gd name="connsiteX1" fmla="*/ 993122 w 2334455"/>
              <a:gd name="connsiteY1" fmla="*/ 6858111 h 6858889"/>
              <a:gd name="connsiteX2" fmla="*/ 1343996 w 2334455"/>
              <a:gd name="connsiteY2" fmla="*/ 111 h 6858889"/>
              <a:gd name="connsiteX0" fmla="*/ 1132877 w 1773156"/>
              <a:gd name="connsiteY0" fmla="*/ 140562 h 6999465"/>
              <a:gd name="connsiteX1" fmla="*/ 782003 w 1773156"/>
              <a:gd name="connsiteY1" fmla="*/ 6998562 h 6999465"/>
              <a:gd name="connsiteX2" fmla="*/ 1132877 w 1773156"/>
              <a:gd name="connsiteY2" fmla="*/ 140562 h 6999465"/>
              <a:gd name="connsiteX0" fmla="*/ 1088002 w 1728281"/>
              <a:gd name="connsiteY0" fmla="*/ 88726 h 6947629"/>
              <a:gd name="connsiteX1" fmla="*/ 737128 w 1728281"/>
              <a:gd name="connsiteY1" fmla="*/ 6946726 h 6947629"/>
              <a:gd name="connsiteX2" fmla="*/ 1088002 w 1728281"/>
              <a:gd name="connsiteY2" fmla="*/ 88726 h 6947629"/>
              <a:gd name="connsiteX0" fmla="*/ 1085485 w 1722002"/>
              <a:gd name="connsiteY0" fmla="*/ 49 h 6858821"/>
              <a:gd name="connsiteX1" fmla="*/ 734611 w 1722002"/>
              <a:gd name="connsiteY1" fmla="*/ 6858049 h 6858821"/>
              <a:gd name="connsiteX2" fmla="*/ 1085485 w 1722002"/>
              <a:gd name="connsiteY2" fmla="*/ 49 h 6858821"/>
              <a:gd name="connsiteX0" fmla="*/ 1085485 w 1722002"/>
              <a:gd name="connsiteY0" fmla="*/ 49 h 6858821"/>
              <a:gd name="connsiteX1" fmla="*/ 734611 w 1722002"/>
              <a:gd name="connsiteY1" fmla="*/ 6858049 h 6858821"/>
              <a:gd name="connsiteX2" fmla="*/ 1085485 w 1722002"/>
              <a:gd name="connsiteY2" fmla="*/ 49 h 6858821"/>
              <a:gd name="connsiteX0" fmla="*/ 1085485 w 1625032"/>
              <a:gd name="connsiteY0" fmla="*/ 0 h 6858831"/>
              <a:gd name="connsiteX1" fmla="*/ 734611 w 1625032"/>
              <a:gd name="connsiteY1" fmla="*/ 6858000 h 6858831"/>
              <a:gd name="connsiteX2" fmla="*/ 1085485 w 1625032"/>
              <a:gd name="connsiteY2" fmla="*/ 0 h 6858831"/>
              <a:gd name="connsiteX0" fmla="*/ 1157562 w 1697109"/>
              <a:gd name="connsiteY0" fmla="*/ 0 h 6858831"/>
              <a:gd name="connsiteX1" fmla="*/ 806688 w 1697109"/>
              <a:gd name="connsiteY1" fmla="*/ 6858000 h 6858831"/>
              <a:gd name="connsiteX2" fmla="*/ 1157562 w 1697109"/>
              <a:gd name="connsiteY2" fmla="*/ 0 h 6858831"/>
              <a:gd name="connsiteX0" fmla="*/ 1404311 w 1943858"/>
              <a:gd name="connsiteY0" fmla="*/ 0 h 6858831"/>
              <a:gd name="connsiteX1" fmla="*/ 1053437 w 1943858"/>
              <a:gd name="connsiteY1" fmla="*/ 6858000 h 6858831"/>
              <a:gd name="connsiteX2" fmla="*/ 1404311 w 1943858"/>
              <a:gd name="connsiteY2" fmla="*/ 0 h 6858831"/>
              <a:gd name="connsiteX0" fmla="*/ 1404311 w 1943858"/>
              <a:gd name="connsiteY0" fmla="*/ 0 h 6858831"/>
              <a:gd name="connsiteX1" fmla="*/ 1053437 w 1943858"/>
              <a:gd name="connsiteY1" fmla="*/ 6858000 h 6858831"/>
              <a:gd name="connsiteX2" fmla="*/ 1404311 w 1943858"/>
              <a:gd name="connsiteY2" fmla="*/ 0 h 6858831"/>
              <a:gd name="connsiteX0" fmla="*/ 531348 w 1070895"/>
              <a:gd name="connsiteY0" fmla="*/ 0 h 6858831"/>
              <a:gd name="connsiteX1" fmla="*/ 180474 w 1070895"/>
              <a:gd name="connsiteY1" fmla="*/ 6858000 h 6858831"/>
              <a:gd name="connsiteX2" fmla="*/ 531348 w 1070895"/>
              <a:gd name="connsiteY2" fmla="*/ 0 h 6858831"/>
              <a:gd name="connsiteX0" fmla="*/ 884142 w 1423689"/>
              <a:gd name="connsiteY0" fmla="*/ 0 h 6858831"/>
              <a:gd name="connsiteX1" fmla="*/ 533268 w 1423689"/>
              <a:gd name="connsiteY1" fmla="*/ 6858000 h 6858831"/>
              <a:gd name="connsiteX2" fmla="*/ 884142 w 1423689"/>
              <a:gd name="connsiteY2" fmla="*/ 0 h 6858831"/>
              <a:gd name="connsiteX0" fmla="*/ 853263 w 1392810"/>
              <a:gd name="connsiteY0" fmla="*/ 0 h 6858831"/>
              <a:gd name="connsiteX1" fmla="*/ 502389 w 1392810"/>
              <a:gd name="connsiteY1" fmla="*/ 6858000 h 6858831"/>
              <a:gd name="connsiteX2" fmla="*/ 853263 w 1392810"/>
              <a:gd name="connsiteY2" fmla="*/ 0 h 6858831"/>
              <a:gd name="connsiteX0" fmla="*/ 925239 w 1464786"/>
              <a:gd name="connsiteY0" fmla="*/ 0 h 6858831"/>
              <a:gd name="connsiteX1" fmla="*/ 574365 w 1464786"/>
              <a:gd name="connsiteY1" fmla="*/ 6858000 h 6858831"/>
              <a:gd name="connsiteX2" fmla="*/ 925239 w 1464786"/>
              <a:gd name="connsiteY2" fmla="*/ 0 h 6858831"/>
              <a:gd name="connsiteX0" fmla="*/ 925239 w 1097863"/>
              <a:gd name="connsiteY0" fmla="*/ 0 h 6859035"/>
              <a:gd name="connsiteX1" fmla="*/ 574365 w 1097863"/>
              <a:gd name="connsiteY1" fmla="*/ 6858000 h 6859035"/>
              <a:gd name="connsiteX2" fmla="*/ 925239 w 1097863"/>
              <a:gd name="connsiteY2" fmla="*/ 0 h 6859035"/>
              <a:gd name="connsiteX0" fmla="*/ 925239 w 1198039"/>
              <a:gd name="connsiteY0" fmla="*/ 0 h 6858000"/>
              <a:gd name="connsiteX1" fmla="*/ 574365 w 1198039"/>
              <a:gd name="connsiteY1" fmla="*/ 6858000 h 6858000"/>
              <a:gd name="connsiteX2" fmla="*/ 925239 w 1198039"/>
              <a:gd name="connsiteY2" fmla="*/ 0 h 6858000"/>
              <a:gd name="connsiteX0" fmla="*/ 925239 w 1193849"/>
              <a:gd name="connsiteY0" fmla="*/ 0 h 6858000"/>
              <a:gd name="connsiteX1" fmla="*/ 574365 w 1193849"/>
              <a:gd name="connsiteY1" fmla="*/ 6858000 h 6858000"/>
              <a:gd name="connsiteX2" fmla="*/ 925239 w 1193849"/>
              <a:gd name="connsiteY2" fmla="*/ 0 h 6858000"/>
              <a:gd name="connsiteX0" fmla="*/ 925239 w 1345409"/>
              <a:gd name="connsiteY0" fmla="*/ 0 h 6858000"/>
              <a:gd name="connsiteX1" fmla="*/ 574365 w 1345409"/>
              <a:gd name="connsiteY1" fmla="*/ 6858000 h 6858000"/>
              <a:gd name="connsiteX2" fmla="*/ 925239 w 1345409"/>
              <a:gd name="connsiteY2" fmla="*/ 0 h 6858000"/>
              <a:gd name="connsiteX0" fmla="*/ 925239 w 1327679"/>
              <a:gd name="connsiteY0" fmla="*/ 0 h 6858000"/>
              <a:gd name="connsiteX1" fmla="*/ 574365 w 1327679"/>
              <a:gd name="connsiteY1" fmla="*/ 6858000 h 6858000"/>
              <a:gd name="connsiteX2" fmla="*/ 925239 w 1327679"/>
              <a:gd name="connsiteY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7679" h="6858000">
                <a:moveTo>
                  <a:pt x="925239" y="0"/>
                </a:moveTo>
                <a:cubicBezTo>
                  <a:pt x="-967356" y="2498651"/>
                  <a:pt x="2860365" y="4901609"/>
                  <a:pt x="574365" y="6858000"/>
                </a:cubicBezTo>
                <a:cubicBezTo>
                  <a:pt x="2520123" y="4444409"/>
                  <a:pt x="-1786063" y="2870791"/>
                  <a:pt x="925239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ffectLst>
            <a:outerShdw blurRad="3175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600000"/>
            </a:lightRig>
          </a:scene3d>
          <a:sp3d prstMaterial="metal"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 userDrawn="1"/>
        </p:nvSpPr>
        <p:spPr>
          <a:xfrm>
            <a:off x="1367830" y="-20782"/>
            <a:ext cx="1764010" cy="6889173"/>
          </a:xfrm>
          <a:custGeom>
            <a:avLst/>
            <a:gdLst>
              <a:gd name="connsiteX0" fmla="*/ 1101437 w 1101437"/>
              <a:gd name="connsiteY0" fmla="*/ 10391 h 6889173"/>
              <a:gd name="connsiteX1" fmla="*/ 1007918 w 1101437"/>
              <a:gd name="connsiteY1" fmla="*/ 0 h 6889173"/>
              <a:gd name="connsiteX2" fmla="*/ 0 w 1101437"/>
              <a:gd name="connsiteY2" fmla="*/ 5081155 h 6889173"/>
              <a:gd name="connsiteX3" fmla="*/ 613064 w 1101437"/>
              <a:gd name="connsiteY3" fmla="*/ 6889173 h 6889173"/>
              <a:gd name="connsiteX4" fmla="*/ 665018 w 1101437"/>
              <a:gd name="connsiteY4" fmla="*/ 6889173 h 6889173"/>
              <a:gd name="connsiteX5" fmla="*/ 467591 w 1101437"/>
              <a:gd name="connsiteY5" fmla="*/ 4073237 h 6889173"/>
              <a:gd name="connsiteX6" fmla="*/ 1101437 w 1101437"/>
              <a:gd name="connsiteY6" fmla="*/ 10391 h 6889173"/>
              <a:gd name="connsiteX0" fmla="*/ 1418094 w 1418094"/>
              <a:gd name="connsiteY0" fmla="*/ 10391 h 6889173"/>
              <a:gd name="connsiteX1" fmla="*/ 1324575 w 1418094"/>
              <a:gd name="connsiteY1" fmla="*/ 0 h 6889173"/>
              <a:gd name="connsiteX2" fmla="*/ 316657 w 1418094"/>
              <a:gd name="connsiteY2" fmla="*/ 5081155 h 6889173"/>
              <a:gd name="connsiteX3" fmla="*/ 929721 w 1418094"/>
              <a:gd name="connsiteY3" fmla="*/ 6889173 h 6889173"/>
              <a:gd name="connsiteX4" fmla="*/ 981675 w 1418094"/>
              <a:gd name="connsiteY4" fmla="*/ 6889173 h 6889173"/>
              <a:gd name="connsiteX5" fmla="*/ 784248 w 1418094"/>
              <a:gd name="connsiteY5" fmla="*/ 4073237 h 6889173"/>
              <a:gd name="connsiteX6" fmla="*/ 1418094 w 1418094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8296" h="6889173">
                <a:moveTo>
                  <a:pt x="1543718" y="10391"/>
                </a:moveTo>
                <a:lnTo>
                  <a:pt x="1450199" y="0"/>
                </a:lnTo>
                <a:cubicBezTo>
                  <a:pt x="303735" y="1423554"/>
                  <a:pt x="-562173" y="3834246"/>
                  <a:pt x="442281" y="5081155"/>
                </a:cubicBezTo>
                <a:cubicBezTo>
                  <a:pt x="1467518" y="6182591"/>
                  <a:pt x="1713435" y="6057900"/>
                  <a:pt x="1055345" y="6889173"/>
                </a:cubicBezTo>
                <a:lnTo>
                  <a:pt x="1107299" y="6889173"/>
                </a:lnTo>
                <a:cubicBezTo>
                  <a:pt x="1862372" y="6096001"/>
                  <a:pt x="1910862" y="5739246"/>
                  <a:pt x="909872" y="4073237"/>
                </a:cubicBezTo>
                <a:cubicBezTo>
                  <a:pt x="102845" y="2635828"/>
                  <a:pt x="636246" y="1042555"/>
                  <a:pt x="1543718" y="10391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ffectLst>
            <a:outerShdw blurRad="3175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600000"/>
            </a:lightRig>
          </a:scene3d>
          <a:sp3d prstMaterial="metal"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 userDrawn="1"/>
        </p:nvSpPr>
        <p:spPr>
          <a:xfrm>
            <a:off x="1259632" y="-13855"/>
            <a:ext cx="1726742" cy="7034646"/>
          </a:xfrm>
          <a:custGeom>
            <a:avLst/>
            <a:gdLst>
              <a:gd name="connsiteX0" fmla="*/ 1101437 w 1101437"/>
              <a:gd name="connsiteY0" fmla="*/ 10391 h 6889173"/>
              <a:gd name="connsiteX1" fmla="*/ 1007918 w 1101437"/>
              <a:gd name="connsiteY1" fmla="*/ 0 h 6889173"/>
              <a:gd name="connsiteX2" fmla="*/ 0 w 1101437"/>
              <a:gd name="connsiteY2" fmla="*/ 5081155 h 6889173"/>
              <a:gd name="connsiteX3" fmla="*/ 613064 w 1101437"/>
              <a:gd name="connsiteY3" fmla="*/ 6889173 h 6889173"/>
              <a:gd name="connsiteX4" fmla="*/ 665018 w 1101437"/>
              <a:gd name="connsiteY4" fmla="*/ 6889173 h 6889173"/>
              <a:gd name="connsiteX5" fmla="*/ 467591 w 1101437"/>
              <a:gd name="connsiteY5" fmla="*/ 4073237 h 6889173"/>
              <a:gd name="connsiteX6" fmla="*/ 1101437 w 1101437"/>
              <a:gd name="connsiteY6" fmla="*/ 10391 h 6889173"/>
              <a:gd name="connsiteX0" fmla="*/ 1418094 w 1418094"/>
              <a:gd name="connsiteY0" fmla="*/ 10391 h 6889173"/>
              <a:gd name="connsiteX1" fmla="*/ 1324575 w 1418094"/>
              <a:gd name="connsiteY1" fmla="*/ 0 h 6889173"/>
              <a:gd name="connsiteX2" fmla="*/ 316657 w 1418094"/>
              <a:gd name="connsiteY2" fmla="*/ 5081155 h 6889173"/>
              <a:gd name="connsiteX3" fmla="*/ 929721 w 1418094"/>
              <a:gd name="connsiteY3" fmla="*/ 6889173 h 6889173"/>
              <a:gd name="connsiteX4" fmla="*/ 981675 w 1418094"/>
              <a:gd name="connsiteY4" fmla="*/ 6889173 h 6889173"/>
              <a:gd name="connsiteX5" fmla="*/ 784248 w 1418094"/>
              <a:gd name="connsiteY5" fmla="*/ 4073237 h 6889173"/>
              <a:gd name="connsiteX6" fmla="*/ 1418094 w 1418094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  <a:gd name="connsiteX0" fmla="*/ 1926976 w 1926976"/>
              <a:gd name="connsiteY0" fmla="*/ 0 h 7034646"/>
              <a:gd name="connsiteX1" fmla="*/ 1450199 w 1926976"/>
              <a:gd name="connsiteY1" fmla="*/ 145473 h 7034646"/>
              <a:gd name="connsiteX2" fmla="*/ 442281 w 1926976"/>
              <a:gd name="connsiteY2" fmla="*/ 5226628 h 7034646"/>
              <a:gd name="connsiteX3" fmla="*/ 1055345 w 1926976"/>
              <a:gd name="connsiteY3" fmla="*/ 7034646 h 7034646"/>
              <a:gd name="connsiteX4" fmla="*/ 1107299 w 1926976"/>
              <a:gd name="connsiteY4" fmla="*/ 7034646 h 7034646"/>
              <a:gd name="connsiteX5" fmla="*/ 909872 w 1926976"/>
              <a:gd name="connsiteY5" fmla="*/ 4218710 h 7034646"/>
              <a:gd name="connsiteX6" fmla="*/ 1926976 w 1926976"/>
              <a:gd name="connsiteY6" fmla="*/ 0 h 7034646"/>
              <a:gd name="connsiteX0" fmla="*/ 1862534 w 1862534"/>
              <a:gd name="connsiteY0" fmla="*/ 0 h 7034646"/>
              <a:gd name="connsiteX1" fmla="*/ 1710051 w 1862534"/>
              <a:gd name="connsiteY1" fmla="*/ 10391 h 7034646"/>
              <a:gd name="connsiteX2" fmla="*/ 377839 w 1862534"/>
              <a:gd name="connsiteY2" fmla="*/ 5226628 h 7034646"/>
              <a:gd name="connsiteX3" fmla="*/ 990903 w 1862534"/>
              <a:gd name="connsiteY3" fmla="*/ 7034646 h 7034646"/>
              <a:gd name="connsiteX4" fmla="*/ 1042857 w 1862534"/>
              <a:gd name="connsiteY4" fmla="*/ 7034646 h 7034646"/>
              <a:gd name="connsiteX5" fmla="*/ 845430 w 1862534"/>
              <a:gd name="connsiteY5" fmla="*/ 4218710 h 7034646"/>
              <a:gd name="connsiteX6" fmla="*/ 1862534 w 1862534"/>
              <a:gd name="connsiteY6" fmla="*/ 0 h 7034646"/>
              <a:gd name="connsiteX0" fmla="*/ 1542590 w 1542590"/>
              <a:gd name="connsiteY0" fmla="*/ 0 h 7034646"/>
              <a:gd name="connsiteX1" fmla="*/ 1390107 w 1542590"/>
              <a:gd name="connsiteY1" fmla="*/ 10391 h 7034646"/>
              <a:gd name="connsiteX2" fmla="*/ 460806 w 1542590"/>
              <a:gd name="connsiteY2" fmla="*/ 4312228 h 7034646"/>
              <a:gd name="connsiteX3" fmla="*/ 670959 w 1542590"/>
              <a:gd name="connsiteY3" fmla="*/ 7034646 h 7034646"/>
              <a:gd name="connsiteX4" fmla="*/ 722913 w 1542590"/>
              <a:gd name="connsiteY4" fmla="*/ 7034646 h 7034646"/>
              <a:gd name="connsiteX5" fmla="*/ 525486 w 1542590"/>
              <a:gd name="connsiteY5" fmla="*/ 4218710 h 7034646"/>
              <a:gd name="connsiteX6" fmla="*/ 1542590 w 1542590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585578 w 1602682"/>
              <a:gd name="connsiteY5" fmla="*/ 4218710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2085826"/>
              <a:gd name="connsiteY0" fmla="*/ 0 h 7034646"/>
              <a:gd name="connsiteX1" fmla="*/ 1450199 w 2085826"/>
              <a:gd name="connsiteY1" fmla="*/ 10391 h 7034646"/>
              <a:gd name="connsiteX2" fmla="*/ 442281 w 2085826"/>
              <a:gd name="connsiteY2" fmla="*/ 5185065 h 7034646"/>
              <a:gd name="connsiteX3" fmla="*/ 731051 w 2085826"/>
              <a:gd name="connsiteY3" fmla="*/ 7034646 h 7034646"/>
              <a:gd name="connsiteX4" fmla="*/ 783005 w 2085826"/>
              <a:gd name="connsiteY4" fmla="*/ 7034646 h 7034646"/>
              <a:gd name="connsiteX5" fmla="*/ 1185032 w 2085826"/>
              <a:gd name="connsiteY5" fmla="*/ 5673438 h 7034646"/>
              <a:gd name="connsiteX6" fmla="*/ 1602682 w 2085826"/>
              <a:gd name="connsiteY6" fmla="*/ 0 h 7034646"/>
              <a:gd name="connsiteX0" fmla="*/ 1602682 w 2085826"/>
              <a:gd name="connsiteY0" fmla="*/ 0 h 7034646"/>
              <a:gd name="connsiteX1" fmla="*/ 1450199 w 2085826"/>
              <a:gd name="connsiteY1" fmla="*/ 10391 h 7034646"/>
              <a:gd name="connsiteX2" fmla="*/ 442281 w 2085826"/>
              <a:gd name="connsiteY2" fmla="*/ 5185065 h 7034646"/>
              <a:gd name="connsiteX3" fmla="*/ 731051 w 2085826"/>
              <a:gd name="connsiteY3" fmla="*/ 7034646 h 7034646"/>
              <a:gd name="connsiteX4" fmla="*/ 783005 w 2085826"/>
              <a:gd name="connsiteY4" fmla="*/ 7034646 h 7034646"/>
              <a:gd name="connsiteX5" fmla="*/ 1185032 w 2085826"/>
              <a:gd name="connsiteY5" fmla="*/ 5673438 h 7034646"/>
              <a:gd name="connsiteX6" fmla="*/ 1602682 w 2085826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1185032 w 1602682"/>
              <a:gd name="connsiteY5" fmla="*/ 5673438 h 7034646"/>
              <a:gd name="connsiteX6" fmla="*/ 1602682 w 1602682"/>
              <a:gd name="connsiteY6" fmla="*/ 0 h 7034646"/>
              <a:gd name="connsiteX0" fmla="*/ 1602682 w 1633050"/>
              <a:gd name="connsiteY0" fmla="*/ 0 h 7034646"/>
              <a:gd name="connsiteX1" fmla="*/ 1450199 w 1633050"/>
              <a:gd name="connsiteY1" fmla="*/ 10391 h 7034646"/>
              <a:gd name="connsiteX2" fmla="*/ 442281 w 1633050"/>
              <a:gd name="connsiteY2" fmla="*/ 5185065 h 7034646"/>
              <a:gd name="connsiteX3" fmla="*/ 731051 w 1633050"/>
              <a:gd name="connsiteY3" fmla="*/ 7034646 h 7034646"/>
              <a:gd name="connsiteX4" fmla="*/ 783005 w 1633050"/>
              <a:gd name="connsiteY4" fmla="*/ 7034646 h 7034646"/>
              <a:gd name="connsiteX5" fmla="*/ 1185032 w 1633050"/>
              <a:gd name="connsiteY5" fmla="*/ 5673438 h 7034646"/>
              <a:gd name="connsiteX6" fmla="*/ 1602682 w 1633050"/>
              <a:gd name="connsiteY6" fmla="*/ 0 h 7034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050" h="7034646">
                <a:moveTo>
                  <a:pt x="1602682" y="0"/>
                </a:moveTo>
                <a:lnTo>
                  <a:pt x="1450199" y="10391"/>
                </a:lnTo>
                <a:cubicBezTo>
                  <a:pt x="303735" y="1433945"/>
                  <a:pt x="-562173" y="3938156"/>
                  <a:pt x="442281" y="5185065"/>
                </a:cubicBezTo>
                <a:cubicBezTo>
                  <a:pt x="1467518" y="6286501"/>
                  <a:pt x="1389141" y="6203373"/>
                  <a:pt x="731051" y="7034646"/>
                </a:cubicBezTo>
                <a:lnTo>
                  <a:pt x="783005" y="7034646"/>
                </a:lnTo>
                <a:cubicBezTo>
                  <a:pt x="1066676" y="6771410"/>
                  <a:pt x="2276283" y="6473537"/>
                  <a:pt x="1185032" y="5673438"/>
                </a:cubicBezTo>
                <a:cubicBezTo>
                  <a:pt x="-850384" y="3893129"/>
                  <a:pt x="695210" y="1032164"/>
                  <a:pt x="160268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3175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600000"/>
            </a:lightRig>
          </a:scene3d>
          <a:sp3d prstMaterial="metal"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 userDrawn="1"/>
        </p:nvSpPr>
        <p:spPr>
          <a:xfrm>
            <a:off x="0" y="0"/>
            <a:ext cx="2795155" cy="6878782"/>
          </a:xfrm>
          <a:custGeom>
            <a:avLst/>
            <a:gdLst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22318 w 2795155"/>
              <a:gd name="connsiteY4" fmla="*/ 5288973 h 6878782"/>
              <a:gd name="connsiteX5" fmla="*/ 2795155 w 2795155"/>
              <a:gd name="connsiteY5" fmla="*/ 0 h 6878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5155" h="6878782">
                <a:moveTo>
                  <a:pt x="2795155" y="0"/>
                </a:moveTo>
                <a:lnTo>
                  <a:pt x="0" y="0"/>
                </a:lnTo>
                <a:lnTo>
                  <a:pt x="0" y="6858000"/>
                </a:lnTo>
                <a:lnTo>
                  <a:pt x="2337955" y="6878782"/>
                </a:lnTo>
                <a:cubicBezTo>
                  <a:pt x="3141519" y="6255328"/>
                  <a:pt x="2635827" y="5912427"/>
                  <a:pt x="1922318" y="5288973"/>
                </a:cubicBezTo>
                <a:cubicBezTo>
                  <a:pt x="606137" y="4201392"/>
                  <a:pt x="1575955" y="1409700"/>
                  <a:pt x="2795155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scene3d>
            <a:camera prst="orthographicFront"/>
            <a:lightRig rig="threePt" dir="t">
              <a:rot lat="0" lon="0" rev="3600000"/>
            </a:lightRig>
          </a:scene3d>
          <a:sp3d prstMaterial="metal">
            <a:bevelT w="31115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39952" y="1340768"/>
            <a:ext cx="4030216" cy="1373043"/>
          </a:xfrm>
        </p:spPr>
        <p:txBody>
          <a:bodyPr/>
          <a:lstStyle>
            <a:lvl1pPr>
              <a:defRPr b="1" cap="none" spc="300">
                <a:ln w="11430" cmpd="sng">
                  <a:noFill/>
                  <a:prstDash val="solid"/>
                  <a:miter lim="800000"/>
                </a:ln>
                <a:gradFill>
                  <a:gsLst>
                    <a:gs pos="53000">
                      <a:schemeClr val="accent3">
                        <a:lumMod val="50000"/>
                      </a:schemeClr>
                    </a:gs>
                    <a:gs pos="100000">
                      <a:schemeClr val="tx1"/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3383899"/>
            <a:ext cx="4049037" cy="1849617"/>
          </a:xfrm>
        </p:spPr>
        <p:txBody>
          <a:bodyPr/>
          <a:lstStyle>
            <a:lvl1pPr marL="0" indent="0" algn="ctr">
              <a:buNone/>
              <a:defRPr>
                <a:ln>
                  <a:solidFill>
                    <a:srgbClr val="349655"/>
                  </a:solidFill>
                </a:ln>
                <a:gradFill>
                  <a:gsLst>
                    <a:gs pos="13000">
                      <a:schemeClr val="tx1"/>
                    </a:gs>
                    <a:gs pos="71000">
                      <a:schemeClr val="accent3">
                        <a:lumMod val="75000"/>
                      </a:schemeClr>
                    </a:gs>
                    <a:gs pos="92000">
                      <a:schemeClr val="tx1"/>
                    </a:gs>
                  </a:gsLst>
                  <a:lin ang="5400000" scaled="0"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993848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-26242" y="-1220213"/>
            <a:ext cx="9180633" cy="10084136"/>
            <a:chOff x="-26242" y="-1220213"/>
            <a:chExt cx="9180633" cy="10084136"/>
          </a:xfrm>
        </p:grpSpPr>
        <p:sp>
          <p:nvSpPr>
            <p:cNvPr id="8" name="Полилиния 7"/>
            <p:cNvSpPr/>
            <p:nvPr/>
          </p:nvSpPr>
          <p:spPr>
            <a:xfrm>
              <a:off x="10391" y="-27384"/>
              <a:ext cx="9144000" cy="2234538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317500" dist="152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90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>
            <a:xfrm rot="6303356">
              <a:off x="2533853" y="-3780308"/>
              <a:ext cx="3776723" cy="8896913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36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6394068" y="481180"/>
              <a:ext cx="2749932" cy="3166048"/>
              <a:chOff x="6394068" y="481180"/>
              <a:chExt cx="2749932" cy="3166048"/>
            </a:xfrm>
            <a:effectLst>
              <a:outerShdw blurRad="139700" dist="1143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2" name="Полилиния 21"/>
              <p:cNvSpPr/>
              <p:nvPr/>
            </p:nvSpPr>
            <p:spPr>
              <a:xfrm>
                <a:off x="6394068" y="481180"/>
                <a:ext cx="2749932" cy="3166048"/>
              </a:xfrm>
              <a:custGeom>
                <a:avLst/>
                <a:gdLst>
                  <a:gd name="connsiteX0" fmla="*/ 2914650 w 2952750"/>
                  <a:gd name="connsiteY0" fmla="*/ 38100 h 3086100"/>
                  <a:gd name="connsiteX1" fmla="*/ 0 w 2952750"/>
                  <a:gd name="connsiteY1" fmla="*/ 2952750 h 3086100"/>
                  <a:gd name="connsiteX2" fmla="*/ 2171700 w 2952750"/>
                  <a:gd name="connsiteY2" fmla="*/ 3086100 h 3086100"/>
                  <a:gd name="connsiteX3" fmla="*/ 2952750 w 2952750"/>
                  <a:gd name="connsiteY3" fmla="*/ 0 h 3086100"/>
                  <a:gd name="connsiteX4" fmla="*/ 2914650 w 295275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4424835 w 4462935"/>
                  <a:gd name="connsiteY0" fmla="*/ 38100 h 3086100"/>
                  <a:gd name="connsiteX1" fmla="*/ 538635 w 4462935"/>
                  <a:gd name="connsiteY1" fmla="*/ 2838450 h 3086100"/>
                  <a:gd name="connsiteX2" fmla="*/ 4424835 w 4462935"/>
                  <a:gd name="connsiteY2" fmla="*/ 190500 h 3086100"/>
                  <a:gd name="connsiteX3" fmla="*/ 3681885 w 4462935"/>
                  <a:gd name="connsiteY3" fmla="*/ 3086100 h 3086100"/>
                  <a:gd name="connsiteX4" fmla="*/ 4462935 w 4462935"/>
                  <a:gd name="connsiteY4" fmla="*/ 0 h 3086100"/>
                  <a:gd name="connsiteX5" fmla="*/ 4424835 w 4462935"/>
                  <a:gd name="connsiteY5" fmla="*/ 38100 h 3086100"/>
                  <a:gd name="connsiteX0" fmla="*/ 4563456 w 4601556"/>
                  <a:gd name="connsiteY0" fmla="*/ 38100 h 3086100"/>
                  <a:gd name="connsiteX1" fmla="*/ 677256 w 4601556"/>
                  <a:gd name="connsiteY1" fmla="*/ 2838450 h 3086100"/>
                  <a:gd name="connsiteX2" fmla="*/ 4563456 w 4601556"/>
                  <a:gd name="connsiteY2" fmla="*/ 190500 h 3086100"/>
                  <a:gd name="connsiteX3" fmla="*/ 3820506 w 4601556"/>
                  <a:gd name="connsiteY3" fmla="*/ 3086100 h 3086100"/>
                  <a:gd name="connsiteX4" fmla="*/ 4601556 w 4601556"/>
                  <a:gd name="connsiteY4" fmla="*/ 0 h 3086100"/>
                  <a:gd name="connsiteX5" fmla="*/ 4563456 w 4601556"/>
                  <a:gd name="connsiteY5" fmla="*/ 38100 h 308610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252162 w 3290262"/>
                  <a:gd name="connsiteY0" fmla="*/ 38100 h 3714750"/>
                  <a:gd name="connsiteX1" fmla="*/ 489912 w 3290262"/>
                  <a:gd name="connsiteY1" fmla="*/ 3714750 h 3714750"/>
                  <a:gd name="connsiteX2" fmla="*/ 3252162 w 3290262"/>
                  <a:gd name="connsiteY2" fmla="*/ 190500 h 3714750"/>
                  <a:gd name="connsiteX3" fmla="*/ 2509212 w 3290262"/>
                  <a:gd name="connsiteY3" fmla="*/ 3086100 h 3714750"/>
                  <a:gd name="connsiteX4" fmla="*/ 3290262 w 3290262"/>
                  <a:gd name="connsiteY4" fmla="*/ 0 h 3714750"/>
                  <a:gd name="connsiteX5" fmla="*/ 3252162 w 3290262"/>
                  <a:gd name="connsiteY5" fmla="*/ 38100 h 3714750"/>
                  <a:gd name="connsiteX0" fmla="*/ 3228144 w 3513894"/>
                  <a:gd name="connsiteY0" fmla="*/ 5807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28144 w 3513894"/>
                  <a:gd name="connsiteY5" fmla="*/ 5807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619284 w 2885984"/>
                  <a:gd name="connsiteY0" fmla="*/ 19373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5" fmla="*/ 2619284 w 2885984"/>
                  <a:gd name="connsiteY5" fmla="*/ 193733 h 3108383"/>
                  <a:gd name="connsiteX0" fmla="*/ 2638334 w 2885984"/>
                  <a:gd name="connsiteY0" fmla="*/ 2228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0" fmla="*/ 2638334 w 3113196"/>
                  <a:gd name="connsiteY0" fmla="*/ 325176 h 2839776"/>
                  <a:gd name="connsiteX1" fmla="*/ 123734 w 3113196"/>
                  <a:gd name="connsiteY1" fmla="*/ 2839776 h 2839776"/>
                  <a:gd name="connsiteX2" fmla="*/ 2885984 w 3113196"/>
                  <a:gd name="connsiteY2" fmla="*/ 306126 h 2839776"/>
                  <a:gd name="connsiteX3" fmla="*/ 2638334 w 3113196"/>
                  <a:gd name="connsiteY3" fmla="*/ 325176 h 2839776"/>
                  <a:gd name="connsiteX0" fmla="*/ 2638334 w 2885984"/>
                  <a:gd name="connsiteY0" fmla="*/ 62045 h 2576645"/>
                  <a:gd name="connsiteX1" fmla="*/ 123734 w 2885984"/>
                  <a:gd name="connsiteY1" fmla="*/ 2576645 h 2576645"/>
                  <a:gd name="connsiteX2" fmla="*/ 2885984 w 2885984"/>
                  <a:gd name="connsiteY2" fmla="*/ 42995 h 2576645"/>
                  <a:gd name="connsiteX3" fmla="*/ 2638334 w 2885984"/>
                  <a:gd name="connsiteY3" fmla="*/ 62045 h 2576645"/>
                  <a:gd name="connsiteX0" fmla="*/ 2514600 w 2514600"/>
                  <a:gd name="connsiteY0" fmla="*/ 0 h 2514600"/>
                  <a:gd name="connsiteX1" fmla="*/ 0 w 2514600"/>
                  <a:gd name="connsiteY1" fmla="*/ 2514600 h 2514600"/>
                  <a:gd name="connsiteX2" fmla="*/ 2514600 w 2514600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69404" h="2514600">
                    <a:moveTo>
                      <a:pt x="2569404" y="0"/>
                    </a:moveTo>
                    <a:cubicBezTo>
                      <a:pt x="1731204" y="838200"/>
                      <a:pt x="-364296" y="800100"/>
                      <a:pt x="54804" y="2514600"/>
                    </a:cubicBezTo>
                    <a:cubicBezTo>
                      <a:pt x="-21396" y="990600"/>
                      <a:pt x="2219417" y="810673"/>
                      <a:pt x="2569404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олилиния 22"/>
              <p:cNvSpPr/>
              <p:nvPr/>
            </p:nvSpPr>
            <p:spPr>
              <a:xfrm>
                <a:off x="7437360" y="2231840"/>
                <a:ext cx="1268489" cy="870320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8489" h="870320">
                    <a:moveTo>
                      <a:pt x="258839" y="870320"/>
                    </a:moveTo>
                    <a:cubicBezTo>
                      <a:pt x="277889" y="362320"/>
                      <a:pt x="931939" y="489320"/>
                      <a:pt x="1268489" y="298820"/>
                    </a:cubicBezTo>
                    <a:lnTo>
                      <a:pt x="468389" y="13070"/>
                    </a:lnTo>
                    <a:cubicBezTo>
                      <a:pt x="93739" y="-69480"/>
                      <a:pt x="-255511" y="241670"/>
                      <a:pt x="258839" y="87032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1" name="Группа 10"/>
            <p:cNvGrpSpPr/>
            <p:nvPr/>
          </p:nvGrpSpPr>
          <p:grpSpPr>
            <a:xfrm>
              <a:off x="6804247" y="2989943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0" name="Полилиния 19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олилиния 20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2" name="Группа 11"/>
            <p:cNvGrpSpPr/>
            <p:nvPr/>
          </p:nvGrpSpPr>
          <p:grpSpPr>
            <a:xfrm>
              <a:off x="185390" y="3243716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3" name="Группа 12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8" name="Полилиния 17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9" name="Полилиния 18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14" name="Группа 13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6" name="Полилиния 15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7" name="Полилиния 16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15" name="Полилиния 14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lt1"/>
                  </a:solidFill>
                </a:endParaRPr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33" y="44624"/>
            <a:ext cx="6060035" cy="122413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b="1" cap="none" spc="300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defRPr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0948" y="2231840"/>
            <a:ext cx="8229600" cy="4234233"/>
          </a:xfrm>
          <a:solidFill>
            <a:schemeClr val="bg1">
              <a:alpha val="69000"/>
            </a:schemeClr>
          </a:solidFill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grpSp>
        <p:nvGrpSpPr>
          <p:cNvPr id="27" name="Группа 26"/>
          <p:cNvGrpSpPr/>
          <p:nvPr userDrawn="1"/>
        </p:nvGrpSpPr>
        <p:grpSpPr>
          <a:xfrm rot="7987570">
            <a:off x="2709199" y="6420659"/>
            <a:ext cx="307901" cy="450659"/>
            <a:chOff x="2857488" y="4883951"/>
            <a:chExt cx="571504" cy="903297"/>
          </a:xfrm>
        </p:grpSpPr>
        <p:sp>
          <p:nvSpPr>
            <p:cNvPr id="28" name="Овал 27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0" name="Прямая соединительная линия 29"/>
            <p:cNvCxnSpPr>
              <a:stCxn id="29" idx="0"/>
              <a:endCxn id="29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Овал 30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39"/>
          <p:cNvGrpSpPr/>
          <p:nvPr userDrawn="1"/>
        </p:nvGrpSpPr>
        <p:grpSpPr>
          <a:xfrm rot="13759740">
            <a:off x="128706" y="6346842"/>
            <a:ext cx="307901" cy="450659"/>
            <a:chOff x="2857488" y="4883951"/>
            <a:chExt cx="571504" cy="903297"/>
          </a:xfrm>
        </p:grpSpPr>
        <p:sp>
          <p:nvSpPr>
            <p:cNvPr id="41" name="Овал 40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3" name="Прямая соединительная линия 42"/>
            <p:cNvCxnSpPr>
              <a:stCxn id="42" idx="0"/>
              <a:endCxn id="42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Овал 43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3" name="Группа 52"/>
          <p:cNvGrpSpPr/>
          <p:nvPr userDrawn="1"/>
        </p:nvGrpSpPr>
        <p:grpSpPr>
          <a:xfrm rot="4965394">
            <a:off x="8589021" y="104103"/>
            <a:ext cx="307901" cy="450659"/>
            <a:chOff x="2857488" y="4883951"/>
            <a:chExt cx="571504" cy="903297"/>
          </a:xfrm>
        </p:grpSpPr>
        <p:sp>
          <p:nvSpPr>
            <p:cNvPr id="54" name="Овал 53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6" name="Прямая соединительная линия 55"/>
            <p:cNvCxnSpPr>
              <a:stCxn id="55" idx="0"/>
              <a:endCxn id="55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Овал 56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140962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-89897" y="-27384"/>
            <a:ext cx="9298389" cy="8086773"/>
            <a:chOff x="-89897" y="0"/>
            <a:chExt cx="9298389" cy="8086773"/>
          </a:xfrm>
        </p:grpSpPr>
        <p:sp>
          <p:nvSpPr>
            <p:cNvPr id="8" name="Полилиния 7"/>
            <p:cNvSpPr/>
            <p:nvPr/>
          </p:nvSpPr>
          <p:spPr>
            <a:xfrm flipV="1">
              <a:off x="-36512" y="4592248"/>
              <a:ext cx="9245004" cy="2381122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65100" dist="1270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42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>
            <a:xfrm rot="15296644" flipV="1">
              <a:off x="2494221" y="1711164"/>
              <a:ext cx="3791491" cy="8959727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72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" name="Группа 9"/>
            <p:cNvGrpSpPr/>
            <p:nvPr/>
          </p:nvGrpSpPr>
          <p:grpSpPr>
            <a:xfrm flipH="1">
              <a:off x="5256810" y="2236468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4" name="Группа 13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9" name="Полилиния 18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20" name="Полилиния 19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15" name="Группа 14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7" name="Полилиния 16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8" name="Полилиния 17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16" name="Полилиния 15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1" name="Группа 10"/>
            <p:cNvGrpSpPr/>
            <p:nvPr/>
          </p:nvGrpSpPr>
          <p:grpSpPr>
            <a:xfrm>
              <a:off x="0" y="0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2" name="Полилиния 11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олилиния 12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7470" y="5447383"/>
            <a:ext cx="6249293" cy="136207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b="1" cap="none" spc="300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defRPr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23728" y="260649"/>
            <a:ext cx="6884924" cy="170115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ru-RU" smtClean="0">
                <a:ln>
                  <a:solidFill>
                    <a:srgbClr val="349655"/>
                  </a:solidFill>
                </a:ln>
                <a:gradFill>
                  <a:gsLst>
                    <a:gs pos="13000">
                      <a:schemeClr val="tx1"/>
                    </a:gs>
                    <a:gs pos="71000">
                      <a:schemeClr val="accent3">
                        <a:lumMod val="75000"/>
                      </a:schemeClr>
                    </a:gs>
                    <a:gs pos="92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pPr marL="0" lvl="0" indent="0" algn="ctr">
              <a:buNone/>
            </a:pPr>
            <a:r>
              <a:rPr lang="ru-RU"/>
              <a:t>Образец текста</a:t>
            </a:r>
          </a:p>
        </p:txBody>
      </p:sp>
      <p:grpSp>
        <p:nvGrpSpPr>
          <p:cNvPr id="21" name="Группа 20"/>
          <p:cNvGrpSpPr/>
          <p:nvPr userDrawn="1"/>
        </p:nvGrpSpPr>
        <p:grpSpPr>
          <a:xfrm rot="4495045">
            <a:off x="7750986" y="2100643"/>
            <a:ext cx="307901" cy="450659"/>
            <a:chOff x="2857488" y="4883951"/>
            <a:chExt cx="571504" cy="903297"/>
          </a:xfrm>
        </p:grpSpPr>
        <p:sp>
          <p:nvSpPr>
            <p:cNvPr id="22" name="Овал 21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4" name="Прямая соединительная линия 23"/>
            <p:cNvCxnSpPr>
              <a:stCxn id="23" idx="0"/>
              <a:endCxn id="23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Овал 24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" name="Группа 33"/>
          <p:cNvGrpSpPr/>
          <p:nvPr userDrawn="1"/>
        </p:nvGrpSpPr>
        <p:grpSpPr>
          <a:xfrm rot="13759740">
            <a:off x="6442905" y="4835439"/>
            <a:ext cx="307901" cy="450659"/>
            <a:chOff x="2857488" y="4883951"/>
            <a:chExt cx="571504" cy="903297"/>
          </a:xfrm>
        </p:grpSpPr>
        <p:sp>
          <p:nvSpPr>
            <p:cNvPr id="35" name="Овал 34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7" name="Прямая соединительная линия 36"/>
            <p:cNvCxnSpPr>
              <a:stCxn id="36" idx="0"/>
              <a:endCxn id="36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Овал 37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7" name="Группа 46"/>
          <p:cNvGrpSpPr/>
          <p:nvPr userDrawn="1"/>
        </p:nvGrpSpPr>
        <p:grpSpPr>
          <a:xfrm rot="16758158">
            <a:off x="1276616" y="130200"/>
            <a:ext cx="307901" cy="450659"/>
            <a:chOff x="2857488" y="4883951"/>
            <a:chExt cx="571504" cy="903297"/>
          </a:xfrm>
          <a:scene3d>
            <a:camera prst="orthographicFront">
              <a:rot lat="0" lon="0" rev="0"/>
            </a:camera>
            <a:lightRig rig="threePt" dir="t"/>
          </a:scene3d>
        </p:grpSpPr>
        <p:sp>
          <p:nvSpPr>
            <p:cNvPr id="48" name="Овал 47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0" name="Прямая соединительная линия 49"/>
            <p:cNvCxnSpPr>
              <a:stCxn id="49" idx="0"/>
              <a:endCxn id="49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Овал 50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78457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 userDrawn="1"/>
        </p:nvGrpSpPr>
        <p:grpSpPr>
          <a:xfrm>
            <a:off x="-26242" y="-1220213"/>
            <a:ext cx="9180633" cy="10084136"/>
            <a:chOff x="-26242" y="-1220213"/>
            <a:chExt cx="9180633" cy="10084136"/>
          </a:xfrm>
        </p:grpSpPr>
        <p:sp>
          <p:nvSpPr>
            <p:cNvPr id="9" name="Полилиния 8"/>
            <p:cNvSpPr/>
            <p:nvPr/>
          </p:nvSpPr>
          <p:spPr>
            <a:xfrm>
              <a:off x="10391" y="-27384"/>
              <a:ext cx="9144000" cy="2234538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317500" dist="152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90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 rot="6303356">
              <a:off x="2533853" y="-3780308"/>
              <a:ext cx="3776723" cy="8896913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36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6394068" y="481180"/>
              <a:ext cx="2749932" cy="3166048"/>
              <a:chOff x="6394068" y="481180"/>
              <a:chExt cx="2749932" cy="3166048"/>
            </a:xfrm>
            <a:effectLst>
              <a:outerShdw blurRad="139700" dist="1143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3" name="Полилиния 22"/>
              <p:cNvSpPr/>
              <p:nvPr/>
            </p:nvSpPr>
            <p:spPr>
              <a:xfrm>
                <a:off x="6394068" y="481180"/>
                <a:ext cx="2749932" cy="3166048"/>
              </a:xfrm>
              <a:custGeom>
                <a:avLst/>
                <a:gdLst>
                  <a:gd name="connsiteX0" fmla="*/ 2914650 w 2952750"/>
                  <a:gd name="connsiteY0" fmla="*/ 38100 h 3086100"/>
                  <a:gd name="connsiteX1" fmla="*/ 0 w 2952750"/>
                  <a:gd name="connsiteY1" fmla="*/ 2952750 h 3086100"/>
                  <a:gd name="connsiteX2" fmla="*/ 2171700 w 2952750"/>
                  <a:gd name="connsiteY2" fmla="*/ 3086100 h 3086100"/>
                  <a:gd name="connsiteX3" fmla="*/ 2952750 w 2952750"/>
                  <a:gd name="connsiteY3" fmla="*/ 0 h 3086100"/>
                  <a:gd name="connsiteX4" fmla="*/ 2914650 w 295275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4424835 w 4462935"/>
                  <a:gd name="connsiteY0" fmla="*/ 38100 h 3086100"/>
                  <a:gd name="connsiteX1" fmla="*/ 538635 w 4462935"/>
                  <a:gd name="connsiteY1" fmla="*/ 2838450 h 3086100"/>
                  <a:gd name="connsiteX2" fmla="*/ 4424835 w 4462935"/>
                  <a:gd name="connsiteY2" fmla="*/ 190500 h 3086100"/>
                  <a:gd name="connsiteX3" fmla="*/ 3681885 w 4462935"/>
                  <a:gd name="connsiteY3" fmla="*/ 3086100 h 3086100"/>
                  <a:gd name="connsiteX4" fmla="*/ 4462935 w 4462935"/>
                  <a:gd name="connsiteY4" fmla="*/ 0 h 3086100"/>
                  <a:gd name="connsiteX5" fmla="*/ 4424835 w 4462935"/>
                  <a:gd name="connsiteY5" fmla="*/ 38100 h 3086100"/>
                  <a:gd name="connsiteX0" fmla="*/ 4563456 w 4601556"/>
                  <a:gd name="connsiteY0" fmla="*/ 38100 h 3086100"/>
                  <a:gd name="connsiteX1" fmla="*/ 677256 w 4601556"/>
                  <a:gd name="connsiteY1" fmla="*/ 2838450 h 3086100"/>
                  <a:gd name="connsiteX2" fmla="*/ 4563456 w 4601556"/>
                  <a:gd name="connsiteY2" fmla="*/ 190500 h 3086100"/>
                  <a:gd name="connsiteX3" fmla="*/ 3820506 w 4601556"/>
                  <a:gd name="connsiteY3" fmla="*/ 3086100 h 3086100"/>
                  <a:gd name="connsiteX4" fmla="*/ 4601556 w 4601556"/>
                  <a:gd name="connsiteY4" fmla="*/ 0 h 3086100"/>
                  <a:gd name="connsiteX5" fmla="*/ 4563456 w 4601556"/>
                  <a:gd name="connsiteY5" fmla="*/ 38100 h 308610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252162 w 3290262"/>
                  <a:gd name="connsiteY0" fmla="*/ 38100 h 3714750"/>
                  <a:gd name="connsiteX1" fmla="*/ 489912 w 3290262"/>
                  <a:gd name="connsiteY1" fmla="*/ 3714750 h 3714750"/>
                  <a:gd name="connsiteX2" fmla="*/ 3252162 w 3290262"/>
                  <a:gd name="connsiteY2" fmla="*/ 190500 h 3714750"/>
                  <a:gd name="connsiteX3" fmla="*/ 2509212 w 3290262"/>
                  <a:gd name="connsiteY3" fmla="*/ 3086100 h 3714750"/>
                  <a:gd name="connsiteX4" fmla="*/ 3290262 w 3290262"/>
                  <a:gd name="connsiteY4" fmla="*/ 0 h 3714750"/>
                  <a:gd name="connsiteX5" fmla="*/ 3252162 w 3290262"/>
                  <a:gd name="connsiteY5" fmla="*/ 38100 h 3714750"/>
                  <a:gd name="connsiteX0" fmla="*/ 3228144 w 3513894"/>
                  <a:gd name="connsiteY0" fmla="*/ 5807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28144 w 3513894"/>
                  <a:gd name="connsiteY5" fmla="*/ 5807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619284 w 2885984"/>
                  <a:gd name="connsiteY0" fmla="*/ 19373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5" fmla="*/ 2619284 w 2885984"/>
                  <a:gd name="connsiteY5" fmla="*/ 193733 h 3108383"/>
                  <a:gd name="connsiteX0" fmla="*/ 2638334 w 2885984"/>
                  <a:gd name="connsiteY0" fmla="*/ 2228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0" fmla="*/ 2638334 w 3113196"/>
                  <a:gd name="connsiteY0" fmla="*/ 325176 h 2839776"/>
                  <a:gd name="connsiteX1" fmla="*/ 123734 w 3113196"/>
                  <a:gd name="connsiteY1" fmla="*/ 2839776 h 2839776"/>
                  <a:gd name="connsiteX2" fmla="*/ 2885984 w 3113196"/>
                  <a:gd name="connsiteY2" fmla="*/ 306126 h 2839776"/>
                  <a:gd name="connsiteX3" fmla="*/ 2638334 w 3113196"/>
                  <a:gd name="connsiteY3" fmla="*/ 325176 h 2839776"/>
                  <a:gd name="connsiteX0" fmla="*/ 2638334 w 2885984"/>
                  <a:gd name="connsiteY0" fmla="*/ 62045 h 2576645"/>
                  <a:gd name="connsiteX1" fmla="*/ 123734 w 2885984"/>
                  <a:gd name="connsiteY1" fmla="*/ 2576645 h 2576645"/>
                  <a:gd name="connsiteX2" fmla="*/ 2885984 w 2885984"/>
                  <a:gd name="connsiteY2" fmla="*/ 42995 h 2576645"/>
                  <a:gd name="connsiteX3" fmla="*/ 2638334 w 2885984"/>
                  <a:gd name="connsiteY3" fmla="*/ 62045 h 2576645"/>
                  <a:gd name="connsiteX0" fmla="*/ 2514600 w 2514600"/>
                  <a:gd name="connsiteY0" fmla="*/ 0 h 2514600"/>
                  <a:gd name="connsiteX1" fmla="*/ 0 w 2514600"/>
                  <a:gd name="connsiteY1" fmla="*/ 2514600 h 2514600"/>
                  <a:gd name="connsiteX2" fmla="*/ 2514600 w 2514600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69404" h="2514600">
                    <a:moveTo>
                      <a:pt x="2569404" y="0"/>
                    </a:moveTo>
                    <a:cubicBezTo>
                      <a:pt x="1731204" y="838200"/>
                      <a:pt x="-364296" y="800100"/>
                      <a:pt x="54804" y="2514600"/>
                    </a:cubicBezTo>
                    <a:cubicBezTo>
                      <a:pt x="-21396" y="990600"/>
                      <a:pt x="2219417" y="810673"/>
                      <a:pt x="2569404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олилиния 23"/>
              <p:cNvSpPr/>
              <p:nvPr/>
            </p:nvSpPr>
            <p:spPr>
              <a:xfrm>
                <a:off x="7437360" y="2231840"/>
                <a:ext cx="1268489" cy="870320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8489" h="870320">
                    <a:moveTo>
                      <a:pt x="258839" y="870320"/>
                    </a:moveTo>
                    <a:cubicBezTo>
                      <a:pt x="277889" y="362320"/>
                      <a:pt x="931939" y="489320"/>
                      <a:pt x="1268489" y="298820"/>
                    </a:cubicBezTo>
                    <a:lnTo>
                      <a:pt x="468389" y="13070"/>
                    </a:lnTo>
                    <a:cubicBezTo>
                      <a:pt x="93739" y="-69480"/>
                      <a:pt x="-255511" y="241670"/>
                      <a:pt x="258839" y="87032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2" name="Группа 11"/>
            <p:cNvGrpSpPr/>
            <p:nvPr/>
          </p:nvGrpSpPr>
          <p:grpSpPr>
            <a:xfrm>
              <a:off x="6804247" y="2989943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1" name="Полилиния 20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Полилиния 21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3" name="Группа 12"/>
            <p:cNvGrpSpPr/>
            <p:nvPr/>
          </p:nvGrpSpPr>
          <p:grpSpPr>
            <a:xfrm>
              <a:off x="185390" y="3243716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4" name="Группа 13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9" name="Полилиния 18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20" name="Полилиния 19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15" name="Группа 14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7" name="Полилиния 16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8" name="Полилиния 17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16" name="Полилиния 15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lt1"/>
                  </a:solidFill>
                </a:endParaRPr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33" y="116632"/>
            <a:ext cx="5916019" cy="122413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b="1" cap="none" spc="300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defRPr>
            </a:lvl1pPr>
          </a:lstStyle>
          <a:p>
            <a:pPr lv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1" y="2348880"/>
            <a:ext cx="4038600" cy="4156529"/>
          </a:xfrm>
          <a:solidFill>
            <a:schemeClr val="bg1">
              <a:alpha val="69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4947" y="2361713"/>
            <a:ext cx="4038600" cy="4104360"/>
          </a:xfrm>
          <a:solidFill>
            <a:schemeClr val="bg1">
              <a:alpha val="69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grpSp>
        <p:nvGrpSpPr>
          <p:cNvPr id="25" name="Группа 24"/>
          <p:cNvGrpSpPr/>
          <p:nvPr userDrawn="1"/>
        </p:nvGrpSpPr>
        <p:grpSpPr>
          <a:xfrm rot="7987570">
            <a:off x="2709199" y="6420659"/>
            <a:ext cx="307901" cy="450659"/>
            <a:chOff x="2857488" y="4883951"/>
            <a:chExt cx="571504" cy="903297"/>
          </a:xfrm>
        </p:grpSpPr>
        <p:sp>
          <p:nvSpPr>
            <p:cNvPr id="26" name="Овал 25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8" name="Прямая соединительная линия 27"/>
            <p:cNvCxnSpPr>
              <a:stCxn id="27" idx="0"/>
              <a:endCxn id="27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Овал 28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37"/>
          <p:cNvGrpSpPr/>
          <p:nvPr userDrawn="1"/>
        </p:nvGrpSpPr>
        <p:grpSpPr>
          <a:xfrm rot="13759740">
            <a:off x="128706" y="6346842"/>
            <a:ext cx="307901" cy="450659"/>
            <a:chOff x="2857488" y="4883951"/>
            <a:chExt cx="571504" cy="903297"/>
          </a:xfrm>
        </p:grpSpPr>
        <p:sp>
          <p:nvSpPr>
            <p:cNvPr id="39" name="Овал 38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1" name="Прямая соединительная линия 40"/>
            <p:cNvCxnSpPr>
              <a:stCxn id="40" idx="0"/>
              <a:endCxn id="40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Овал 41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1" name="Группа 50"/>
          <p:cNvGrpSpPr/>
          <p:nvPr userDrawn="1"/>
        </p:nvGrpSpPr>
        <p:grpSpPr>
          <a:xfrm rot="4965394">
            <a:off x="8589021" y="104103"/>
            <a:ext cx="307901" cy="450659"/>
            <a:chOff x="2857488" y="4883951"/>
            <a:chExt cx="571504" cy="903297"/>
          </a:xfrm>
        </p:grpSpPr>
        <p:sp>
          <p:nvSpPr>
            <p:cNvPr id="52" name="Овал 51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4" name="Прямая соединительная линия 53"/>
            <p:cNvCxnSpPr>
              <a:stCxn id="53" idx="0"/>
              <a:endCxn id="53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Овал 54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038342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 userDrawn="1"/>
        </p:nvGrpSpPr>
        <p:grpSpPr>
          <a:xfrm>
            <a:off x="-26242" y="-1220213"/>
            <a:ext cx="9180633" cy="10084136"/>
            <a:chOff x="-26242" y="-1220213"/>
            <a:chExt cx="9180633" cy="10084136"/>
          </a:xfrm>
        </p:grpSpPr>
        <p:sp>
          <p:nvSpPr>
            <p:cNvPr id="6" name="Полилиния 5"/>
            <p:cNvSpPr/>
            <p:nvPr/>
          </p:nvSpPr>
          <p:spPr>
            <a:xfrm>
              <a:off x="10391" y="-27384"/>
              <a:ext cx="9144000" cy="2234538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317500" dist="152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90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олилиния 6"/>
            <p:cNvSpPr/>
            <p:nvPr/>
          </p:nvSpPr>
          <p:spPr>
            <a:xfrm rot="6303356">
              <a:off x="2533853" y="-3780308"/>
              <a:ext cx="3776723" cy="8896913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36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6394068" y="481180"/>
              <a:ext cx="2749932" cy="3166048"/>
              <a:chOff x="6394068" y="481180"/>
              <a:chExt cx="2749932" cy="3166048"/>
            </a:xfrm>
            <a:effectLst>
              <a:outerShdw blurRad="139700" dist="1143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0" name="Полилиния 19"/>
              <p:cNvSpPr/>
              <p:nvPr/>
            </p:nvSpPr>
            <p:spPr>
              <a:xfrm>
                <a:off x="6394068" y="481180"/>
                <a:ext cx="2749932" cy="3166048"/>
              </a:xfrm>
              <a:custGeom>
                <a:avLst/>
                <a:gdLst>
                  <a:gd name="connsiteX0" fmla="*/ 2914650 w 2952750"/>
                  <a:gd name="connsiteY0" fmla="*/ 38100 h 3086100"/>
                  <a:gd name="connsiteX1" fmla="*/ 0 w 2952750"/>
                  <a:gd name="connsiteY1" fmla="*/ 2952750 h 3086100"/>
                  <a:gd name="connsiteX2" fmla="*/ 2171700 w 2952750"/>
                  <a:gd name="connsiteY2" fmla="*/ 3086100 h 3086100"/>
                  <a:gd name="connsiteX3" fmla="*/ 2952750 w 2952750"/>
                  <a:gd name="connsiteY3" fmla="*/ 0 h 3086100"/>
                  <a:gd name="connsiteX4" fmla="*/ 2914650 w 295275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4424835 w 4462935"/>
                  <a:gd name="connsiteY0" fmla="*/ 38100 h 3086100"/>
                  <a:gd name="connsiteX1" fmla="*/ 538635 w 4462935"/>
                  <a:gd name="connsiteY1" fmla="*/ 2838450 h 3086100"/>
                  <a:gd name="connsiteX2" fmla="*/ 4424835 w 4462935"/>
                  <a:gd name="connsiteY2" fmla="*/ 190500 h 3086100"/>
                  <a:gd name="connsiteX3" fmla="*/ 3681885 w 4462935"/>
                  <a:gd name="connsiteY3" fmla="*/ 3086100 h 3086100"/>
                  <a:gd name="connsiteX4" fmla="*/ 4462935 w 4462935"/>
                  <a:gd name="connsiteY4" fmla="*/ 0 h 3086100"/>
                  <a:gd name="connsiteX5" fmla="*/ 4424835 w 4462935"/>
                  <a:gd name="connsiteY5" fmla="*/ 38100 h 3086100"/>
                  <a:gd name="connsiteX0" fmla="*/ 4563456 w 4601556"/>
                  <a:gd name="connsiteY0" fmla="*/ 38100 h 3086100"/>
                  <a:gd name="connsiteX1" fmla="*/ 677256 w 4601556"/>
                  <a:gd name="connsiteY1" fmla="*/ 2838450 h 3086100"/>
                  <a:gd name="connsiteX2" fmla="*/ 4563456 w 4601556"/>
                  <a:gd name="connsiteY2" fmla="*/ 190500 h 3086100"/>
                  <a:gd name="connsiteX3" fmla="*/ 3820506 w 4601556"/>
                  <a:gd name="connsiteY3" fmla="*/ 3086100 h 3086100"/>
                  <a:gd name="connsiteX4" fmla="*/ 4601556 w 4601556"/>
                  <a:gd name="connsiteY4" fmla="*/ 0 h 3086100"/>
                  <a:gd name="connsiteX5" fmla="*/ 4563456 w 4601556"/>
                  <a:gd name="connsiteY5" fmla="*/ 38100 h 308610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252162 w 3290262"/>
                  <a:gd name="connsiteY0" fmla="*/ 38100 h 3714750"/>
                  <a:gd name="connsiteX1" fmla="*/ 489912 w 3290262"/>
                  <a:gd name="connsiteY1" fmla="*/ 3714750 h 3714750"/>
                  <a:gd name="connsiteX2" fmla="*/ 3252162 w 3290262"/>
                  <a:gd name="connsiteY2" fmla="*/ 190500 h 3714750"/>
                  <a:gd name="connsiteX3" fmla="*/ 2509212 w 3290262"/>
                  <a:gd name="connsiteY3" fmla="*/ 3086100 h 3714750"/>
                  <a:gd name="connsiteX4" fmla="*/ 3290262 w 3290262"/>
                  <a:gd name="connsiteY4" fmla="*/ 0 h 3714750"/>
                  <a:gd name="connsiteX5" fmla="*/ 3252162 w 3290262"/>
                  <a:gd name="connsiteY5" fmla="*/ 38100 h 3714750"/>
                  <a:gd name="connsiteX0" fmla="*/ 3228144 w 3513894"/>
                  <a:gd name="connsiteY0" fmla="*/ 5807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28144 w 3513894"/>
                  <a:gd name="connsiteY5" fmla="*/ 5807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619284 w 2885984"/>
                  <a:gd name="connsiteY0" fmla="*/ 19373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5" fmla="*/ 2619284 w 2885984"/>
                  <a:gd name="connsiteY5" fmla="*/ 193733 h 3108383"/>
                  <a:gd name="connsiteX0" fmla="*/ 2638334 w 2885984"/>
                  <a:gd name="connsiteY0" fmla="*/ 2228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0" fmla="*/ 2638334 w 3113196"/>
                  <a:gd name="connsiteY0" fmla="*/ 325176 h 2839776"/>
                  <a:gd name="connsiteX1" fmla="*/ 123734 w 3113196"/>
                  <a:gd name="connsiteY1" fmla="*/ 2839776 h 2839776"/>
                  <a:gd name="connsiteX2" fmla="*/ 2885984 w 3113196"/>
                  <a:gd name="connsiteY2" fmla="*/ 306126 h 2839776"/>
                  <a:gd name="connsiteX3" fmla="*/ 2638334 w 3113196"/>
                  <a:gd name="connsiteY3" fmla="*/ 325176 h 2839776"/>
                  <a:gd name="connsiteX0" fmla="*/ 2638334 w 2885984"/>
                  <a:gd name="connsiteY0" fmla="*/ 62045 h 2576645"/>
                  <a:gd name="connsiteX1" fmla="*/ 123734 w 2885984"/>
                  <a:gd name="connsiteY1" fmla="*/ 2576645 h 2576645"/>
                  <a:gd name="connsiteX2" fmla="*/ 2885984 w 2885984"/>
                  <a:gd name="connsiteY2" fmla="*/ 42995 h 2576645"/>
                  <a:gd name="connsiteX3" fmla="*/ 2638334 w 2885984"/>
                  <a:gd name="connsiteY3" fmla="*/ 62045 h 2576645"/>
                  <a:gd name="connsiteX0" fmla="*/ 2514600 w 2514600"/>
                  <a:gd name="connsiteY0" fmla="*/ 0 h 2514600"/>
                  <a:gd name="connsiteX1" fmla="*/ 0 w 2514600"/>
                  <a:gd name="connsiteY1" fmla="*/ 2514600 h 2514600"/>
                  <a:gd name="connsiteX2" fmla="*/ 2514600 w 2514600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69404" h="2514600">
                    <a:moveTo>
                      <a:pt x="2569404" y="0"/>
                    </a:moveTo>
                    <a:cubicBezTo>
                      <a:pt x="1731204" y="838200"/>
                      <a:pt x="-364296" y="800100"/>
                      <a:pt x="54804" y="2514600"/>
                    </a:cubicBezTo>
                    <a:cubicBezTo>
                      <a:pt x="-21396" y="990600"/>
                      <a:pt x="2219417" y="810673"/>
                      <a:pt x="2569404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олилиния 20"/>
              <p:cNvSpPr/>
              <p:nvPr/>
            </p:nvSpPr>
            <p:spPr>
              <a:xfrm>
                <a:off x="7437360" y="2231840"/>
                <a:ext cx="1268489" cy="870320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8489" h="870320">
                    <a:moveTo>
                      <a:pt x="258839" y="870320"/>
                    </a:moveTo>
                    <a:cubicBezTo>
                      <a:pt x="277889" y="362320"/>
                      <a:pt x="931939" y="489320"/>
                      <a:pt x="1268489" y="298820"/>
                    </a:cubicBezTo>
                    <a:lnTo>
                      <a:pt x="468389" y="13070"/>
                    </a:lnTo>
                    <a:cubicBezTo>
                      <a:pt x="93739" y="-69480"/>
                      <a:pt x="-255511" y="241670"/>
                      <a:pt x="258839" y="87032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9" name="Группа 8"/>
            <p:cNvGrpSpPr/>
            <p:nvPr/>
          </p:nvGrpSpPr>
          <p:grpSpPr>
            <a:xfrm>
              <a:off x="6804247" y="2989943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8" name="Полилиния 17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Полилиния 18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" name="Группа 9"/>
            <p:cNvGrpSpPr/>
            <p:nvPr/>
          </p:nvGrpSpPr>
          <p:grpSpPr>
            <a:xfrm>
              <a:off x="185390" y="3243716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1" name="Группа 10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6" name="Полилиния 15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7" name="Полилиния 16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12" name="Группа 11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4" name="Полилиния 13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5" name="Полилиния 14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13" name="Полилиния 12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lt1"/>
                  </a:solidFill>
                </a:endParaRPr>
              </a:p>
            </p:txBody>
          </p:sp>
        </p:grpSp>
      </p:grpSp>
      <p:grpSp>
        <p:nvGrpSpPr>
          <p:cNvPr id="22" name="Группа 21"/>
          <p:cNvGrpSpPr/>
          <p:nvPr userDrawn="1"/>
        </p:nvGrpSpPr>
        <p:grpSpPr>
          <a:xfrm rot="7987570">
            <a:off x="2709199" y="6420659"/>
            <a:ext cx="307901" cy="450659"/>
            <a:chOff x="2857488" y="4883951"/>
            <a:chExt cx="571504" cy="903297"/>
          </a:xfrm>
        </p:grpSpPr>
        <p:sp>
          <p:nvSpPr>
            <p:cNvPr id="23" name="Овал 22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5" name="Прямая соединительная линия 24"/>
            <p:cNvCxnSpPr>
              <a:stCxn id="24" idx="0"/>
              <a:endCxn id="24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Овал 25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5" name="Группа 34"/>
          <p:cNvGrpSpPr/>
          <p:nvPr userDrawn="1"/>
        </p:nvGrpSpPr>
        <p:grpSpPr>
          <a:xfrm rot="13759740">
            <a:off x="128706" y="6346842"/>
            <a:ext cx="307901" cy="450659"/>
            <a:chOff x="2857488" y="4883951"/>
            <a:chExt cx="571504" cy="903297"/>
          </a:xfrm>
        </p:grpSpPr>
        <p:sp>
          <p:nvSpPr>
            <p:cNvPr id="36" name="Овал 35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8" name="Прямая соединительная линия 37"/>
            <p:cNvCxnSpPr>
              <a:stCxn id="37" idx="0"/>
              <a:endCxn id="37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Овал 38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8" name="Группа 47"/>
          <p:cNvGrpSpPr/>
          <p:nvPr userDrawn="1"/>
        </p:nvGrpSpPr>
        <p:grpSpPr>
          <a:xfrm rot="4965394">
            <a:off x="8589021" y="104103"/>
            <a:ext cx="307901" cy="450659"/>
            <a:chOff x="2857488" y="4883951"/>
            <a:chExt cx="571504" cy="903297"/>
          </a:xfrm>
        </p:grpSpPr>
        <p:sp>
          <p:nvSpPr>
            <p:cNvPr id="49" name="Овал 48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1" name="Прямая соединительная линия 50"/>
            <p:cNvCxnSpPr>
              <a:stCxn id="50" idx="0"/>
              <a:endCxn id="50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Овал 51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926447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 userDrawn="1"/>
        </p:nvGrpSpPr>
        <p:grpSpPr>
          <a:xfrm>
            <a:off x="-89897" y="-27384"/>
            <a:ext cx="9298389" cy="8086773"/>
            <a:chOff x="-89897" y="0"/>
            <a:chExt cx="9298389" cy="8086773"/>
          </a:xfrm>
        </p:grpSpPr>
        <p:sp>
          <p:nvSpPr>
            <p:cNvPr id="9" name="Полилиния 8"/>
            <p:cNvSpPr/>
            <p:nvPr/>
          </p:nvSpPr>
          <p:spPr>
            <a:xfrm flipV="1">
              <a:off x="-36512" y="4592248"/>
              <a:ext cx="9245004" cy="2381122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65100" dist="1270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42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 rot="15296644" flipV="1">
              <a:off x="2494221" y="1711164"/>
              <a:ext cx="3791491" cy="8959727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72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" name="Группа 10"/>
            <p:cNvGrpSpPr/>
            <p:nvPr/>
          </p:nvGrpSpPr>
          <p:grpSpPr>
            <a:xfrm flipH="1">
              <a:off x="5256810" y="2236468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5" name="Группа 14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20" name="Полилиния 19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21" name="Полилиния 20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16" name="Группа 15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8" name="Полилиния 17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9" name="Полилиния 18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17" name="Полилиния 16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2" name="Группа 11"/>
            <p:cNvGrpSpPr/>
            <p:nvPr/>
          </p:nvGrpSpPr>
          <p:grpSpPr>
            <a:xfrm>
              <a:off x="0" y="0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3" name="Полилиния 12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Полилиния 13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51" y="5568676"/>
            <a:ext cx="6132883" cy="102867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b="1" cap="none" spc="300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defRPr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23528" y="32231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168" y="332656"/>
            <a:ext cx="2872691" cy="4139935"/>
          </a:xfrm>
          <a:solidFill>
            <a:schemeClr val="bg1">
              <a:alpha val="64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2" name="Группа 21"/>
          <p:cNvGrpSpPr/>
          <p:nvPr userDrawn="1"/>
        </p:nvGrpSpPr>
        <p:grpSpPr>
          <a:xfrm rot="7987570">
            <a:off x="7841083" y="4568725"/>
            <a:ext cx="307901" cy="450659"/>
            <a:chOff x="2857488" y="4883951"/>
            <a:chExt cx="571504" cy="903297"/>
          </a:xfrm>
        </p:grpSpPr>
        <p:sp>
          <p:nvSpPr>
            <p:cNvPr id="23" name="Овал 22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5" name="Прямая соединительная линия 24"/>
            <p:cNvCxnSpPr>
              <a:stCxn id="24" idx="0"/>
              <a:endCxn id="24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Овал 25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5" name="Группа 34"/>
          <p:cNvGrpSpPr/>
          <p:nvPr userDrawn="1"/>
        </p:nvGrpSpPr>
        <p:grpSpPr>
          <a:xfrm rot="13759740">
            <a:off x="6215520" y="5070422"/>
            <a:ext cx="307901" cy="450659"/>
            <a:chOff x="2857488" y="4883951"/>
            <a:chExt cx="571504" cy="903297"/>
          </a:xfrm>
        </p:grpSpPr>
        <p:sp>
          <p:nvSpPr>
            <p:cNvPr id="36" name="Овал 35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8" name="Прямая соединительная линия 37"/>
            <p:cNvCxnSpPr>
              <a:stCxn id="37" idx="0"/>
              <a:endCxn id="37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Овал 38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8" name="Группа 47"/>
          <p:cNvGrpSpPr/>
          <p:nvPr userDrawn="1"/>
        </p:nvGrpSpPr>
        <p:grpSpPr>
          <a:xfrm rot="4965394">
            <a:off x="8607831" y="6294716"/>
            <a:ext cx="307901" cy="450659"/>
            <a:chOff x="2857488" y="4883951"/>
            <a:chExt cx="571504" cy="903297"/>
          </a:xfrm>
        </p:grpSpPr>
        <p:sp>
          <p:nvSpPr>
            <p:cNvPr id="49" name="Овал 48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1" name="Прямая соединительная линия 50"/>
            <p:cNvCxnSpPr>
              <a:stCxn id="50" idx="0"/>
              <a:endCxn id="50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Овал 51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967319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5292F-CDC4-4C2A-91D3-FE4AEA0F8F35}" type="datetimeFigureOut">
              <a:rPr lang="ru-RU" smtClean="0"/>
              <a:pPr/>
              <a:t>14.01.2025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74FA0-DE96-4D37-9B96-70834AE17CC2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75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7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75" y="160338"/>
            <a:ext cx="8128671" cy="1066874"/>
          </a:xfrm>
        </p:spPr>
        <p:txBody>
          <a:bodyPr>
            <a:normAutofit fontScale="90000"/>
          </a:bodyPr>
          <a:lstStyle/>
          <a:p>
            <a:br>
              <a:rPr lang="ru-RU" sz="4000" dirty="0">
                <a:solidFill>
                  <a:srgbClr val="FFFF00"/>
                </a:solidFill>
              </a:rPr>
            </a:br>
            <a:br>
              <a:rPr lang="ru-RU" sz="4000" dirty="0">
                <a:solidFill>
                  <a:srgbClr val="FFFF00"/>
                </a:solidFill>
              </a:rPr>
            </a:br>
            <a:r>
              <a:rPr lang="ru-RU" sz="4000" dirty="0" err="1">
                <a:solidFill>
                  <a:srgbClr val="FFFF00"/>
                </a:solidFill>
              </a:rPr>
              <a:t>Вимірювальні</a:t>
            </a:r>
            <a:r>
              <a:rPr lang="ru-RU" sz="4000" dirty="0">
                <a:solidFill>
                  <a:srgbClr val="FFFF00"/>
                </a:solidFill>
              </a:rPr>
              <a:t> </a:t>
            </a:r>
            <a:r>
              <a:rPr lang="ru-RU" sz="4000" dirty="0" err="1">
                <a:solidFill>
                  <a:srgbClr val="FFFF00"/>
                </a:solidFill>
              </a:rPr>
              <a:t>комплекси</a:t>
            </a:r>
            <a:r>
              <a:rPr lang="ru-RU" sz="4000" dirty="0">
                <a:solidFill>
                  <a:srgbClr val="FFFF00"/>
                </a:solidFill>
              </a:rPr>
              <a:t>, датчики та </a:t>
            </a:r>
            <a:r>
              <a:rPr lang="ru-RU" sz="4000" dirty="0" err="1">
                <a:solidFill>
                  <a:srgbClr val="FFFF00"/>
                </a:solidFill>
              </a:rPr>
              <a:t>лабораторні</a:t>
            </a:r>
            <a:r>
              <a:rPr lang="ru-RU" sz="4000" dirty="0">
                <a:solidFill>
                  <a:srgbClr val="FFFF00"/>
                </a:solidFill>
              </a:rPr>
              <a:t> </a:t>
            </a:r>
            <a:r>
              <a:rPr lang="ru-RU" sz="4000" dirty="0" err="1">
                <a:solidFill>
                  <a:srgbClr val="FFFF00"/>
                </a:solidFill>
              </a:rPr>
              <a:t>прилади</a:t>
            </a:r>
            <a:br>
              <a:rPr lang="ru-RU" dirty="0">
                <a:solidFill>
                  <a:srgbClr val="FFFF00"/>
                </a:solidFill>
              </a:rPr>
            </a:br>
            <a:br>
              <a:rPr lang="uk-UA" dirty="0"/>
            </a:b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27212"/>
            <a:ext cx="158115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835696" y="1340768"/>
            <a:ext cx="4076612" cy="432048"/>
          </a:xfrm>
        </p:spPr>
        <p:txBody>
          <a:bodyPr>
            <a:normAutofit fontScale="85000" lnSpcReduction="20000"/>
          </a:bodyPr>
          <a:lstStyle/>
          <a:p>
            <a:r>
              <a:rPr lang="uk-UA" dirty="0"/>
              <a:t>Компас для </a:t>
            </a:r>
            <a:r>
              <a:rPr lang="en-US" dirty="0"/>
              <a:t>Android</a:t>
            </a:r>
            <a:endParaRPr lang="uk-U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365" y="2000922"/>
            <a:ext cx="14478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5" descr="Скриншо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7" descr="Скриншот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9" descr="Скриншот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" name="TextBox 7"/>
          <p:cNvSpPr txBox="1"/>
          <p:nvPr/>
        </p:nvSpPr>
        <p:spPr>
          <a:xfrm>
            <a:off x="3419872" y="2060848"/>
            <a:ext cx="3328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/>
              <a:t>Термометр для Андроїд</a:t>
            </a: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401" y="3011760"/>
            <a:ext cx="1526591" cy="265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08593" y="3179789"/>
            <a:ext cx="2766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/>
              <a:t>Терези для Андроїд</a:t>
            </a: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803" y="3829248"/>
            <a:ext cx="158115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491953" y="3904985"/>
            <a:ext cx="2537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Частотомір для Андроїд</a:t>
            </a:r>
          </a:p>
        </p:txBody>
      </p:sp>
    </p:spTree>
    <p:extLst>
      <p:ext uri="{BB962C8B-B14F-4D97-AF65-F5344CB8AC3E}">
        <p14:creationId xmlns:p14="http://schemas.microsoft.com/office/powerpoint/2010/main" val="437372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75" y="92842"/>
            <a:ext cx="8880920" cy="1362075"/>
          </a:xfrm>
        </p:spPr>
        <p:txBody>
          <a:bodyPr>
            <a:normAutofit fontScale="90000"/>
          </a:bodyPr>
          <a:lstStyle/>
          <a:p>
            <a:br>
              <a:rPr lang="ru-RU" dirty="0">
                <a:solidFill>
                  <a:srgbClr val="FFFF00"/>
                </a:solidFill>
              </a:rPr>
            </a:br>
            <a:r>
              <a:rPr lang="ru-RU" dirty="0" err="1">
                <a:solidFill>
                  <a:srgbClr val="FFFF00"/>
                </a:solidFill>
              </a:rPr>
              <a:t>Вимірювальні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комплекси</a:t>
            </a:r>
            <a:r>
              <a:rPr lang="ru-RU" dirty="0">
                <a:solidFill>
                  <a:srgbClr val="FFFF00"/>
                </a:solidFill>
              </a:rPr>
              <a:t>, датчики та </a:t>
            </a:r>
            <a:r>
              <a:rPr lang="ru-RU" dirty="0" err="1">
                <a:solidFill>
                  <a:srgbClr val="FFFF00"/>
                </a:solidFill>
              </a:rPr>
              <a:t>лабораторні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прилади</a:t>
            </a:r>
            <a:br>
              <a:rPr lang="uk-UA" dirty="0"/>
            </a:br>
            <a:endParaRPr lang="uk-UA" dirty="0"/>
          </a:p>
        </p:txBody>
      </p:sp>
      <p:sp>
        <p:nvSpPr>
          <p:cNvPr id="5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835696" y="1340768"/>
            <a:ext cx="4076612" cy="432048"/>
          </a:xfrm>
        </p:spPr>
        <p:txBody>
          <a:bodyPr>
            <a:normAutofit fontScale="85000" lnSpcReduction="20000"/>
          </a:bodyPr>
          <a:lstStyle/>
          <a:p>
            <a:r>
              <a:rPr lang="uk-UA" dirty="0"/>
              <a:t>Дозиметр для </a:t>
            </a:r>
            <a:r>
              <a:rPr lang="en-US" dirty="0"/>
              <a:t>Android</a:t>
            </a:r>
            <a:endParaRPr lang="uk-UA" dirty="0"/>
          </a:p>
        </p:txBody>
      </p:sp>
      <p:sp>
        <p:nvSpPr>
          <p:cNvPr id="4" name="AutoShape 5" descr="Скриншо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7" descr="Скриншот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9" descr="Скриншот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" name="TextBox 7"/>
          <p:cNvSpPr txBox="1"/>
          <p:nvPr/>
        </p:nvSpPr>
        <p:spPr>
          <a:xfrm>
            <a:off x="3419872" y="2060848"/>
            <a:ext cx="3547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/>
              <a:t>Магнітометр для Андроїд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97733" y="2666779"/>
            <a:ext cx="3271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/>
              <a:t>Альтиметр для Андроїд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91953" y="3904985"/>
            <a:ext cx="2413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Барометр для Андроїд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000921"/>
            <a:ext cx="130492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679951"/>
            <a:ext cx="13335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174" y="3635784"/>
            <a:ext cx="130492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BB76A2-6B7B-786A-A1D0-944E7970BF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707" y="1270251"/>
            <a:ext cx="159067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861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937"/>
            <a:ext cx="8892480" cy="1260824"/>
          </a:xfrm>
        </p:spPr>
        <p:txBody>
          <a:bodyPr>
            <a:normAutofit fontScale="90000"/>
          </a:bodyPr>
          <a:lstStyle/>
          <a:p>
            <a:br>
              <a:rPr lang="ru-RU" dirty="0">
                <a:solidFill>
                  <a:srgbClr val="FFFF00"/>
                </a:solidFill>
              </a:rPr>
            </a:br>
            <a:r>
              <a:rPr lang="ru-RU" sz="3600" dirty="0" err="1">
                <a:solidFill>
                  <a:srgbClr val="FFFF00"/>
                </a:solidFill>
              </a:rPr>
              <a:t>Вимірювальні</a:t>
            </a:r>
            <a:r>
              <a:rPr lang="ru-RU" sz="3600" dirty="0">
                <a:solidFill>
                  <a:srgbClr val="FFFF00"/>
                </a:solidFill>
              </a:rPr>
              <a:t> </a:t>
            </a:r>
            <a:r>
              <a:rPr lang="ru-RU" sz="3600" dirty="0" err="1">
                <a:solidFill>
                  <a:srgbClr val="FFFF00"/>
                </a:solidFill>
              </a:rPr>
              <a:t>комплекси</a:t>
            </a:r>
            <a:r>
              <a:rPr lang="ru-RU" sz="3600" dirty="0">
                <a:solidFill>
                  <a:srgbClr val="FFFF00"/>
                </a:solidFill>
              </a:rPr>
              <a:t>, датчики та </a:t>
            </a:r>
            <a:r>
              <a:rPr lang="ru-RU" sz="3600" dirty="0" err="1">
                <a:solidFill>
                  <a:srgbClr val="FFFF00"/>
                </a:solidFill>
              </a:rPr>
              <a:t>лабораторні</a:t>
            </a:r>
            <a:r>
              <a:rPr lang="ru-RU" sz="3600" dirty="0">
                <a:solidFill>
                  <a:srgbClr val="FFFF00"/>
                </a:solidFill>
              </a:rPr>
              <a:t> </a:t>
            </a:r>
            <a:r>
              <a:rPr lang="ru-RU" sz="3600" dirty="0" err="1">
                <a:solidFill>
                  <a:srgbClr val="FFFF00"/>
                </a:solidFill>
              </a:rPr>
              <a:t>прилади</a:t>
            </a:r>
            <a:br>
              <a:rPr lang="uk-UA" sz="3600" dirty="0"/>
            </a:br>
            <a:endParaRPr lang="uk-UA" sz="3600" dirty="0"/>
          </a:p>
        </p:txBody>
      </p:sp>
      <p:sp>
        <p:nvSpPr>
          <p:cNvPr id="5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835696" y="1340768"/>
            <a:ext cx="4076612" cy="432048"/>
          </a:xfrm>
        </p:spPr>
        <p:txBody>
          <a:bodyPr>
            <a:normAutofit fontScale="85000" lnSpcReduction="20000"/>
          </a:bodyPr>
          <a:lstStyle/>
          <a:p>
            <a:r>
              <a:rPr lang="uk-UA" dirty="0"/>
              <a:t>Секундомір </a:t>
            </a:r>
            <a:r>
              <a:rPr lang="en-US" dirty="0"/>
              <a:t>Android</a:t>
            </a:r>
            <a:endParaRPr lang="uk-UA" dirty="0"/>
          </a:p>
        </p:txBody>
      </p:sp>
      <p:sp>
        <p:nvSpPr>
          <p:cNvPr id="4" name="AutoShape 5" descr="Скриншо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7" descr="Скриншот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9" descr="Скриншот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" name="TextBox 7"/>
          <p:cNvSpPr txBox="1"/>
          <p:nvPr/>
        </p:nvSpPr>
        <p:spPr>
          <a:xfrm>
            <a:off x="3923928" y="2060847"/>
            <a:ext cx="3152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/>
              <a:t>Гігрометр для Андроїд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16243" y="2911177"/>
            <a:ext cx="3749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/>
              <a:t>Акселерометр для Андроїд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30454" y="3904985"/>
            <a:ext cx="2581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Амперметр для Андроїд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18" y="881979"/>
            <a:ext cx="172402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943" y="2089064"/>
            <a:ext cx="158115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093" y="2874730"/>
            <a:ext cx="158115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616" y="3703603"/>
            <a:ext cx="1810347" cy="3017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0111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770" y="183262"/>
            <a:ext cx="8595460" cy="1362075"/>
          </a:xfrm>
        </p:spPr>
        <p:txBody>
          <a:bodyPr>
            <a:noAutofit/>
          </a:bodyPr>
          <a:lstStyle/>
          <a:p>
            <a:r>
              <a:rPr lang="ru-RU" sz="3200" dirty="0" err="1">
                <a:solidFill>
                  <a:srgbClr val="FFFF00"/>
                </a:solidFill>
              </a:rPr>
              <a:t>Вимірювальні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комплекси</a:t>
            </a:r>
            <a:r>
              <a:rPr lang="ru-RU" sz="3200" dirty="0">
                <a:solidFill>
                  <a:srgbClr val="FFFF00"/>
                </a:solidFill>
              </a:rPr>
              <a:t>, датчики та </a:t>
            </a:r>
            <a:r>
              <a:rPr lang="ru-RU" sz="3200" dirty="0" err="1">
                <a:solidFill>
                  <a:srgbClr val="FFFF00"/>
                </a:solidFill>
              </a:rPr>
              <a:t>лабораторні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прилади</a:t>
            </a:r>
            <a:br>
              <a:rPr lang="uk-UA" sz="3200" dirty="0"/>
            </a:br>
            <a:endParaRPr lang="uk-UA" sz="3200" dirty="0"/>
          </a:p>
        </p:txBody>
      </p:sp>
      <p:sp>
        <p:nvSpPr>
          <p:cNvPr id="4" name="AutoShape 5" descr="Скриншо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7" descr="Скриншот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9" descr="Скриншот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" name="TextBox 7"/>
          <p:cNvSpPr txBox="1"/>
          <p:nvPr/>
        </p:nvSpPr>
        <p:spPr>
          <a:xfrm>
            <a:off x="2289797" y="1328689"/>
            <a:ext cx="1332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err="1"/>
              <a:t>Геогебра</a:t>
            </a:r>
            <a:endParaRPr lang="uk-UA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139952" y="1988840"/>
            <a:ext cx="3251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/>
              <a:t>Фотофініш для Андроїд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56176" y="2771323"/>
            <a:ext cx="1753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Генератор звуку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322449"/>
            <a:ext cx="158115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88840"/>
            <a:ext cx="158115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64170"/>
            <a:ext cx="158115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3374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9"/>
            <a:ext cx="8424936" cy="1152128"/>
          </a:xfrm>
        </p:spPr>
        <p:txBody>
          <a:bodyPr>
            <a:noAutofit/>
          </a:bodyPr>
          <a:lstStyle/>
          <a:p>
            <a:br>
              <a:rPr lang="ru-RU" sz="3200" dirty="0"/>
            </a:br>
            <a:r>
              <a:rPr lang="ru-RU" sz="3200" dirty="0" err="1"/>
              <a:t>Вимірювальні</a:t>
            </a:r>
            <a:r>
              <a:rPr lang="ru-RU" sz="3200" dirty="0"/>
              <a:t> </a:t>
            </a:r>
            <a:r>
              <a:rPr lang="ru-RU" sz="3200" dirty="0" err="1"/>
              <a:t>комплекси</a:t>
            </a:r>
            <a:r>
              <a:rPr lang="ru-RU" sz="3200" dirty="0"/>
              <a:t>, датчики та </a:t>
            </a:r>
            <a:r>
              <a:rPr lang="ru-RU" sz="3200" dirty="0" err="1"/>
              <a:t>лабораторні</a:t>
            </a:r>
            <a:r>
              <a:rPr lang="ru-RU" sz="3200" dirty="0"/>
              <a:t> </a:t>
            </a:r>
            <a:r>
              <a:rPr lang="ru-RU" sz="3200" dirty="0" err="1"/>
              <a:t>прилади</a:t>
            </a:r>
            <a:br>
              <a:rPr lang="ru-RU" sz="3200" dirty="0"/>
            </a:br>
            <a:endParaRPr lang="uk-UA" sz="3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158115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1720" y="1484784"/>
            <a:ext cx="3689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Програма Ультрафіолет - симулятор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53571"/>
            <a:ext cx="158115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8820" y="1988339"/>
            <a:ext cx="423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Програма Детектор ультра та інфразвуку.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820" y="2564904"/>
            <a:ext cx="178117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41192" y="2576990"/>
            <a:ext cx="12466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/>
              <a:t>Шумометр</a:t>
            </a:r>
            <a:endParaRPr lang="uk-UA" dirty="0"/>
          </a:p>
          <a:p>
            <a:endParaRPr lang="uk-UA" dirty="0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192" y="3370424"/>
            <a:ext cx="158115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524328" y="3390401"/>
            <a:ext cx="1229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Мікроскоп</a:t>
            </a:r>
          </a:p>
        </p:txBody>
      </p:sp>
    </p:spTree>
    <p:extLst>
      <p:ext uri="{BB962C8B-B14F-4D97-AF65-F5344CB8AC3E}">
        <p14:creationId xmlns:p14="http://schemas.microsoft.com/office/powerpoint/2010/main" val="3188112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04664"/>
            <a:ext cx="6249293" cy="1362075"/>
          </a:xfrm>
        </p:spPr>
        <p:txBody>
          <a:bodyPr/>
          <a:lstStyle/>
          <a:p>
            <a:r>
              <a:rPr lang="uk-UA" dirty="0"/>
              <a:t>Конструктори, моделі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36" y="1350435"/>
            <a:ext cx="3024610" cy="2111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26492" y="1350435"/>
            <a:ext cx="3055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Віртуальна лабораторія </a:t>
            </a:r>
            <a:r>
              <a:rPr lang="en-US" dirty="0" err="1"/>
              <a:t>Phet</a:t>
            </a:r>
            <a:endParaRPr lang="uk-UA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845067"/>
            <a:ext cx="3384376" cy="1871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92280" y="1719767"/>
            <a:ext cx="1768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Віртуальні музеї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36" y="3789040"/>
            <a:ext cx="3614818" cy="2034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5892633"/>
            <a:ext cx="2074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Віртуальний глобус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837874"/>
            <a:ext cx="3644421" cy="2054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55976" y="5971346"/>
            <a:ext cx="383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Віртуальна модель Сонячної системи</a:t>
            </a:r>
          </a:p>
        </p:txBody>
      </p:sp>
    </p:spTree>
    <p:extLst>
      <p:ext uri="{BB962C8B-B14F-4D97-AF65-F5344CB8AC3E}">
        <p14:creationId xmlns:p14="http://schemas.microsoft.com/office/powerpoint/2010/main" val="942654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04664"/>
            <a:ext cx="6249293" cy="1362075"/>
          </a:xfrm>
        </p:spPr>
        <p:txBody>
          <a:bodyPr/>
          <a:lstStyle/>
          <a:p>
            <a:r>
              <a:rPr lang="uk-UA" dirty="0"/>
              <a:t>Конструктори, моделі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27784" y="1535101"/>
            <a:ext cx="4057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Stellarium</a:t>
            </a:r>
            <a:r>
              <a:rPr lang="ru-RU" dirty="0"/>
              <a:t> </a:t>
            </a:r>
            <a:r>
              <a:rPr lang="ru-RU" dirty="0" err="1"/>
              <a:t>Mobile</a:t>
            </a:r>
            <a:r>
              <a:rPr lang="ru-RU" dirty="0"/>
              <a:t> - Карта </a:t>
            </a:r>
            <a:r>
              <a:rPr lang="ru-RU" dirty="0" err="1"/>
              <a:t>зоряного</a:t>
            </a:r>
            <a:r>
              <a:rPr lang="ru-RU" dirty="0"/>
              <a:t> неба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4788024" y="2095476"/>
            <a:ext cx="2333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Модель - Фази місяця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35101"/>
            <a:ext cx="1872208" cy="2382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144" y="2069617"/>
            <a:ext cx="1571625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848479"/>
            <a:ext cx="1513041" cy="319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661105" y="3239288"/>
            <a:ext cx="2256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Таблиця Менделєєва</a:t>
            </a:r>
          </a:p>
        </p:txBody>
      </p:sp>
    </p:spTree>
    <p:extLst>
      <p:ext uri="{BB962C8B-B14F-4D97-AF65-F5344CB8AC3E}">
        <p14:creationId xmlns:p14="http://schemas.microsoft.com/office/powerpoint/2010/main" val="292748038"/>
      </p:ext>
    </p:extLst>
  </p:cSld>
  <p:clrMapOvr>
    <a:masterClrMapping/>
  </p:clrMapOvr>
</p:sld>
</file>

<file path=ppt/theme/theme1.xml><?xml version="1.0" encoding="utf-8"?>
<a:theme xmlns:a="http://schemas.openxmlformats.org/drawingml/2006/main" name="TP102023625_templat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2B83829-F2B3-479F-8406-B66CE293D4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TP102023625_template</Template>
  <TotalTime>3206</TotalTime>
  <Words>128</Words>
  <Application>Microsoft Office PowerPoint</Application>
  <PresentationFormat>Екран (4:3)</PresentationFormat>
  <Paragraphs>33</Paragraphs>
  <Slides>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0" baseType="lpstr">
      <vt:lpstr>Arial</vt:lpstr>
      <vt:lpstr>Calibri</vt:lpstr>
      <vt:lpstr>TP102023625_template</vt:lpstr>
      <vt:lpstr>  Вимірювальні комплекси, датчики та лабораторні прилади  </vt:lpstr>
      <vt:lpstr> Вимірювальні комплекси, датчики та лабораторні прилади </vt:lpstr>
      <vt:lpstr> Вимірювальні комплекси, датчики та лабораторні прилади </vt:lpstr>
      <vt:lpstr>Вимірювальні комплекси, датчики та лабораторні прилади </vt:lpstr>
      <vt:lpstr> Вимірювальні комплекси, датчики та лабораторні прилади </vt:lpstr>
      <vt:lpstr>Конструктори, моделі</vt:lpstr>
      <vt:lpstr>Конструктори, моделі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Tanja</dc:creator>
  <cp:lastModifiedBy>Володимир Макаренко</cp:lastModifiedBy>
  <cp:revision>220</cp:revision>
  <cp:lastPrinted>2012-02-06T12:16:48Z</cp:lastPrinted>
  <dcterms:created xsi:type="dcterms:W3CDTF">2011-11-20T20:18:24Z</dcterms:created>
  <dcterms:modified xsi:type="dcterms:W3CDTF">2025-01-14T18:15:06Z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TC102023626</vt:lpwstr>
  </property>
</Properties>
</file>