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Tenor Sans" charset="1" panose="02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png" Type="http://schemas.openxmlformats.org/officeDocument/2006/relationships/image"/><Relationship Id="rId12" Target="../media/image25.png" Type="http://schemas.openxmlformats.org/officeDocument/2006/relationships/image"/><Relationship Id="rId13" Target="../media/image26.png" Type="http://schemas.openxmlformats.org/officeDocument/2006/relationships/image"/><Relationship Id="rId14" Target="../media/image27.png" Type="http://schemas.openxmlformats.org/officeDocument/2006/relationships/image"/><Relationship Id="rId15" Target="../media/image28.png" Type="http://schemas.openxmlformats.org/officeDocument/2006/relationships/image"/><Relationship Id="rId16" Target="../media/image29.png" Type="http://schemas.openxmlformats.org/officeDocument/2006/relationships/image"/><Relationship Id="rId17" Target="../media/image30.png" Type="http://schemas.openxmlformats.org/officeDocument/2006/relationships/image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0.png" Type="http://schemas.openxmlformats.org/officeDocument/2006/relationships/image"/><Relationship Id="rId8" Target="../media/image21.pn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14" Target="../media/image42.png" Type="http://schemas.openxmlformats.org/officeDocument/2006/relationships/image"/><Relationship Id="rId15" Target="../media/image43.svg" Type="http://schemas.openxmlformats.org/officeDocument/2006/relationships/image"/><Relationship Id="rId16" Target="../media/image44.pn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16.png" Type="http://schemas.openxmlformats.org/officeDocument/2006/relationships/image"/><Relationship Id="rId20" Target="../media/image48.png" Type="http://schemas.openxmlformats.org/officeDocument/2006/relationships/image"/><Relationship Id="rId21" Target="../media/image49.sv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png" Type="http://schemas.openxmlformats.org/officeDocument/2006/relationships/image"/><Relationship Id="rId12" Target="../media/image60.svg" Type="http://schemas.openxmlformats.org/officeDocument/2006/relationships/image"/><Relationship Id="rId13" Target="../media/image61.png" Type="http://schemas.openxmlformats.org/officeDocument/2006/relationships/image"/><Relationship Id="rId14" Target="../media/image62.svg" Type="http://schemas.openxmlformats.org/officeDocument/2006/relationships/image"/><Relationship Id="rId15" Target="../media/image63.png" Type="http://schemas.openxmlformats.org/officeDocument/2006/relationships/image"/><Relationship Id="rId16" Target="../media/image64.png" Type="http://schemas.openxmlformats.org/officeDocument/2006/relationships/image"/><Relationship Id="rId17" Target="../media/image65.svg" Type="http://schemas.openxmlformats.org/officeDocument/2006/relationships/image"/><Relationship Id="rId18" Target="../media/image66.png" Type="http://schemas.openxmlformats.org/officeDocument/2006/relationships/image"/><Relationship Id="rId19" Target="../media/image67.svg" Type="http://schemas.openxmlformats.org/officeDocument/2006/relationships/image"/><Relationship Id="rId2" Target="../media/image50.png" Type="http://schemas.openxmlformats.org/officeDocument/2006/relationships/image"/><Relationship Id="rId20" Target="../media/image68.png" Type="http://schemas.openxmlformats.org/officeDocument/2006/relationships/image"/><Relationship Id="rId21" Target="../media/image69.svg" Type="http://schemas.openxmlformats.org/officeDocument/2006/relationships/image"/><Relationship Id="rId22" Target="../media/image70.png" Type="http://schemas.openxmlformats.org/officeDocument/2006/relationships/image"/><Relationship Id="rId23" Target="../media/image71.svg" Type="http://schemas.openxmlformats.org/officeDocument/2006/relationships/image"/><Relationship Id="rId24" Target="../media/image72.png" Type="http://schemas.openxmlformats.org/officeDocument/2006/relationships/image"/><Relationship Id="rId25" Target="../media/image73.svg" Type="http://schemas.openxmlformats.org/officeDocument/2006/relationships/image"/><Relationship Id="rId26" Target="../media/image74.png" Type="http://schemas.openxmlformats.org/officeDocument/2006/relationships/image"/><Relationship Id="rId27" Target="../media/image75.svg" Type="http://schemas.openxmlformats.org/officeDocument/2006/relationships/image"/><Relationship Id="rId3" Target="../media/image51.sv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png" Type="http://schemas.openxmlformats.org/officeDocument/2006/relationships/image"/><Relationship Id="rId12" Target="../media/image82.svg" Type="http://schemas.openxmlformats.org/officeDocument/2006/relationships/image"/><Relationship Id="rId13" Target="../media/image83.png" Type="http://schemas.openxmlformats.org/officeDocument/2006/relationships/image"/><Relationship Id="rId14" Target="../media/image84.png" Type="http://schemas.openxmlformats.org/officeDocument/2006/relationships/image"/><Relationship Id="rId15" Target="../media/image85.svg" Type="http://schemas.openxmlformats.org/officeDocument/2006/relationships/image"/><Relationship Id="rId16" Target="../media/image86.png" Type="http://schemas.openxmlformats.org/officeDocument/2006/relationships/image"/><Relationship Id="rId17" Target="../media/image87.png" Type="http://schemas.openxmlformats.org/officeDocument/2006/relationships/image"/><Relationship Id="rId18" Target="../media/image88.svg" Type="http://schemas.openxmlformats.org/officeDocument/2006/relationships/image"/><Relationship Id="rId19" Target="../media/image48.png" Type="http://schemas.openxmlformats.org/officeDocument/2006/relationships/image"/><Relationship Id="rId2" Target="../media/image76.png" Type="http://schemas.openxmlformats.org/officeDocument/2006/relationships/image"/><Relationship Id="rId20" Target="../media/image49.svg" Type="http://schemas.openxmlformats.org/officeDocument/2006/relationships/image"/><Relationship Id="rId21" Target="../media/image63.png" Type="http://schemas.openxmlformats.org/officeDocument/2006/relationships/image"/><Relationship Id="rId3" Target="../media/image77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svg" Type="http://schemas.openxmlformats.org/officeDocument/2006/relationships/image"/><Relationship Id="rId11" Target="../media/image98.png" Type="http://schemas.openxmlformats.org/officeDocument/2006/relationships/image"/><Relationship Id="rId12" Target="../media/image99.png" Type="http://schemas.openxmlformats.org/officeDocument/2006/relationships/image"/><Relationship Id="rId13" Target="../media/image100.svg" Type="http://schemas.openxmlformats.org/officeDocument/2006/relationships/image"/><Relationship Id="rId14" Target="../media/image101.png" Type="http://schemas.openxmlformats.org/officeDocument/2006/relationships/image"/><Relationship Id="rId15" Target="../media/image102.svg" Type="http://schemas.openxmlformats.org/officeDocument/2006/relationships/image"/><Relationship Id="rId16" Target="../media/image103.png" Type="http://schemas.openxmlformats.org/officeDocument/2006/relationships/image"/><Relationship Id="rId17" Target="../media/image104.svg" Type="http://schemas.openxmlformats.org/officeDocument/2006/relationships/image"/><Relationship Id="rId18" Target="../media/image105.png" Type="http://schemas.openxmlformats.org/officeDocument/2006/relationships/image"/><Relationship Id="rId19" Target="../media/image106.svg" Type="http://schemas.openxmlformats.org/officeDocument/2006/relationships/image"/><Relationship Id="rId2" Target="../media/image89.png" Type="http://schemas.openxmlformats.org/officeDocument/2006/relationships/image"/><Relationship Id="rId20" Target="../media/image107.png" Type="http://schemas.openxmlformats.org/officeDocument/2006/relationships/image"/><Relationship Id="rId21" Target="../media/image108.svg" Type="http://schemas.openxmlformats.org/officeDocument/2006/relationships/image"/><Relationship Id="rId3" Target="../media/image90.png" Type="http://schemas.openxmlformats.org/officeDocument/2006/relationships/image"/><Relationship Id="rId4" Target="../media/image91.svg" Type="http://schemas.openxmlformats.org/officeDocument/2006/relationships/image"/><Relationship Id="rId5" Target="../media/image92.png" Type="http://schemas.openxmlformats.org/officeDocument/2006/relationships/image"/><Relationship Id="rId6" Target="../media/image93.svg" Type="http://schemas.openxmlformats.org/officeDocument/2006/relationships/image"/><Relationship Id="rId7" Target="../media/image94.png" Type="http://schemas.openxmlformats.org/officeDocument/2006/relationships/image"/><Relationship Id="rId8" Target="../media/image95.sv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7.png" Type="http://schemas.openxmlformats.org/officeDocument/2006/relationships/image"/><Relationship Id="rId11" Target="../media/image118.svg" Type="http://schemas.openxmlformats.org/officeDocument/2006/relationships/image"/><Relationship Id="rId12" Target="../media/image119.png" Type="http://schemas.openxmlformats.org/officeDocument/2006/relationships/image"/><Relationship Id="rId13" Target="../media/image120.png" Type="http://schemas.openxmlformats.org/officeDocument/2006/relationships/image"/><Relationship Id="rId14" Target="../media/image121.png" Type="http://schemas.openxmlformats.org/officeDocument/2006/relationships/image"/><Relationship Id="rId15" Target="../media/image122.svg" Type="http://schemas.openxmlformats.org/officeDocument/2006/relationships/image"/><Relationship Id="rId16" Target="../media/image123.png" Type="http://schemas.openxmlformats.org/officeDocument/2006/relationships/image"/><Relationship Id="rId17" Target="../media/image124.svg" Type="http://schemas.openxmlformats.org/officeDocument/2006/relationships/image"/><Relationship Id="rId18" Target="../media/image125.png" Type="http://schemas.openxmlformats.org/officeDocument/2006/relationships/image"/><Relationship Id="rId19" Target="../media/image126.svg" Type="http://schemas.openxmlformats.org/officeDocument/2006/relationships/image"/><Relationship Id="rId2" Target="../media/image109.png" Type="http://schemas.openxmlformats.org/officeDocument/2006/relationships/image"/><Relationship Id="rId20" Target="../media/image127.png" Type="http://schemas.openxmlformats.org/officeDocument/2006/relationships/image"/><Relationship Id="rId3" Target="../media/image110.svg" Type="http://schemas.openxmlformats.org/officeDocument/2006/relationships/image"/><Relationship Id="rId4" Target="../media/image111.png" Type="http://schemas.openxmlformats.org/officeDocument/2006/relationships/image"/><Relationship Id="rId5" Target="../media/image112.svg" Type="http://schemas.openxmlformats.org/officeDocument/2006/relationships/image"/><Relationship Id="rId6" Target="../media/image113.png" Type="http://schemas.openxmlformats.org/officeDocument/2006/relationships/image"/><Relationship Id="rId7" Target="../media/image114.svg" Type="http://schemas.openxmlformats.org/officeDocument/2006/relationships/image"/><Relationship Id="rId8" Target="../media/image115.png" Type="http://schemas.openxmlformats.org/officeDocument/2006/relationships/image"/><Relationship Id="rId9" Target="../media/image11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6.png" Type="http://schemas.openxmlformats.org/officeDocument/2006/relationships/image"/><Relationship Id="rId11" Target="../media/image137.png" Type="http://schemas.openxmlformats.org/officeDocument/2006/relationships/image"/><Relationship Id="rId12" Target="../media/image138.png" Type="http://schemas.openxmlformats.org/officeDocument/2006/relationships/image"/><Relationship Id="rId13" Target="../media/image139.svg" Type="http://schemas.openxmlformats.org/officeDocument/2006/relationships/image"/><Relationship Id="rId2" Target="../media/image128.png" Type="http://schemas.openxmlformats.org/officeDocument/2006/relationships/image"/><Relationship Id="rId3" Target="../media/image129.png" Type="http://schemas.openxmlformats.org/officeDocument/2006/relationships/image"/><Relationship Id="rId4" Target="../media/image130.svg" Type="http://schemas.openxmlformats.org/officeDocument/2006/relationships/image"/><Relationship Id="rId5" Target="../media/image131.png" Type="http://schemas.openxmlformats.org/officeDocument/2006/relationships/image"/><Relationship Id="rId6" Target="../media/image132.png" Type="http://schemas.openxmlformats.org/officeDocument/2006/relationships/image"/><Relationship Id="rId7" Target="../media/image133.svg" Type="http://schemas.openxmlformats.org/officeDocument/2006/relationships/image"/><Relationship Id="rId8" Target="../media/image134.png" Type="http://schemas.openxmlformats.org/officeDocument/2006/relationships/image"/><Relationship Id="rId9" Target="../media/image1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8773" y="468810"/>
            <a:ext cx="15913839" cy="9349381"/>
          </a:xfrm>
          <a:custGeom>
            <a:avLst/>
            <a:gdLst/>
            <a:ahLst/>
            <a:cxnLst/>
            <a:rect r="r" b="b" t="t" l="l"/>
            <a:pathLst>
              <a:path h="9349381" w="15913839">
                <a:moveTo>
                  <a:pt x="0" y="0"/>
                </a:moveTo>
                <a:lnTo>
                  <a:pt x="15913840" y="0"/>
                </a:lnTo>
                <a:lnTo>
                  <a:pt x="15913840" y="9349380"/>
                </a:lnTo>
                <a:lnTo>
                  <a:pt x="0" y="934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23916" y="2732578"/>
            <a:ext cx="6202659" cy="5473846"/>
          </a:xfrm>
          <a:custGeom>
            <a:avLst/>
            <a:gdLst/>
            <a:ahLst/>
            <a:cxnLst/>
            <a:rect r="r" b="b" t="t" l="l"/>
            <a:pathLst>
              <a:path h="5473846" w="6202659">
                <a:moveTo>
                  <a:pt x="0" y="0"/>
                </a:moveTo>
                <a:lnTo>
                  <a:pt x="6202658" y="0"/>
                </a:lnTo>
                <a:lnTo>
                  <a:pt x="6202658" y="5473847"/>
                </a:lnTo>
                <a:lnTo>
                  <a:pt x="0" y="54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9765" y="7954303"/>
            <a:ext cx="7334446" cy="504243"/>
          </a:xfrm>
          <a:custGeom>
            <a:avLst/>
            <a:gdLst/>
            <a:ahLst/>
            <a:cxnLst/>
            <a:rect r="r" b="b" t="t" l="l"/>
            <a:pathLst>
              <a:path h="504243" w="7334446">
                <a:moveTo>
                  <a:pt x="0" y="0"/>
                </a:moveTo>
                <a:lnTo>
                  <a:pt x="7334446" y="0"/>
                </a:lnTo>
                <a:lnTo>
                  <a:pt x="7334446" y="504243"/>
                </a:lnTo>
                <a:lnTo>
                  <a:pt x="0" y="504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09278">
            <a:off x="12959940" y="489438"/>
            <a:ext cx="3186949" cy="3075405"/>
          </a:xfrm>
          <a:custGeom>
            <a:avLst/>
            <a:gdLst/>
            <a:ahLst/>
            <a:cxnLst/>
            <a:rect r="r" b="b" t="t" l="l"/>
            <a:pathLst>
              <a:path h="3075405" w="3186949">
                <a:moveTo>
                  <a:pt x="0" y="0"/>
                </a:moveTo>
                <a:lnTo>
                  <a:pt x="3186949" y="0"/>
                </a:lnTo>
                <a:lnTo>
                  <a:pt x="3186949" y="3075405"/>
                </a:lnTo>
                <a:lnTo>
                  <a:pt x="0" y="3075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07782" y="8663773"/>
            <a:ext cx="5767465" cy="679431"/>
            <a:chOff x="0" y="0"/>
            <a:chExt cx="1519003" cy="1789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19003" cy="178945"/>
            </a:xfrm>
            <a:custGeom>
              <a:avLst/>
              <a:gdLst/>
              <a:ahLst/>
              <a:cxnLst/>
              <a:rect r="r" b="b" t="t" l="l"/>
              <a:pathLst>
                <a:path h="178945" w="1519003">
                  <a:moveTo>
                    <a:pt x="67956" y="0"/>
                  </a:moveTo>
                  <a:lnTo>
                    <a:pt x="1451047" y="0"/>
                  </a:lnTo>
                  <a:cubicBezTo>
                    <a:pt x="1488578" y="0"/>
                    <a:pt x="1519003" y="30425"/>
                    <a:pt x="1519003" y="67956"/>
                  </a:cubicBezTo>
                  <a:lnTo>
                    <a:pt x="1519003" y="110989"/>
                  </a:lnTo>
                  <a:cubicBezTo>
                    <a:pt x="1519003" y="129012"/>
                    <a:pt x="1511843" y="146297"/>
                    <a:pt x="1499099" y="159041"/>
                  </a:cubicBezTo>
                  <a:cubicBezTo>
                    <a:pt x="1486355" y="171785"/>
                    <a:pt x="1469070" y="178945"/>
                    <a:pt x="1451047" y="178945"/>
                  </a:cubicBezTo>
                  <a:lnTo>
                    <a:pt x="67956" y="178945"/>
                  </a:lnTo>
                  <a:cubicBezTo>
                    <a:pt x="30425" y="178945"/>
                    <a:pt x="0" y="148520"/>
                    <a:pt x="0" y="110989"/>
                  </a:cubicBezTo>
                  <a:lnTo>
                    <a:pt x="0" y="67956"/>
                  </a:lnTo>
                  <a:cubicBezTo>
                    <a:pt x="0" y="49933"/>
                    <a:pt x="7160" y="32648"/>
                    <a:pt x="19904" y="19904"/>
                  </a:cubicBezTo>
                  <a:cubicBezTo>
                    <a:pt x="32648" y="7160"/>
                    <a:pt x="49933" y="0"/>
                    <a:pt x="67956" y="0"/>
                  </a:cubicBezTo>
                  <a:close/>
                </a:path>
              </a:pathLst>
            </a:custGeom>
            <a:solidFill>
              <a:srgbClr val="FFDA76"/>
            </a:solidFill>
            <a:ln w="19050" cap="rnd">
              <a:solidFill>
                <a:srgbClr val="624843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519003" cy="2265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467066" y="0"/>
            <a:ext cx="7796674" cy="6403019"/>
          </a:xfrm>
          <a:custGeom>
            <a:avLst/>
            <a:gdLst/>
            <a:ahLst/>
            <a:cxnLst/>
            <a:rect r="r" b="b" t="t" l="l"/>
            <a:pathLst>
              <a:path h="6403019" w="7796674">
                <a:moveTo>
                  <a:pt x="0" y="0"/>
                </a:moveTo>
                <a:lnTo>
                  <a:pt x="7796675" y="0"/>
                </a:lnTo>
                <a:lnTo>
                  <a:pt x="7796675" y="6403019"/>
                </a:lnTo>
                <a:lnTo>
                  <a:pt x="0" y="6403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0">
            <a:off x="11137965" y="4415034"/>
            <a:ext cx="7150035" cy="5871966"/>
          </a:xfrm>
          <a:custGeom>
            <a:avLst/>
            <a:gdLst/>
            <a:ahLst/>
            <a:cxnLst/>
            <a:rect r="r" b="b" t="t" l="l"/>
            <a:pathLst>
              <a:path h="5871966" w="7150035">
                <a:moveTo>
                  <a:pt x="7150035" y="5871966"/>
                </a:moveTo>
                <a:lnTo>
                  <a:pt x="0" y="5871966"/>
                </a:lnTo>
                <a:lnTo>
                  <a:pt x="0" y="0"/>
                </a:lnTo>
                <a:lnTo>
                  <a:pt x="7150035" y="0"/>
                </a:lnTo>
                <a:lnTo>
                  <a:pt x="7150035" y="587196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395354" y="1028700"/>
            <a:ext cx="4108857" cy="2583444"/>
          </a:xfrm>
          <a:custGeom>
            <a:avLst/>
            <a:gdLst/>
            <a:ahLst/>
            <a:cxnLst/>
            <a:rect r="r" b="b" t="t" l="l"/>
            <a:pathLst>
              <a:path h="2583444" w="4108857">
                <a:moveTo>
                  <a:pt x="0" y="0"/>
                </a:moveTo>
                <a:lnTo>
                  <a:pt x="4108857" y="0"/>
                </a:lnTo>
                <a:lnTo>
                  <a:pt x="4108857" y="2583444"/>
                </a:lnTo>
                <a:lnTo>
                  <a:pt x="0" y="2583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668890" y="123592"/>
            <a:ext cx="5604099" cy="3488552"/>
          </a:xfrm>
          <a:custGeom>
            <a:avLst/>
            <a:gdLst/>
            <a:ahLst/>
            <a:cxnLst/>
            <a:rect r="r" b="b" t="t" l="l"/>
            <a:pathLst>
              <a:path h="3488552" w="5604099">
                <a:moveTo>
                  <a:pt x="0" y="0"/>
                </a:moveTo>
                <a:lnTo>
                  <a:pt x="5604099" y="0"/>
                </a:lnTo>
                <a:lnTo>
                  <a:pt x="5604099" y="3488552"/>
                </a:lnTo>
                <a:lnTo>
                  <a:pt x="0" y="34885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33648" y="3821694"/>
            <a:ext cx="1872234" cy="4114800"/>
          </a:xfrm>
          <a:custGeom>
            <a:avLst/>
            <a:gdLst/>
            <a:ahLst/>
            <a:cxnLst/>
            <a:rect r="r" b="b" t="t" l="l"/>
            <a:pathLst>
              <a:path h="4114800" w="1872234">
                <a:moveTo>
                  <a:pt x="0" y="0"/>
                </a:moveTo>
                <a:lnTo>
                  <a:pt x="1872234" y="0"/>
                </a:lnTo>
                <a:lnTo>
                  <a:pt x="18722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832126" y="203289"/>
            <a:ext cx="4379152" cy="2998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</a:pPr>
            <a:r>
              <a:rPr lang="en-US" sz="5709">
                <a:solidFill>
                  <a:srgbClr val="FF3131"/>
                </a:solidFill>
                <a:latin typeface="Tenor Sans"/>
                <a:ea typeface="Tenor Sans"/>
                <a:cs typeface="Tenor Sans"/>
                <a:sym typeface="Tenor Sans"/>
              </a:rPr>
              <a:t> День святого Валентина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9765" y="8715199"/>
            <a:ext cx="5405482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624843"/>
                </a:solidFill>
                <a:latin typeface="Tenor Sans"/>
                <a:ea typeface="Tenor Sans"/>
                <a:cs typeface="Tenor Sans"/>
                <a:sym typeface="Tenor Sans"/>
              </a:rPr>
              <a:t>підготувала Баришева М,М.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93965" y="3707394"/>
            <a:ext cx="9144000" cy="2998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FF914D"/>
                </a:solidFill>
                <a:latin typeface="Tenor Sans"/>
                <a:ea typeface="Tenor Sans"/>
                <a:cs typeface="Tenor Sans"/>
                <a:sym typeface="Tenor Sans"/>
              </a:rPr>
              <a:t>Сьогодні ми святкуємо День святого Валентина! </a:t>
            </a:r>
            <a:r>
              <a:rPr lang="en-US" sz="5709">
                <a:solidFill>
                  <a:srgbClr val="00BF63"/>
                </a:solidFill>
                <a:latin typeface="Tenor Sans"/>
                <a:ea typeface="Tenor Sans"/>
                <a:cs typeface="Tenor Sans"/>
                <a:sym typeface="Tenor Sans"/>
              </a:rPr>
              <a:t>День любові та дружби!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164864"/>
            <a:ext cx="18288000" cy="12451864"/>
          </a:xfrm>
          <a:custGeom>
            <a:avLst/>
            <a:gdLst/>
            <a:ahLst/>
            <a:cxnLst/>
            <a:rect r="r" b="b" t="t" l="l"/>
            <a:pathLst>
              <a:path h="12451864" w="18288000">
                <a:moveTo>
                  <a:pt x="0" y="0"/>
                </a:moveTo>
                <a:lnTo>
                  <a:pt x="18288000" y="0"/>
                </a:lnTo>
                <a:lnTo>
                  <a:pt x="18288000" y="12451864"/>
                </a:lnTo>
                <a:lnTo>
                  <a:pt x="0" y="1245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19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443636" cy="1949812"/>
          </a:xfrm>
          <a:custGeom>
            <a:avLst/>
            <a:gdLst/>
            <a:ahLst/>
            <a:cxnLst/>
            <a:rect r="r" b="b" t="t" l="l"/>
            <a:pathLst>
              <a:path h="1949812" w="5443636">
                <a:moveTo>
                  <a:pt x="0" y="0"/>
                </a:moveTo>
                <a:lnTo>
                  <a:pt x="5443636" y="0"/>
                </a:lnTo>
                <a:lnTo>
                  <a:pt x="5443636" y="1949812"/>
                </a:lnTo>
                <a:lnTo>
                  <a:pt x="0" y="1949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53464" y="573664"/>
            <a:ext cx="8581073" cy="1376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  <a:spcBef>
                <a:spcPct val="0"/>
              </a:spcBef>
            </a:pPr>
            <a:r>
              <a:rPr lang="en-US" sz="8070">
                <a:solidFill>
                  <a:srgbClr val="E00000"/>
                </a:solidFill>
                <a:latin typeface="Tenor Sans"/>
                <a:ea typeface="Tenor Sans"/>
                <a:cs typeface="Tenor Sans"/>
                <a:sym typeface="Tenor Sans"/>
              </a:rPr>
              <a:t>Що таке любов?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2681819" y="-58221"/>
            <a:ext cx="5606181" cy="2008032"/>
          </a:xfrm>
          <a:custGeom>
            <a:avLst/>
            <a:gdLst/>
            <a:ahLst/>
            <a:cxnLst/>
            <a:rect r="r" b="b" t="t" l="l"/>
            <a:pathLst>
              <a:path h="2008032" w="5606181">
                <a:moveTo>
                  <a:pt x="5606181" y="0"/>
                </a:moveTo>
                <a:lnTo>
                  <a:pt x="0" y="0"/>
                </a:lnTo>
                <a:lnTo>
                  <a:pt x="0" y="2008033"/>
                </a:lnTo>
                <a:lnTo>
                  <a:pt x="5606181" y="2008033"/>
                </a:lnTo>
                <a:lnTo>
                  <a:pt x="560618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35885" y="-588960"/>
            <a:ext cx="2598651" cy="1617660"/>
          </a:xfrm>
          <a:custGeom>
            <a:avLst/>
            <a:gdLst/>
            <a:ahLst/>
            <a:cxnLst/>
            <a:rect r="r" b="b" t="t" l="l"/>
            <a:pathLst>
              <a:path h="1617660" w="2598651">
                <a:moveTo>
                  <a:pt x="0" y="0"/>
                </a:moveTo>
                <a:lnTo>
                  <a:pt x="2598651" y="0"/>
                </a:lnTo>
                <a:lnTo>
                  <a:pt x="2598651" y="1617660"/>
                </a:lnTo>
                <a:lnTo>
                  <a:pt x="0" y="1617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17675" y="-588960"/>
            <a:ext cx="2598651" cy="1617660"/>
          </a:xfrm>
          <a:custGeom>
            <a:avLst/>
            <a:gdLst/>
            <a:ahLst/>
            <a:cxnLst/>
            <a:rect r="r" b="b" t="t" l="l"/>
            <a:pathLst>
              <a:path h="1617660" w="2598651">
                <a:moveTo>
                  <a:pt x="0" y="0"/>
                </a:moveTo>
                <a:lnTo>
                  <a:pt x="2598652" y="0"/>
                </a:lnTo>
                <a:lnTo>
                  <a:pt x="2598652" y="1617660"/>
                </a:lnTo>
                <a:lnTo>
                  <a:pt x="0" y="1617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40435" y="-588960"/>
            <a:ext cx="2598651" cy="1617660"/>
          </a:xfrm>
          <a:custGeom>
            <a:avLst/>
            <a:gdLst/>
            <a:ahLst/>
            <a:cxnLst/>
            <a:rect r="r" b="b" t="t" l="l"/>
            <a:pathLst>
              <a:path h="1617660" w="2598651">
                <a:moveTo>
                  <a:pt x="0" y="0"/>
                </a:moveTo>
                <a:lnTo>
                  <a:pt x="2598651" y="0"/>
                </a:lnTo>
                <a:lnTo>
                  <a:pt x="2598651" y="1617660"/>
                </a:lnTo>
                <a:lnTo>
                  <a:pt x="0" y="1617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53464" y="-588960"/>
            <a:ext cx="2598651" cy="1617660"/>
          </a:xfrm>
          <a:custGeom>
            <a:avLst/>
            <a:gdLst/>
            <a:ahLst/>
            <a:cxnLst/>
            <a:rect r="r" b="b" t="t" l="l"/>
            <a:pathLst>
              <a:path h="1617660" w="2598651">
                <a:moveTo>
                  <a:pt x="0" y="0"/>
                </a:moveTo>
                <a:lnTo>
                  <a:pt x="2598651" y="0"/>
                </a:lnTo>
                <a:lnTo>
                  <a:pt x="2598651" y="1617660"/>
                </a:lnTo>
                <a:lnTo>
                  <a:pt x="0" y="1617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18301" y="6629375"/>
            <a:ext cx="2425699" cy="3398528"/>
          </a:xfrm>
          <a:custGeom>
            <a:avLst/>
            <a:gdLst/>
            <a:ahLst/>
            <a:cxnLst/>
            <a:rect r="r" b="b" t="t" l="l"/>
            <a:pathLst>
              <a:path h="3398528" w="2425699">
                <a:moveTo>
                  <a:pt x="0" y="0"/>
                </a:moveTo>
                <a:lnTo>
                  <a:pt x="2425699" y="0"/>
                </a:lnTo>
                <a:lnTo>
                  <a:pt x="2425699" y="3398527"/>
                </a:lnTo>
                <a:lnTo>
                  <a:pt x="0" y="3398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8578195"/>
            <a:ext cx="1844864" cy="1708805"/>
          </a:xfrm>
          <a:custGeom>
            <a:avLst/>
            <a:gdLst/>
            <a:ahLst/>
            <a:cxnLst/>
            <a:rect r="r" b="b" t="t" l="l"/>
            <a:pathLst>
              <a:path h="1708805" w="1844864">
                <a:moveTo>
                  <a:pt x="0" y="0"/>
                </a:moveTo>
                <a:lnTo>
                  <a:pt x="1844864" y="0"/>
                </a:lnTo>
                <a:lnTo>
                  <a:pt x="1844864" y="1708805"/>
                </a:lnTo>
                <a:lnTo>
                  <a:pt x="0" y="1708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16327" y="4289097"/>
            <a:ext cx="6828732" cy="5997903"/>
          </a:xfrm>
          <a:custGeom>
            <a:avLst/>
            <a:gdLst/>
            <a:ahLst/>
            <a:cxnLst/>
            <a:rect r="r" b="b" t="t" l="l"/>
            <a:pathLst>
              <a:path h="5997903" w="6828732">
                <a:moveTo>
                  <a:pt x="0" y="0"/>
                </a:moveTo>
                <a:lnTo>
                  <a:pt x="6828731" y="0"/>
                </a:lnTo>
                <a:lnTo>
                  <a:pt x="6828731" y="5997903"/>
                </a:lnTo>
                <a:lnTo>
                  <a:pt x="0" y="59979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54099" y="8328639"/>
            <a:ext cx="1133624" cy="1660988"/>
          </a:xfrm>
          <a:custGeom>
            <a:avLst/>
            <a:gdLst/>
            <a:ahLst/>
            <a:cxnLst/>
            <a:rect r="r" b="b" t="t" l="l"/>
            <a:pathLst>
              <a:path h="1660988" w="1133624">
                <a:moveTo>
                  <a:pt x="0" y="0"/>
                </a:moveTo>
                <a:lnTo>
                  <a:pt x="1133625" y="0"/>
                </a:lnTo>
                <a:lnTo>
                  <a:pt x="1133625" y="1660988"/>
                </a:lnTo>
                <a:lnTo>
                  <a:pt x="0" y="1660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824048" y="8719537"/>
            <a:ext cx="2762050" cy="1567463"/>
          </a:xfrm>
          <a:custGeom>
            <a:avLst/>
            <a:gdLst/>
            <a:ahLst/>
            <a:cxnLst/>
            <a:rect r="r" b="b" t="t" l="l"/>
            <a:pathLst>
              <a:path h="1567463" w="2762050">
                <a:moveTo>
                  <a:pt x="0" y="0"/>
                </a:moveTo>
                <a:lnTo>
                  <a:pt x="2762049" y="0"/>
                </a:lnTo>
                <a:lnTo>
                  <a:pt x="2762049" y="1567463"/>
                </a:lnTo>
                <a:lnTo>
                  <a:pt x="0" y="1567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60462">
            <a:off x="2773394" y="4464807"/>
            <a:ext cx="2035398" cy="2592864"/>
          </a:xfrm>
          <a:custGeom>
            <a:avLst/>
            <a:gdLst/>
            <a:ahLst/>
            <a:cxnLst/>
            <a:rect r="r" b="b" t="t" l="l"/>
            <a:pathLst>
              <a:path h="2592864" w="2035398">
                <a:moveTo>
                  <a:pt x="0" y="0"/>
                </a:moveTo>
                <a:lnTo>
                  <a:pt x="2035398" y="0"/>
                </a:lnTo>
                <a:lnTo>
                  <a:pt x="2035398" y="2592864"/>
                </a:lnTo>
                <a:lnTo>
                  <a:pt x="0" y="25928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68787" y="3406490"/>
            <a:ext cx="2077032" cy="1851155"/>
          </a:xfrm>
          <a:custGeom>
            <a:avLst/>
            <a:gdLst/>
            <a:ahLst/>
            <a:cxnLst/>
            <a:rect r="r" b="b" t="t" l="l"/>
            <a:pathLst>
              <a:path h="1851155" w="2077032">
                <a:moveTo>
                  <a:pt x="0" y="0"/>
                </a:moveTo>
                <a:lnTo>
                  <a:pt x="2077032" y="0"/>
                </a:lnTo>
                <a:lnTo>
                  <a:pt x="2077032" y="1851155"/>
                </a:lnTo>
                <a:lnTo>
                  <a:pt x="0" y="1851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3682" y="5164250"/>
            <a:ext cx="2064763" cy="3164388"/>
          </a:xfrm>
          <a:custGeom>
            <a:avLst/>
            <a:gdLst/>
            <a:ahLst/>
            <a:cxnLst/>
            <a:rect r="r" b="b" t="t" l="l"/>
            <a:pathLst>
              <a:path h="3164388" w="2064763">
                <a:moveTo>
                  <a:pt x="0" y="0"/>
                </a:moveTo>
                <a:lnTo>
                  <a:pt x="2064764" y="0"/>
                </a:lnTo>
                <a:lnTo>
                  <a:pt x="2064764" y="3164389"/>
                </a:lnTo>
                <a:lnTo>
                  <a:pt x="0" y="31643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551339" y="7753121"/>
            <a:ext cx="2852397" cy="2533879"/>
          </a:xfrm>
          <a:custGeom>
            <a:avLst/>
            <a:gdLst/>
            <a:ahLst/>
            <a:cxnLst/>
            <a:rect r="r" b="b" t="t" l="l"/>
            <a:pathLst>
              <a:path h="2533879" w="2852397">
                <a:moveTo>
                  <a:pt x="0" y="0"/>
                </a:moveTo>
                <a:lnTo>
                  <a:pt x="2852397" y="0"/>
                </a:lnTo>
                <a:lnTo>
                  <a:pt x="2852397" y="2533879"/>
                </a:lnTo>
                <a:lnTo>
                  <a:pt x="0" y="253387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77840" y="1592674"/>
            <a:ext cx="1446207" cy="1620051"/>
          </a:xfrm>
          <a:custGeom>
            <a:avLst/>
            <a:gdLst/>
            <a:ahLst/>
            <a:cxnLst/>
            <a:rect r="r" b="b" t="t" l="l"/>
            <a:pathLst>
              <a:path h="1620051" w="1446207">
                <a:moveTo>
                  <a:pt x="0" y="0"/>
                </a:moveTo>
                <a:lnTo>
                  <a:pt x="1446208" y="0"/>
                </a:lnTo>
                <a:lnTo>
                  <a:pt x="1446208" y="1620051"/>
                </a:lnTo>
                <a:lnTo>
                  <a:pt x="0" y="1620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977537" y="392298"/>
            <a:ext cx="999473" cy="3842131"/>
          </a:xfrm>
          <a:custGeom>
            <a:avLst/>
            <a:gdLst/>
            <a:ahLst/>
            <a:cxnLst/>
            <a:rect r="r" b="b" t="t" l="l"/>
            <a:pathLst>
              <a:path h="3842131" w="999473">
                <a:moveTo>
                  <a:pt x="0" y="0"/>
                </a:moveTo>
                <a:lnTo>
                  <a:pt x="999474" y="0"/>
                </a:lnTo>
                <a:lnTo>
                  <a:pt x="999474" y="3842131"/>
                </a:lnTo>
                <a:lnTo>
                  <a:pt x="0" y="38421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205073" y="1835512"/>
            <a:ext cx="12849027" cy="4878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4"/>
              </a:lnSpc>
              <a:spcBef>
                <a:spcPct val="0"/>
              </a:spcBef>
            </a:pPr>
            <a:r>
              <a:rPr lang="en-US" sz="5545">
                <a:solidFill>
                  <a:srgbClr val="5E17EB"/>
                </a:solidFill>
                <a:latin typeface="Tenor Sans"/>
                <a:ea typeface="Tenor Sans"/>
                <a:cs typeface="Tenor Sans"/>
                <a:sym typeface="Tenor Sans"/>
              </a:rPr>
              <a:t>Любов - це коли ми радіємо разом.</a:t>
            </a:r>
          </a:p>
          <a:p>
            <a:pPr algn="ctr">
              <a:lnSpc>
                <a:spcPts val="7764"/>
              </a:lnSpc>
              <a:spcBef>
                <a:spcPct val="0"/>
              </a:spcBef>
            </a:pPr>
            <a:r>
              <a:rPr lang="en-US" sz="5545">
                <a:solidFill>
                  <a:srgbClr val="FF914D"/>
                </a:solidFill>
                <a:latin typeface="Tenor Sans"/>
                <a:ea typeface="Tenor Sans"/>
                <a:cs typeface="Tenor Sans"/>
                <a:sym typeface="Tenor Sans"/>
              </a:rPr>
              <a:t>Любов - це коли ми допомагаємо один одному.</a:t>
            </a:r>
          </a:p>
          <a:p>
            <a:pPr algn="ctr">
              <a:lnSpc>
                <a:spcPts val="7764"/>
              </a:lnSpc>
              <a:spcBef>
                <a:spcPct val="0"/>
              </a:spcBef>
            </a:pPr>
            <a:r>
              <a:rPr lang="en-US" sz="5545">
                <a:solidFill>
                  <a:srgbClr val="00BF63"/>
                </a:solidFill>
                <a:latin typeface="Tenor Sans"/>
                <a:ea typeface="Tenor Sans"/>
                <a:cs typeface="Tenor Sans"/>
                <a:sym typeface="Tenor Sans"/>
              </a:rPr>
              <a:t>Любов - це коли нам тепло і затишно поруч з іншими.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D5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394405"/>
            <a:ext cx="1771131" cy="3892595"/>
          </a:xfrm>
          <a:custGeom>
            <a:avLst/>
            <a:gdLst/>
            <a:ahLst/>
            <a:cxnLst/>
            <a:rect r="r" b="b" t="t" l="l"/>
            <a:pathLst>
              <a:path h="3892595" w="1771131">
                <a:moveTo>
                  <a:pt x="0" y="0"/>
                </a:moveTo>
                <a:lnTo>
                  <a:pt x="1771131" y="0"/>
                </a:lnTo>
                <a:lnTo>
                  <a:pt x="1771131" y="3892595"/>
                </a:lnTo>
                <a:lnTo>
                  <a:pt x="0" y="389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135" y="3197202"/>
            <a:ext cx="1771131" cy="3892595"/>
          </a:xfrm>
          <a:custGeom>
            <a:avLst/>
            <a:gdLst/>
            <a:ahLst/>
            <a:cxnLst/>
            <a:rect r="r" b="b" t="t" l="l"/>
            <a:pathLst>
              <a:path h="3892595" w="1771131">
                <a:moveTo>
                  <a:pt x="0" y="0"/>
                </a:moveTo>
                <a:lnTo>
                  <a:pt x="1771130" y="0"/>
                </a:lnTo>
                <a:lnTo>
                  <a:pt x="1771130" y="3892596"/>
                </a:lnTo>
                <a:lnTo>
                  <a:pt x="0" y="3892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135" y="0"/>
            <a:ext cx="1771131" cy="3892595"/>
          </a:xfrm>
          <a:custGeom>
            <a:avLst/>
            <a:gdLst/>
            <a:ahLst/>
            <a:cxnLst/>
            <a:rect r="r" b="b" t="t" l="l"/>
            <a:pathLst>
              <a:path h="3892595" w="1771131">
                <a:moveTo>
                  <a:pt x="0" y="0"/>
                </a:moveTo>
                <a:lnTo>
                  <a:pt x="1771130" y="0"/>
                </a:lnTo>
                <a:lnTo>
                  <a:pt x="1771130" y="3892595"/>
                </a:lnTo>
                <a:lnTo>
                  <a:pt x="0" y="389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89600"/>
            <a:ext cx="3322749" cy="1013439"/>
          </a:xfrm>
          <a:custGeom>
            <a:avLst/>
            <a:gdLst/>
            <a:ahLst/>
            <a:cxnLst/>
            <a:rect r="r" b="b" t="t" l="l"/>
            <a:pathLst>
              <a:path h="1013439" w="3322749">
                <a:moveTo>
                  <a:pt x="0" y="0"/>
                </a:moveTo>
                <a:lnTo>
                  <a:pt x="3322749" y="0"/>
                </a:lnTo>
                <a:lnTo>
                  <a:pt x="3322749" y="1013438"/>
                </a:lnTo>
                <a:lnTo>
                  <a:pt x="0" y="1013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4033" y="6106259"/>
            <a:ext cx="6118662" cy="4114800"/>
          </a:xfrm>
          <a:custGeom>
            <a:avLst/>
            <a:gdLst/>
            <a:ahLst/>
            <a:cxnLst/>
            <a:rect r="r" b="b" t="t" l="l"/>
            <a:pathLst>
              <a:path h="4114800" w="6118662">
                <a:moveTo>
                  <a:pt x="0" y="0"/>
                </a:moveTo>
                <a:lnTo>
                  <a:pt x="6118661" y="0"/>
                </a:lnTo>
                <a:lnTo>
                  <a:pt x="611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20341" y="6106259"/>
            <a:ext cx="5744921" cy="4114800"/>
          </a:xfrm>
          <a:custGeom>
            <a:avLst/>
            <a:gdLst/>
            <a:ahLst/>
            <a:cxnLst/>
            <a:rect r="r" b="b" t="t" l="l"/>
            <a:pathLst>
              <a:path h="4114800" w="5744921">
                <a:moveTo>
                  <a:pt x="0" y="0"/>
                </a:moveTo>
                <a:lnTo>
                  <a:pt x="5744921" y="0"/>
                </a:lnTo>
                <a:lnTo>
                  <a:pt x="574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83755" y="-60182"/>
            <a:ext cx="3804245" cy="3257384"/>
          </a:xfrm>
          <a:custGeom>
            <a:avLst/>
            <a:gdLst/>
            <a:ahLst/>
            <a:cxnLst/>
            <a:rect r="r" b="b" t="t" l="l"/>
            <a:pathLst>
              <a:path h="3257384" w="3804245">
                <a:moveTo>
                  <a:pt x="0" y="0"/>
                </a:moveTo>
                <a:lnTo>
                  <a:pt x="3804245" y="0"/>
                </a:lnTo>
                <a:lnTo>
                  <a:pt x="3804245" y="3257384"/>
                </a:lnTo>
                <a:lnTo>
                  <a:pt x="0" y="3257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37244" y="6139229"/>
            <a:ext cx="4013512" cy="4180741"/>
          </a:xfrm>
          <a:custGeom>
            <a:avLst/>
            <a:gdLst/>
            <a:ahLst/>
            <a:cxnLst/>
            <a:rect r="r" b="b" t="t" l="l"/>
            <a:pathLst>
              <a:path h="4180741" w="4013512">
                <a:moveTo>
                  <a:pt x="0" y="0"/>
                </a:moveTo>
                <a:lnTo>
                  <a:pt x="4013512" y="0"/>
                </a:lnTo>
                <a:lnTo>
                  <a:pt x="4013512" y="4180742"/>
                </a:lnTo>
                <a:lnTo>
                  <a:pt x="0" y="4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183607" y="1088738"/>
            <a:ext cx="11920787" cy="501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FF914D"/>
                </a:solidFill>
                <a:latin typeface="Tenor Sans"/>
                <a:ea typeface="Tenor Sans"/>
                <a:cs typeface="Tenor Sans"/>
                <a:sym typeface="Tenor Sans"/>
              </a:rPr>
              <a:t>Можна сказати ласкаві слова.</a:t>
            </a:r>
          </a:p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5E17EB"/>
                </a:solidFill>
                <a:latin typeface="Tenor Sans"/>
                <a:ea typeface="Tenor Sans"/>
                <a:cs typeface="Tenor Sans"/>
                <a:sym typeface="Tenor Sans"/>
              </a:rPr>
              <a:t>Можна подарувати малюнок або листівку.</a:t>
            </a:r>
          </a:p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00BF63"/>
                </a:solidFill>
                <a:latin typeface="Tenor Sans"/>
                <a:ea typeface="Tenor Sans"/>
                <a:cs typeface="Tenor Sans"/>
                <a:sym typeface="Tenor Sans"/>
              </a:rPr>
              <a:t>Можна обійняти або подарувати посмішку.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881171" y="2599241"/>
            <a:ext cx="2659854" cy="1293354"/>
          </a:xfrm>
          <a:custGeom>
            <a:avLst/>
            <a:gdLst/>
            <a:ahLst/>
            <a:cxnLst/>
            <a:rect r="r" b="b" t="t" l="l"/>
            <a:pathLst>
              <a:path h="1293354" w="2659854">
                <a:moveTo>
                  <a:pt x="0" y="0"/>
                </a:moveTo>
                <a:lnTo>
                  <a:pt x="2659854" y="0"/>
                </a:lnTo>
                <a:lnTo>
                  <a:pt x="2659854" y="1293354"/>
                </a:lnTo>
                <a:lnTo>
                  <a:pt x="0" y="1293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642980" y="5694135"/>
            <a:ext cx="2891573" cy="4526924"/>
          </a:xfrm>
          <a:custGeom>
            <a:avLst/>
            <a:gdLst/>
            <a:ahLst/>
            <a:cxnLst/>
            <a:rect r="r" b="b" t="t" l="l"/>
            <a:pathLst>
              <a:path h="4526924" w="2891573">
                <a:moveTo>
                  <a:pt x="0" y="0"/>
                </a:moveTo>
                <a:lnTo>
                  <a:pt x="2891573" y="0"/>
                </a:lnTo>
                <a:lnTo>
                  <a:pt x="2891573" y="4526924"/>
                </a:lnTo>
                <a:lnTo>
                  <a:pt x="0" y="45269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27554" y="3892595"/>
            <a:ext cx="2783544" cy="3050460"/>
          </a:xfrm>
          <a:custGeom>
            <a:avLst/>
            <a:gdLst/>
            <a:ahLst/>
            <a:cxnLst/>
            <a:rect r="r" b="b" t="t" l="l"/>
            <a:pathLst>
              <a:path h="3050460" w="2783544">
                <a:moveTo>
                  <a:pt x="0" y="0"/>
                </a:moveTo>
                <a:lnTo>
                  <a:pt x="2783544" y="0"/>
                </a:lnTo>
                <a:lnTo>
                  <a:pt x="2783544" y="3050460"/>
                </a:lnTo>
                <a:lnTo>
                  <a:pt x="0" y="3050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321260" y="8536896"/>
            <a:ext cx="2439530" cy="1783075"/>
          </a:xfrm>
          <a:custGeom>
            <a:avLst/>
            <a:gdLst/>
            <a:ahLst/>
            <a:cxnLst/>
            <a:rect r="r" b="b" t="t" l="l"/>
            <a:pathLst>
              <a:path h="1783075" w="2439530">
                <a:moveTo>
                  <a:pt x="0" y="0"/>
                </a:moveTo>
                <a:lnTo>
                  <a:pt x="2439530" y="0"/>
                </a:lnTo>
                <a:lnTo>
                  <a:pt x="2439530" y="1783075"/>
                </a:lnTo>
                <a:lnTo>
                  <a:pt x="0" y="1783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3318196"/>
            <a:ext cx="4787786" cy="2375939"/>
          </a:xfrm>
          <a:custGeom>
            <a:avLst/>
            <a:gdLst/>
            <a:ahLst/>
            <a:cxnLst/>
            <a:rect r="r" b="b" t="t" l="l"/>
            <a:pathLst>
              <a:path h="2375939" w="4787786">
                <a:moveTo>
                  <a:pt x="0" y="0"/>
                </a:moveTo>
                <a:lnTo>
                  <a:pt x="4787786" y="0"/>
                </a:lnTo>
                <a:lnTo>
                  <a:pt x="4787786" y="2375939"/>
                </a:lnTo>
                <a:lnTo>
                  <a:pt x="0" y="23759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74033" y="1946298"/>
            <a:ext cx="2170994" cy="697432"/>
          </a:xfrm>
          <a:custGeom>
            <a:avLst/>
            <a:gdLst/>
            <a:ahLst/>
            <a:cxnLst/>
            <a:rect r="r" b="b" t="t" l="l"/>
            <a:pathLst>
              <a:path h="697432" w="2170994">
                <a:moveTo>
                  <a:pt x="0" y="0"/>
                </a:moveTo>
                <a:lnTo>
                  <a:pt x="2170994" y="0"/>
                </a:lnTo>
                <a:lnTo>
                  <a:pt x="2170994" y="697432"/>
                </a:lnTo>
                <a:lnTo>
                  <a:pt x="0" y="6974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099453" y="49780"/>
            <a:ext cx="9419392" cy="978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E00000"/>
                </a:solidFill>
                <a:latin typeface="Tenor Sans"/>
                <a:ea typeface="Tenor Sans"/>
                <a:cs typeface="Tenor Sans"/>
                <a:sym typeface="Tenor Sans"/>
              </a:rPr>
              <a:t>Як показати свою любов?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003269" y="4157449"/>
            <a:ext cx="2170994" cy="697432"/>
          </a:xfrm>
          <a:custGeom>
            <a:avLst/>
            <a:gdLst/>
            <a:ahLst/>
            <a:cxnLst/>
            <a:rect r="r" b="b" t="t" l="l"/>
            <a:pathLst>
              <a:path h="697432" w="2170994">
                <a:moveTo>
                  <a:pt x="0" y="0"/>
                </a:moveTo>
                <a:lnTo>
                  <a:pt x="2170995" y="0"/>
                </a:lnTo>
                <a:lnTo>
                  <a:pt x="2170995" y="697432"/>
                </a:lnTo>
                <a:lnTo>
                  <a:pt x="0" y="6974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D5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2590" y="6172200"/>
            <a:ext cx="7250749" cy="4114800"/>
          </a:xfrm>
          <a:custGeom>
            <a:avLst/>
            <a:gdLst/>
            <a:ahLst/>
            <a:cxnLst/>
            <a:rect r="r" b="b" t="t" l="l"/>
            <a:pathLst>
              <a:path h="4114800" w="7250749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79426" y="1313159"/>
            <a:ext cx="4779874" cy="4520965"/>
          </a:xfrm>
          <a:custGeom>
            <a:avLst/>
            <a:gdLst/>
            <a:ahLst/>
            <a:cxnLst/>
            <a:rect r="r" b="b" t="t" l="l"/>
            <a:pathLst>
              <a:path h="4520965" w="4779874">
                <a:moveTo>
                  <a:pt x="0" y="0"/>
                </a:moveTo>
                <a:lnTo>
                  <a:pt x="4779874" y="0"/>
                </a:lnTo>
                <a:lnTo>
                  <a:pt x="4779874" y="4520964"/>
                </a:lnTo>
                <a:lnTo>
                  <a:pt x="0" y="452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0811" y="4914900"/>
            <a:ext cx="3179618" cy="4114800"/>
          </a:xfrm>
          <a:custGeom>
            <a:avLst/>
            <a:gdLst/>
            <a:ahLst/>
            <a:cxnLst/>
            <a:rect r="r" b="b" t="t" l="l"/>
            <a:pathLst>
              <a:path h="4114800" w="3179618">
                <a:moveTo>
                  <a:pt x="0" y="0"/>
                </a:moveTo>
                <a:lnTo>
                  <a:pt x="3179618" y="0"/>
                </a:lnTo>
                <a:lnTo>
                  <a:pt x="3179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19657" y="1984852"/>
            <a:ext cx="2208351" cy="4114800"/>
          </a:xfrm>
          <a:custGeom>
            <a:avLst/>
            <a:gdLst/>
            <a:ahLst/>
            <a:cxnLst/>
            <a:rect r="r" b="b" t="t" l="l"/>
            <a:pathLst>
              <a:path h="4114800" w="2208351">
                <a:moveTo>
                  <a:pt x="0" y="0"/>
                </a:moveTo>
                <a:lnTo>
                  <a:pt x="2208351" y="0"/>
                </a:lnTo>
                <a:lnTo>
                  <a:pt x="22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32785" y="6358467"/>
            <a:ext cx="4027551" cy="3742266"/>
          </a:xfrm>
          <a:custGeom>
            <a:avLst/>
            <a:gdLst/>
            <a:ahLst/>
            <a:cxnLst/>
            <a:rect r="r" b="b" t="t" l="l"/>
            <a:pathLst>
              <a:path h="3742266" w="4027551">
                <a:moveTo>
                  <a:pt x="0" y="0"/>
                </a:moveTo>
                <a:lnTo>
                  <a:pt x="4027551" y="0"/>
                </a:lnTo>
                <a:lnTo>
                  <a:pt x="4027551" y="3742266"/>
                </a:lnTo>
                <a:lnTo>
                  <a:pt x="0" y="37422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91924" y="0"/>
            <a:ext cx="6754877" cy="6771806"/>
          </a:xfrm>
          <a:custGeom>
            <a:avLst/>
            <a:gdLst/>
            <a:ahLst/>
            <a:cxnLst/>
            <a:rect r="r" b="b" t="t" l="l"/>
            <a:pathLst>
              <a:path h="6771806" w="6754877">
                <a:moveTo>
                  <a:pt x="0" y="0"/>
                </a:moveTo>
                <a:lnTo>
                  <a:pt x="6754877" y="0"/>
                </a:lnTo>
                <a:lnTo>
                  <a:pt x="6754877" y="6771806"/>
                </a:lnTo>
                <a:lnTo>
                  <a:pt x="0" y="6771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95122" y="1132184"/>
            <a:ext cx="6453407" cy="1524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20"/>
              </a:lnSpc>
              <a:spcBef>
                <a:spcPct val="0"/>
              </a:spcBef>
            </a:pPr>
            <a:r>
              <a:rPr lang="en-US" sz="8871">
                <a:solidFill>
                  <a:srgbClr val="EB2C3B"/>
                </a:solidFill>
                <a:latin typeface="Tenor Sans"/>
                <a:ea typeface="Tenor Sans"/>
                <a:cs typeface="Tenor Sans"/>
                <a:sym typeface="Tenor Sans"/>
              </a:rPr>
              <a:t>Валентинка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-244654" y="0"/>
            <a:ext cx="6754877" cy="6771806"/>
          </a:xfrm>
          <a:custGeom>
            <a:avLst/>
            <a:gdLst/>
            <a:ahLst/>
            <a:cxnLst/>
            <a:rect r="r" b="b" t="t" l="l"/>
            <a:pathLst>
              <a:path h="6771806" w="6754877">
                <a:moveTo>
                  <a:pt x="6754877" y="0"/>
                </a:moveTo>
                <a:lnTo>
                  <a:pt x="0" y="0"/>
                </a:lnTo>
                <a:lnTo>
                  <a:pt x="0" y="6771806"/>
                </a:lnTo>
                <a:lnTo>
                  <a:pt x="6754877" y="6771806"/>
                </a:lnTo>
                <a:lnTo>
                  <a:pt x="675487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64226" y="-66897"/>
            <a:ext cx="7315200" cy="1380056"/>
          </a:xfrm>
          <a:custGeom>
            <a:avLst/>
            <a:gdLst/>
            <a:ahLst/>
            <a:cxnLst/>
            <a:rect r="r" b="b" t="t" l="l"/>
            <a:pathLst>
              <a:path h="1380056" w="7315200">
                <a:moveTo>
                  <a:pt x="0" y="0"/>
                </a:moveTo>
                <a:lnTo>
                  <a:pt x="7315200" y="0"/>
                </a:lnTo>
                <a:lnTo>
                  <a:pt x="7315200" y="1380056"/>
                </a:lnTo>
                <a:lnTo>
                  <a:pt x="0" y="1380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758159" y="6972300"/>
            <a:ext cx="2922963" cy="3314700"/>
          </a:xfrm>
          <a:custGeom>
            <a:avLst/>
            <a:gdLst/>
            <a:ahLst/>
            <a:cxnLst/>
            <a:rect r="r" b="b" t="t" l="l"/>
            <a:pathLst>
              <a:path h="3314700" w="2922963">
                <a:moveTo>
                  <a:pt x="0" y="0"/>
                </a:moveTo>
                <a:lnTo>
                  <a:pt x="2922963" y="0"/>
                </a:lnTo>
                <a:lnTo>
                  <a:pt x="2922963" y="3314700"/>
                </a:lnTo>
                <a:lnTo>
                  <a:pt x="0" y="33147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137982" y="8629650"/>
            <a:ext cx="4333364" cy="3986695"/>
          </a:xfrm>
          <a:custGeom>
            <a:avLst/>
            <a:gdLst/>
            <a:ahLst/>
            <a:cxnLst/>
            <a:rect r="r" b="b" t="t" l="l"/>
            <a:pathLst>
              <a:path h="3986695" w="4333364">
                <a:moveTo>
                  <a:pt x="0" y="0"/>
                </a:moveTo>
                <a:lnTo>
                  <a:pt x="4333364" y="0"/>
                </a:lnTo>
                <a:lnTo>
                  <a:pt x="4333364" y="3986695"/>
                </a:lnTo>
                <a:lnTo>
                  <a:pt x="0" y="39866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687499" y="6508197"/>
            <a:ext cx="3559302" cy="4114800"/>
          </a:xfrm>
          <a:custGeom>
            <a:avLst/>
            <a:gdLst/>
            <a:ahLst/>
            <a:cxnLst/>
            <a:rect r="r" b="b" t="t" l="l"/>
            <a:pathLst>
              <a:path h="4114800" w="3559302">
                <a:moveTo>
                  <a:pt x="0" y="0"/>
                </a:moveTo>
                <a:lnTo>
                  <a:pt x="3559302" y="0"/>
                </a:lnTo>
                <a:lnTo>
                  <a:pt x="35593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492980" y="7300555"/>
            <a:ext cx="2986445" cy="2986445"/>
          </a:xfrm>
          <a:custGeom>
            <a:avLst/>
            <a:gdLst/>
            <a:ahLst/>
            <a:cxnLst/>
            <a:rect r="r" b="b" t="t" l="l"/>
            <a:pathLst>
              <a:path h="2986445" w="2986445">
                <a:moveTo>
                  <a:pt x="0" y="0"/>
                </a:moveTo>
                <a:lnTo>
                  <a:pt x="2986446" y="0"/>
                </a:lnTo>
                <a:lnTo>
                  <a:pt x="2986446" y="2986445"/>
                </a:lnTo>
                <a:lnTo>
                  <a:pt x="0" y="29864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650429" y="1028700"/>
            <a:ext cx="1636772" cy="1627845"/>
          </a:xfrm>
          <a:custGeom>
            <a:avLst/>
            <a:gdLst/>
            <a:ahLst/>
            <a:cxnLst/>
            <a:rect r="r" b="b" t="t" l="l"/>
            <a:pathLst>
              <a:path h="1627845" w="1636772">
                <a:moveTo>
                  <a:pt x="0" y="0"/>
                </a:moveTo>
                <a:lnTo>
                  <a:pt x="1636772" y="0"/>
                </a:lnTo>
                <a:lnTo>
                  <a:pt x="1636772" y="1627845"/>
                </a:lnTo>
                <a:lnTo>
                  <a:pt x="0" y="16278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21656" y="4718874"/>
            <a:ext cx="3686542" cy="2761555"/>
          </a:xfrm>
          <a:custGeom>
            <a:avLst/>
            <a:gdLst/>
            <a:ahLst/>
            <a:cxnLst/>
            <a:rect r="r" b="b" t="t" l="l"/>
            <a:pathLst>
              <a:path h="2761555" w="3686542">
                <a:moveTo>
                  <a:pt x="0" y="0"/>
                </a:moveTo>
                <a:lnTo>
                  <a:pt x="3686542" y="0"/>
                </a:lnTo>
                <a:lnTo>
                  <a:pt x="3686542" y="2761555"/>
                </a:lnTo>
                <a:lnTo>
                  <a:pt x="0" y="27615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328763" y="7829550"/>
            <a:ext cx="2358736" cy="2857500"/>
          </a:xfrm>
          <a:custGeom>
            <a:avLst/>
            <a:gdLst/>
            <a:ahLst/>
            <a:cxnLst/>
            <a:rect r="r" b="b" t="t" l="l"/>
            <a:pathLst>
              <a:path h="2857500" w="2358736">
                <a:moveTo>
                  <a:pt x="0" y="0"/>
                </a:moveTo>
                <a:lnTo>
                  <a:pt x="2358736" y="0"/>
                </a:lnTo>
                <a:lnTo>
                  <a:pt x="2358736" y="2857500"/>
                </a:lnTo>
                <a:lnTo>
                  <a:pt x="0" y="28575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986203" y="5017111"/>
            <a:ext cx="3017364" cy="2682711"/>
          </a:xfrm>
          <a:custGeom>
            <a:avLst/>
            <a:gdLst/>
            <a:ahLst/>
            <a:cxnLst/>
            <a:rect r="r" b="b" t="t" l="l"/>
            <a:pathLst>
              <a:path h="2682711" w="3017364">
                <a:moveTo>
                  <a:pt x="0" y="0"/>
                </a:moveTo>
                <a:lnTo>
                  <a:pt x="3017364" y="0"/>
                </a:lnTo>
                <a:lnTo>
                  <a:pt x="3017364" y="2682711"/>
                </a:lnTo>
                <a:lnTo>
                  <a:pt x="0" y="26827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242424" y="2834987"/>
            <a:ext cx="8425143" cy="2510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8"/>
              </a:lnSpc>
              <a:spcBef>
                <a:spcPct val="0"/>
              </a:spcBef>
            </a:pPr>
            <a:r>
              <a:rPr lang="en-US" sz="4763">
                <a:solidFill>
                  <a:srgbClr val="5E17EB"/>
                </a:solidFill>
                <a:latin typeface="Tenor Sans"/>
                <a:ea typeface="Tenor Sans"/>
                <a:cs typeface="Tenor Sans"/>
                <a:sym typeface="Tenor Sans"/>
              </a:rPr>
              <a:t>Валентинка - це листівка у формі серця, якою ми даруємо свою любов.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D5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83584" y="1429879"/>
            <a:ext cx="3603595" cy="2417685"/>
          </a:xfrm>
          <a:custGeom>
            <a:avLst/>
            <a:gdLst/>
            <a:ahLst/>
            <a:cxnLst/>
            <a:rect r="r" b="b" t="t" l="l"/>
            <a:pathLst>
              <a:path h="2417685" w="3603595">
                <a:moveTo>
                  <a:pt x="0" y="0"/>
                </a:moveTo>
                <a:lnTo>
                  <a:pt x="3603595" y="0"/>
                </a:lnTo>
                <a:lnTo>
                  <a:pt x="3603595" y="2417684"/>
                </a:lnTo>
                <a:lnTo>
                  <a:pt x="0" y="2417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38097">
            <a:off x="3004369" y="1182991"/>
            <a:ext cx="4220308" cy="4114800"/>
          </a:xfrm>
          <a:custGeom>
            <a:avLst/>
            <a:gdLst/>
            <a:ahLst/>
            <a:cxnLst/>
            <a:rect r="r" b="b" t="t" l="l"/>
            <a:pathLst>
              <a:path h="4114800" w="4220308">
                <a:moveTo>
                  <a:pt x="0" y="0"/>
                </a:moveTo>
                <a:lnTo>
                  <a:pt x="4220307" y="0"/>
                </a:lnTo>
                <a:lnTo>
                  <a:pt x="4220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01716" y="0"/>
            <a:ext cx="7150035" cy="5871966"/>
          </a:xfrm>
          <a:custGeom>
            <a:avLst/>
            <a:gdLst/>
            <a:ahLst/>
            <a:cxnLst/>
            <a:rect r="r" b="b" t="t" l="l"/>
            <a:pathLst>
              <a:path h="5871966" w="7150035">
                <a:moveTo>
                  <a:pt x="0" y="0"/>
                </a:moveTo>
                <a:lnTo>
                  <a:pt x="7150035" y="0"/>
                </a:lnTo>
                <a:lnTo>
                  <a:pt x="7150035" y="5871966"/>
                </a:lnTo>
                <a:lnTo>
                  <a:pt x="0" y="587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027456"/>
            <a:ext cx="4108857" cy="2583444"/>
          </a:xfrm>
          <a:custGeom>
            <a:avLst/>
            <a:gdLst/>
            <a:ahLst/>
            <a:cxnLst/>
            <a:rect r="r" b="b" t="t" l="l"/>
            <a:pathLst>
              <a:path h="2583444" w="4108857">
                <a:moveTo>
                  <a:pt x="0" y="0"/>
                </a:moveTo>
                <a:lnTo>
                  <a:pt x="4108857" y="0"/>
                </a:lnTo>
                <a:lnTo>
                  <a:pt x="4108857" y="2583444"/>
                </a:lnTo>
                <a:lnTo>
                  <a:pt x="0" y="2583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894380"/>
            <a:ext cx="3550483" cy="3186558"/>
          </a:xfrm>
          <a:custGeom>
            <a:avLst/>
            <a:gdLst/>
            <a:ahLst/>
            <a:cxnLst/>
            <a:rect r="r" b="b" t="t" l="l"/>
            <a:pathLst>
              <a:path h="3186558" w="3550483">
                <a:moveTo>
                  <a:pt x="0" y="0"/>
                </a:moveTo>
                <a:lnTo>
                  <a:pt x="3550483" y="0"/>
                </a:lnTo>
                <a:lnTo>
                  <a:pt x="3550483" y="3186558"/>
                </a:lnTo>
                <a:lnTo>
                  <a:pt x="0" y="3186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27848" y="7352200"/>
            <a:ext cx="2968193" cy="2934800"/>
          </a:xfrm>
          <a:custGeom>
            <a:avLst/>
            <a:gdLst/>
            <a:ahLst/>
            <a:cxnLst/>
            <a:rect r="r" b="b" t="t" l="l"/>
            <a:pathLst>
              <a:path h="2934800" w="2968193">
                <a:moveTo>
                  <a:pt x="0" y="0"/>
                </a:moveTo>
                <a:lnTo>
                  <a:pt x="2968193" y="0"/>
                </a:lnTo>
                <a:lnTo>
                  <a:pt x="2968193" y="2934800"/>
                </a:lnTo>
                <a:lnTo>
                  <a:pt x="0" y="293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32044" y="-87344"/>
            <a:ext cx="9055956" cy="8229600"/>
          </a:xfrm>
          <a:custGeom>
            <a:avLst/>
            <a:gdLst/>
            <a:ahLst/>
            <a:cxnLst/>
            <a:rect r="r" b="b" t="t" l="l"/>
            <a:pathLst>
              <a:path h="8229600" w="9055956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319807" y="407294"/>
            <a:ext cx="2762060" cy="4114800"/>
          </a:xfrm>
          <a:custGeom>
            <a:avLst/>
            <a:gdLst/>
            <a:ahLst/>
            <a:cxnLst/>
            <a:rect r="r" b="b" t="t" l="l"/>
            <a:pathLst>
              <a:path h="4114800" w="2762060">
                <a:moveTo>
                  <a:pt x="0" y="0"/>
                </a:moveTo>
                <a:lnTo>
                  <a:pt x="2762060" y="0"/>
                </a:lnTo>
                <a:lnTo>
                  <a:pt x="2762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096041" y="6236480"/>
            <a:ext cx="3808375" cy="3811551"/>
          </a:xfrm>
          <a:custGeom>
            <a:avLst/>
            <a:gdLst/>
            <a:ahLst/>
            <a:cxnLst/>
            <a:rect r="r" b="b" t="t" l="l"/>
            <a:pathLst>
              <a:path h="3811551" w="3808375">
                <a:moveTo>
                  <a:pt x="0" y="0"/>
                </a:moveTo>
                <a:lnTo>
                  <a:pt x="3808375" y="0"/>
                </a:lnTo>
                <a:lnTo>
                  <a:pt x="3808375" y="3811552"/>
                </a:lnTo>
                <a:lnTo>
                  <a:pt x="0" y="3811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71040" y="6082701"/>
            <a:ext cx="2232279" cy="4114800"/>
          </a:xfrm>
          <a:custGeom>
            <a:avLst/>
            <a:gdLst/>
            <a:ahLst/>
            <a:cxnLst/>
            <a:rect r="r" b="b" t="t" l="l"/>
            <a:pathLst>
              <a:path h="4114800" w="2232279">
                <a:moveTo>
                  <a:pt x="0" y="0"/>
                </a:moveTo>
                <a:lnTo>
                  <a:pt x="2232279" y="0"/>
                </a:lnTo>
                <a:lnTo>
                  <a:pt x="2232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96024" y="1693201"/>
            <a:ext cx="5197677" cy="1669754"/>
          </a:xfrm>
          <a:custGeom>
            <a:avLst/>
            <a:gdLst/>
            <a:ahLst/>
            <a:cxnLst/>
            <a:rect r="r" b="b" t="t" l="l"/>
            <a:pathLst>
              <a:path h="1669754" w="5197677">
                <a:moveTo>
                  <a:pt x="0" y="0"/>
                </a:moveTo>
                <a:lnTo>
                  <a:pt x="5197677" y="0"/>
                </a:lnTo>
                <a:lnTo>
                  <a:pt x="5197677" y="1669754"/>
                </a:lnTo>
                <a:lnTo>
                  <a:pt x="0" y="16697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11280" y="6176845"/>
            <a:ext cx="5667264" cy="5285509"/>
          </a:xfrm>
          <a:custGeom>
            <a:avLst/>
            <a:gdLst/>
            <a:ahLst/>
            <a:cxnLst/>
            <a:rect r="r" b="b" t="t" l="l"/>
            <a:pathLst>
              <a:path h="5285509" w="5667264">
                <a:moveTo>
                  <a:pt x="0" y="0"/>
                </a:moveTo>
                <a:lnTo>
                  <a:pt x="5667264" y="0"/>
                </a:lnTo>
                <a:lnTo>
                  <a:pt x="5667264" y="5285509"/>
                </a:lnTo>
                <a:lnTo>
                  <a:pt x="0" y="528550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-1373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108857" y="3913156"/>
            <a:ext cx="13574332" cy="198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5E17EB"/>
                </a:solidFill>
                <a:latin typeface="Tenor Sans"/>
                <a:ea typeface="Tenor Sans"/>
                <a:cs typeface="Tenor Sans"/>
                <a:sym typeface="Tenor Sans"/>
              </a:rPr>
              <a:t>Запрошуємо вас створити власну валентинку для когось особливого.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42777" y="116538"/>
            <a:ext cx="9577031" cy="912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3"/>
              </a:lnSpc>
              <a:spcBef>
                <a:spcPct val="0"/>
              </a:spcBef>
            </a:pPr>
            <a:r>
              <a:rPr lang="en-US" sz="5338">
                <a:solidFill>
                  <a:srgbClr val="E00000"/>
                </a:solidFill>
                <a:latin typeface="Tenor Sans"/>
                <a:ea typeface="Tenor Sans"/>
                <a:cs typeface="Tenor Sans"/>
                <a:sym typeface="Tenor Sans"/>
              </a:rPr>
              <a:t>Створимо свою валентинку!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D5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597703"/>
          </a:xfrm>
          <a:custGeom>
            <a:avLst/>
            <a:gdLst/>
            <a:ahLst/>
            <a:cxnLst/>
            <a:rect r="r" b="b" t="t" l="l"/>
            <a:pathLst>
              <a:path h="10597703" w="18288000">
                <a:moveTo>
                  <a:pt x="0" y="10597703"/>
                </a:moveTo>
                <a:lnTo>
                  <a:pt x="18288000" y="10597703"/>
                </a:lnTo>
                <a:lnTo>
                  <a:pt x="18288000" y="0"/>
                </a:lnTo>
                <a:lnTo>
                  <a:pt x="0" y="0"/>
                </a:lnTo>
                <a:lnTo>
                  <a:pt x="0" y="10597703"/>
                </a:lnTo>
                <a:close/>
              </a:path>
            </a:pathLst>
          </a:custGeom>
          <a:blipFill>
            <a:blip r:embed="rId2"/>
            <a:stretch>
              <a:fillRect l="0" t="-34245" r="0" b="-381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13645" y="7918704"/>
            <a:ext cx="7315200" cy="2368296"/>
          </a:xfrm>
          <a:custGeom>
            <a:avLst/>
            <a:gdLst/>
            <a:ahLst/>
            <a:cxnLst/>
            <a:rect r="r" b="b" t="t" l="l"/>
            <a:pathLst>
              <a:path h="2368296" w="731520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42316" y="7918704"/>
            <a:ext cx="7315200" cy="2368296"/>
          </a:xfrm>
          <a:custGeom>
            <a:avLst/>
            <a:gdLst/>
            <a:ahLst/>
            <a:cxnLst/>
            <a:rect r="r" b="b" t="t" l="l"/>
            <a:pathLst>
              <a:path h="2368296" w="731520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57516" y="7918704"/>
            <a:ext cx="7315200" cy="2368296"/>
          </a:xfrm>
          <a:custGeom>
            <a:avLst/>
            <a:gdLst/>
            <a:ahLst/>
            <a:cxnLst/>
            <a:rect r="r" b="b" t="t" l="l"/>
            <a:pathLst>
              <a:path h="2368296" w="7315200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8498" y="0"/>
            <a:ext cx="4490914" cy="4114800"/>
          </a:xfrm>
          <a:custGeom>
            <a:avLst/>
            <a:gdLst/>
            <a:ahLst/>
            <a:cxnLst/>
            <a:rect r="r" b="b" t="t" l="l"/>
            <a:pathLst>
              <a:path h="4114800" w="4490914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498" y="3629696"/>
            <a:ext cx="4490914" cy="4114800"/>
          </a:xfrm>
          <a:custGeom>
            <a:avLst/>
            <a:gdLst/>
            <a:ahLst/>
            <a:cxnLst/>
            <a:rect r="r" b="b" t="t" l="l"/>
            <a:pathLst>
              <a:path h="4114800" w="4490914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3797086" y="0"/>
            <a:ext cx="4490914" cy="4114800"/>
          </a:xfrm>
          <a:custGeom>
            <a:avLst/>
            <a:gdLst/>
            <a:ahLst/>
            <a:cxnLst/>
            <a:rect r="r" b="b" t="t" l="l"/>
            <a:pathLst>
              <a:path h="4114800" w="4490914">
                <a:moveTo>
                  <a:pt x="4490914" y="0"/>
                </a:moveTo>
                <a:lnTo>
                  <a:pt x="0" y="0"/>
                </a:lnTo>
                <a:lnTo>
                  <a:pt x="0" y="4114800"/>
                </a:lnTo>
                <a:lnTo>
                  <a:pt x="4490914" y="4114800"/>
                </a:lnTo>
                <a:lnTo>
                  <a:pt x="44909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797086" y="3629696"/>
            <a:ext cx="4490914" cy="4114800"/>
          </a:xfrm>
          <a:custGeom>
            <a:avLst/>
            <a:gdLst/>
            <a:ahLst/>
            <a:cxnLst/>
            <a:rect r="r" b="b" t="t" l="l"/>
            <a:pathLst>
              <a:path h="4114800" w="4490914">
                <a:moveTo>
                  <a:pt x="4490914" y="0"/>
                </a:moveTo>
                <a:lnTo>
                  <a:pt x="0" y="0"/>
                </a:lnTo>
                <a:lnTo>
                  <a:pt x="0" y="4114800"/>
                </a:lnTo>
                <a:lnTo>
                  <a:pt x="4490914" y="4114800"/>
                </a:lnTo>
                <a:lnTo>
                  <a:pt x="44909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83520" y="139812"/>
            <a:ext cx="2558796" cy="2987978"/>
          </a:xfrm>
          <a:custGeom>
            <a:avLst/>
            <a:gdLst/>
            <a:ahLst/>
            <a:cxnLst/>
            <a:rect r="r" b="b" t="t" l="l"/>
            <a:pathLst>
              <a:path h="2987978" w="2558796">
                <a:moveTo>
                  <a:pt x="0" y="0"/>
                </a:moveTo>
                <a:lnTo>
                  <a:pt x="2558796" y="0"/>
                </a:lnTo>
                <a:lnTo>
                  <a:pt x="2558796" y="2987978"/>
                </a:lnTo>
                <a:lnTo>
                  <a:pt x="0" y="2987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34467" y="139812"/>
            <a:ext cx="2558796" cy="2987978"/>
          </a:xfrm>
          <a:custGeom>
            <a:avLst/>
            <a:gdLst/>
            <a:ahLst/>
            <a:cxnLst/>
            <a:rect r="r" b="b" t="t" l="l"/>
            <a:pathLst>
              <a:path h="2987978" w="2558796">
                <a:moveTo>
                  <a:pt x="0" y="0"/>
                </a:moveTo>
                <a:lnTo>
                  <a:pt x="2558795" y="0"/>
                </a:lnTo>
                <a:lnTo>
                  <a:pt x="2558795" y="2987978"/>
                </a:lnTo>
                <a:lnTo>
                  <a:pt x="0" y="2987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6172200"/>
            <a:ext cx="3878199" cy="4114800"/>
          </a:xfrm>
          <a:custGeom>
            <a:avLst/>
            <a:gdLst/>
            <a:ahLst/>
            <a:cxnLst/>
            <a:rect r="r" b="b" t="t" l="l"/>
            <a:pathLst>
              <a:path h="4114800" w="3878199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39696" y="1689412"/>
            <a:ext cx="6794770" cy="7218880"/>
          </a:xfrm>
          <a:custGeom>
            <a:avLst/>
            <a:gdLst/>
            <a:ahLst/>
            <a:cxnLst/>
            <a:rect r="r" b="b" t="t" l="l"/>
            <a:pathLst>
              <a:path h="7218880" w="6794770">
                <a:moveTo>
                  <a:pt x="0" y="0"/>
                </a:moveTo>
                <a:lnTo>
                  <a:pt x="6794771" y="0"/>
                </a:lnTo>
                <a:lnTo>
                  <a:pt x="6794771" y="7218879"/>
                </a:lnTo>
                <a:lnTo>
                  <a:pt x="0" y="7218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797086" y="5861304"/>
            <a:ext cx="4455000" cy="4114800"/>
          </a:xfrm>
          <a:custGeom>
            <a:avLst/>
            <a:gdLst/>
            <a:ahLst/>
            <a:cxnLst/>
            <a:rect r="r" b="b" t="t" l="l"/>
            <a:pathLst>
              <a:path h="4114800" w="4455000">
                <a:moveTo>
                  <a:pt x="0" y="0"/>
                </a:moveTo>
                <a:lnTo>
                  <a:pt x="4455000" y="0"/>
                </a:lnTo>
                <a:lnTo>
                  <a:pt x="445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79616" y="4353059"/>
            <a:ext cx="4597165" cy="2340375"/>
          </a:xfrm>
          <a:custGeom>
            <a:avLst/>
            <a:gdLst/>
            <a:ahLst/>
            <a:cxnLst/>
            <a:rect r="r" b="b" t="t" l="l"/>
            <a:pathLst>
              <a:path h="2340375" w="4597165">
                <a:moveTo>
                  <a:pt x="0" y="0"/>
                </a:moveTo>
                <a:lnTo>
                  <a:pt x="4597166" y="0"/>
                </a:lnTo>
                <a:lnTo>
                  <a:pt x="4597166" y="2340375"/>
                </a:lnTo>
                <a:lnTo>
                  <a:pt x="0" y="23403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668803" y="7549472"/>
            <a:ext cx="4345061" cy="2717638"/>
          </a:xfrm>
          <a:custGeom>
            <a:avLst/>
            <a:gdLst/>
            <a:ahLst/>
            <a:cxnLst/>
            <a:rect r="r" b="b" t="t" l="l"/>
            <a:pathLst>
              <a:path h="2717638" w="4345061">
                <a:moveTo>
                  <a:pt x="0" y="0"/>
                </a:moveTo>
                <a:lnTo>
                  <a:pt x="4345061" y="0"/>
                </a:lnTo>
                <a:lnTo>
                  <a:pt x="4345061" y="2717638"/>
                </a:lnTo>
                <a:lnTo>
                  <a:pt x="0" y="2717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878199" y="6152310"/>
            <a:ext cx="4784651" cy="4114800"/>
          </a:xfrm>
          <a:custGeom>
            <a:avLst/>
            <a:gdLst/>
            <a:ahLst/>
            <a:cxnLst/>
            <a:rect r="r" b="b" t="t" l="l"/>
            <a:pathLst>
              <a:path h="4114800" w="4784651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445684" y="3241451"/>
            <a:ext cx="5143500" cy="4114800"/>
          </a:xfrm>
          <a:custGeom>
            <a:avLst/>
            <a:gdLst/>
            <a:ahLst/>
            <a:cxnLst/>
            <a:rect r="r" b="b" t="t" l="l"/>
            <a:pathLst>
              <a:path h="4114800" w="51435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842316" y="261674"/>
            <a:ext cx="6603368" cy="1372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88"/>
              </a:lnSpc>
              <a:spcBef>
                <a:spcPct val="0"/>
              </a:spcBef>
            </a:pPr>
            <a:r>
              <a:rPr lang="en-US" sz="7992">
                <a:solidFill>
                  <a:srgbClr val="E30613"/>
                </a:solidFill>
                <a:latin typeface="Tenor Sans"/>
                <a:ea typeface="Tenor Sans"/>
                <a:cs typeface="Tenor Sans"/>
                <a:sym typeface="Tenor Sans"/>
              </a:rPr>
              <a:t>Знайди пару!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D5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15200" cy="2377440"/>
          </a:xfrm>
          <a:custGeom>
            <a:avLst/>
            <a:gdLst/>
            <a:ahLst/>
            <a:cxnLst/>
            <a:rect r="r" b="b" t="t" l="l"/>
            <a:pathLst>
              <a:path h="2377440" w="731520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00930" y="0"/>
            <a:ext cx="7315200" cy="2377440"/>
          </a:xfrm>
          <a:custGeom>
            <a:avLst/>
            <a:gdLst/>
            <a:ahLst/>
            <a:cxnLst/>
            <a:rect r="r" b="b" t="t" l="l"/>
            <a:pathLst>
              <a:path h="2377440" w="731520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59277" y="0"/>
            <a:ext cx="7315200" cy="2377440"/>
          </a:xfrm>
          <a:custGeom>
            <a:avLst/>
            <a:gdLst/>
            <a:ahLst/>
            <a:cxnLst/>
            <a:rect r="r" b="b" t="t" l="l"/>
            <a:pathLst>
              <a:path h="2377440" w="731520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62462"/>
            <a:ext cx="1911007" cy="10124538"/>
          </a:xfrm>
          <a:custGeom>
            <a:avLst/>
            <a:gdLst/>
            <a:ahLst/>
            <a:cxnLst/>
            <a:rect r="r" b="b" t="t" l="l"/>
            <a:pathLst>
              <a:path h="10124538" w="1911007">
                <a:moveTo>
                  <a:pt x="0" y="0"/>
                </a:moveTo>
                <a:lnTo>
                  <a:pt x="1911007" y="0"/>
                </a:lnTo>
                <a:lnTo>
                  <a:pt x="1911007" y="10124538"/>
                </a:lnTo>
                <a:lnTo>
                  <a:pt x="0" y="10124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03797" y="162462"/>
            <a:ext cx="1911007" cy="10124538"/>
          </a:xfrm>
          <a:custGeom>
            <a:avLst/>
            <a:gdLst/>
            <a:ahLst/>
            <a:cxnLst/>
            <a:rect r="r" b="b" t="t" l="l"/>
            <a:pathLst>
              <a:path h="10124538" w="1911007">
                <a:moveTo>
                  <a:pt x="0" y="0"/>
                </a:moveTo>
                <a:lnTo>
                  <a:pt x="1911006" y="0"/>
                </a:lnTo>
                <a:lnTo>
                  <a:pt x="1911006" y="10124538"/>
                </a:lnTo>
                <a:lnTo>
                  <a:pt x="0" y="10124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986454" y="9216771"/>
            <a:ext cx="6241894" cy="1224972"/>
          </a:xfrm>
          <a:custGeom>
            <a:avLst/>
            <a:gdLst/>
            <a:ahLst/>
            <a:cxnLst/>
            <a:rect r="r" b="b" t="t" l="l"/>
            <a:pathLst>
              <a:path h="1224972" w="6241894">
                <a:moveTo>
                  <a:pt x="0" y="0"/>
                </a:moveTo>
                <a:lnTo>
                  <a:pt x="6241895" y="0"/>
                </a:lnTo>
                <a:lnTo>
                  <a:pt x="6241895" y="1224972"/>
                </a:lnTo>
                <a:lnTo>
                  <a:pt x="0" y="122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6344" y="8229577"/>
            <a:ext cx="5208725" cy="2057447"/>
          </a:xfrm>
          <a:custGeom>
            <a:avLst/>
            <a:gdLst/>
            <a:ahLst/>
            <a:cxnLst/>
            <a:rect r="r" b="b" t="t" l="l"/>
            <a:pathLst>
              <a:path h="2057447" w="5208725">
                <a:moveTo>
                  <a:pt x="0" y="0"/>
                </a:moveTo>
                <a:lnTo>
                  <a:pt x="5208725" y="0"/>
                </a:lnTo>
                <a:lnTo>
                  <a:pt x="5208725" y="2057446"/>
                </a:lnTo>
                <a:lnTo>
                  <a:pt x="0" y="2057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50575" y="8540473"/>
            <a:ext cx="5208725" cy="2057447"/>
          </a:xfrm>
          <a:custGeom>
            <a:avLst/>
            <a:gdLst/>
            <a:ahLst/>
            <a:cxnLst/>
            <a:rect r="r" b="b" t="t" l="l"/>
            <a:pathLst>
              <a:path h="2057447" w="5208725">
                <a:moveTo>
                  <a:pt x="0" y="0"/>
                </a:moveTo>
                <a:lnTo>
                  <a:pt x="5208725" y="0"/>
                </a:lnTo>
                <a:lnTo>
                  <a:pt x="5208725" y="2057446"/>
                </a:lnTo>
                <a:lnTo>
                  <a:pt x="0" y="2057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99477" y="6047760"/>
            <a:ext cx="4089047" cy="3169011"/>
          </a:xfrm>
          <a:custGeom>
            <a:avLst/>
            <a:gdLst/>
            <a:ahLst/>
            <a:cxnLst/>
            <a:rect r="r" b="b" t="t" l="l"/>
            <a:pathLst>
              <a:path h="3169011" w="4089047">
                <a:moveTo>
                  <a:pt x="0" y="0"/>
                </a:moveTo>
                <a:lnTo>
                  <a:pt x="4089046" y="0"/>
                </a:lnTo>
                <a:lnTo>
                  <a:pt x="4089046" y="3169011"/>
                </a:lnTo>
                <a:lnTo>
                  <a:pt x="0" y="3169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620420" y="4989846"/>
            <a:ext cx="4982593" cy="3911336"/>
          </a:xfrm>
          <a:custGeom>
            <a:avLst/>
            <a:gdLst/>
            <a:ahLst/>
            <a:cxnLst/>
            <a:rect r="r" b="b" t="t" l="l"/>
            <a:pathLst>
              <a:path h="3911336" w="4982593">
                <a:moveTo>
                  <a:pt x="0" y="0"/>
                </a:moveTo>
                <a:lnTo>
                  <a:pt x="4982594" y="0"/>
                </a:lnTo>
                <a:lnTo>
                  <a:pt x="4982594" y="3911335"/>
                </a:lnTo>
                <a:lnTo>
                  <a:pt x="0" y="3911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08024" y="3897541"/>
            <a:ext cx="4204431" cy="4607595"/>
          </a:xfrm>
          <a:custGeom>
            <a:avLst/>
            <a:gdLst/>
            <a:ahLst/>
            <a:cxnLst/>
            <a:rect r="r" b="b" t="t" l="l"/>
            <a:pathLst>
              <a:path h="4607595" w="4204431">
                <a:moveTo>
                  <a:pt x="0" y="0"/>
                </a:moveTo>
                <a:lnTo>
                  <a:pt x="4204431" y="0"/>
                </a:lnTo>
                <a:lnTo>
                  <a:pt x="4204431" y="4607595"/>
                </a:lnTo>
                <a:lnTo>
                  <a:pt x="0" y="46075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96984" y="1950528"/>
            <a:ext cx="2743736" cy="1982349"/>
          </a:xfrm>
          <a:custGeom>
            <a:avLst/>
            <a:gdLst/>
            <a:ahLst/>
            <a:cxnLst/>
            <a:rect r="r" b="b" t="t" l="l"/>
            <a:pathLst>
              <a:path h="1982349" w="2743736">
                <a:moveTo>
                  <a:pt x="0" y="0"/>
                </a:moveTo>
                <a:lnTo>
                  <a:pt x="2743736" y="0"/>
                </a:lnTo>
                <a:lnTo>
                  <a:pt x="2743736" y="1982350"/>
                </a:lnTo>
                <a:lnTo>
                  <a:pt x="0" y="19823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2285732" y="1950528"/>
            <a:ext cx="2743736" cy="1982349"/>
          </a:xfrm>
          <a:custGeom>
            <a:avLst/>
            <a:gdLst/>
            <a:ahLst/>
            <a:cxnLst/>
            <a:rect r="r" b="b" t="t" l="l"/>
            <a:pathLst>
              <a:path h="1982349" w="2743736">
                <a:moveTo>
                  <a:pt x="2743736" y="0"/>
                </a:moveTo>
                <a:lnTo>
                  <a:pt x="0" y="0"/>
                </a:lnTo>
                <a:lnTo>
                  <a:pt x="0" y="1982350"/>
                </a:lnTo>
                <a:lnTo>
                  <a:pt x="2743736" y="1982350"/>
                </a:lnTo>
                <a:lnTo>
                  <a:pt x="274373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34840" y="0"/>
            <a:ext cx="1769381" cy="1696394"/>
          </a:xfrm>
          <a:custGeom>
            <a:avLst/>
            <a:gdLst/>
            <a:ahLst/>
            <a:cxnLst/>
            <a:rect r="r" b="b" t="t" l="l"/>
            <a:pathLst>
              <a:path h="1696394" w="1769381">
                <a:moveTo>
                  <a:pt x="0" y="0"/>
                </a:moveTo>
                <a:lnTo>
                  <a:pt x="1769381" y="0"/>
                </a:lnTo>
                <a:lnTo>
                  <a:pt x="1769381" y="1696394"/>
                </a:lnTo>
                <a:lnTo>
                  <a:pt x="0" y="1696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2843722" y="16009"/>
            <a:ext cx="1769381" cy="1696394"/>
          </a:xfrm>
          <a:custGeom>
            <a:avLst/>
            <a:gdLst/>
            <a:ahLst/>
            <a:cxnLst/>
            <a:rect r="r" b="b" t="t" l="l"/>
            <a:pathLst>
              <a:path h="1696394" w="1769381">
                <a:moveTo>
                  <a:pt x="1769381" y="0"/>
                </a:moveTo>
                <a:lnTo>
                  <a:pt x="0" y="0"/>
                </a:lnTo>
                <a:lnTo>
                  <a:pt x="0" y="1696394"/>
                </a:lnTo>
                <a:lnTo>
                  <a:pt x="1769381" y="1696394"/>
                </a:lnTo>
                <a:lnTo>
                  <a:pt x="176938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5742642" y="0"/>
            <a:ext cx="1769381" cy="1696394"/>
          </a:xfrm>
          <a:custGeom>
            <a:avLst/>
            <a:gdLst/>
            <a:ahLst/>
            <a:cxnLst/>
            <a:rect r="r" b="b" t="t" l="l"/>
            <a:pathLst>
              <a:path h="1696394" w="1769381">
                <a:moveTo>
                  <a:pt x="1769381" y="0"/>
                </a:moveTo>
                <a:lnTo>
                  <a:pt x="0" y="0"/>
                </a:lnTo>
                <a:lnTo>
                  <a:pt x="0" y="1696394"/>
                </a:lnTo>
                <a:lnTo>
                  <a:pt x="1769381" y="1696394"/>
                </a:lnTo>
                <a:lnTo>
                  <a:pt x="176938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165884" y="16009"/>
            <a:ext cx="1769381" cy="1696394"/>
          </a:xfrm>
          <a:custGeom>
            <a:avLst/>
            <a:gdLst/>
            <a:ahLst/>
            <a:cxnLst/>
            <a:rect r="r" b="b" t="t" l="l"/>
            <a:pathLst>
              <a:path h="1696394" w="1769381">
                <a:moveTo>
                  <a:pt x="0" y="0"/>
                </a:moveTo>
                <a:lnTo>
                  <a:pt x="1769381" y="0"/>
                </a:lnTo>
                <a:lnTo>
                  <a:pt x="1769381" y="1696394"/>
                </a:lnTo>
                <a:lnTo>
                  <a:pt x="0" y="1696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315200" y="16009"/>
            <a:ext cx="4262225" cy="1724425"/>
          </a:xfrm>
          <a:custGeom>
            <a:avLst/>
            <a:gdLst/>
            <a:ahLst/>
            <a:cxnLst/>
            <a:rect r="r" b="b" t="t" l="l"/>
            <a:pathLst>
              <a:path h="1724425" w="4262225">
                <a:moveTo>
                  <a:pt x="0" y="0"/>
                </a:moveTo>
                <a:lnTo>
                  <a:pt x="4262225" y="0"/>
                </a:lnTo>
                <a:lnTo>
                  <a:pt x="4262225" y="1724425"/>
                </a:lnTo>
                <a:lnTo>
                  <a:pt x="0" y="17244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212455" y="5243566"/>
            <a:ext cx="2102745" cy="1986218"/>
          </a:xfrm>
          <a:custGeom>
            <a:avLst/>
            <a:gdLst/>
            <a:ahLst/>
            <a:cxnLst/>
            <a:rect r="r" b="b" t="t" l="l"/>
            <a:pathLst>
              <a:path h="1986218" w="2102745">
                <a:moveTo>
                  <a:pt x="0" y="0"/>
                </a:moveTo>
                <a:lnTo>
                  <a:pt x="2102745" y="0"/>
                </a:lnTo>
                <a:lnTo>
                  <a:pt x="2102745" y="1986218"/>
                </a:lnTo>
                <a:lnTo>
                  <a:pt x="0" y="19862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657600" y="4059190"/>
            <a:ext cx="12583120" cy="198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  <a:spcBef>
                <a:spcPct val="0"/>
              </a:spcBef>
            </a:pPr>
            <a:r>
              <a:rPr lang="en-US" sz="5709">
                <a:solidFill>
                  <a:srgbClr val="5E17EB"/>
                </a:solidFill>
                <a:latin typeface="Tenor Sans"/>
                <a:ea typeface="Tenor Sans"/>
                <a:cs typeface="Tenor Sans"/>
                <a:sym typeface="Tenor Sans"/>
              </a:rPr>
              <a:t>Давайте подаруємо один одному великі обійми!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311676" y="2594493"/>
            <a:ext cx="7664648" cy="1226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93"/>
              </a:lnSpc>
              <a:spcBef>
                <a:spcPct val="0"/>
              </a:spcBef>
            </a:pPr>
            <a:r>
              <a:rPr lang="en-US" sz="7209">
                <a:solidFill>
                  <a:srgbClr val="E30613"/>
                </a:solidFill>
                <a:latin typeface="Tenor Sans"/>
                <a:ea typeface="Tenor Sans"/>
                <a:cs typeface="Tenor Sans"/>
                <a:sym typeface="Tenor Sans"/>
              </a:rPr>
              <a:t>Обійми для всіх!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5849628" y="3221243"/>
            <a:ext cx="1506770" cy="1423270"/>
          </a:xfrm>
          <a:custGeom>
            <a:avLst/>
            <a:gdLst/>
            <a:ahLst/>
            <a:cxnLst/>
            <a:rect r="r" b="b" t="t" l="l"/>
            <a:pathLst>
              <a:path h="1423270" w="1506770">
                <a:moveTo>
                  <a:pt x="0" y="0"/>
                </a:moveTo>
                <a:lnTo>
                  <a:pt x="1506771" y="0"/>
                </a:lnTo>
                <a:lnTo>
                  <a:pt x="1506771" y="1423270"/>
                </a:lnTo>
                <a:lnTo>
                  <a:pt x="0" y="14232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995189" y="7632265"/>
            <a:ext cx="1677465" cy="1584506"/>
          </a:xfrm>
          <a:custGeom>
            <a:avLst/>
            <a:gdLst/>
            <a:ahLst/>
            <a:cxnLst/>
            <a:rect r="r" b="b" t="t" l="l"/>
            <a:pathLst>
              <a:path h="1584506" w="1677465">
                <a:moveTo>
                  <a:pt x="0" y="0"/>
                </a:moveTo>
                <a:lnTo>
                  <a:pt x="1677465" y="0"/>
                </a:lnTo>
                <a:lnTo>
                  <a:pt x="1677465" y="1584506"/>
                </a:lnTo>
                <a:lnTo>
                  <a:pt x="0" y="15845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D5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434165" cy="10277150"/>
          </a:xfrm>
          <a:custGeom>
            <a:avLst/>
            <a:gdLst/>
            <a:ahLst/>
            <a:cxnLst/>
            <a:rect r="r" b="b" t="t" l="l"/>
            <a:pathLst>
              <a:path h="10277150" w="11434165">
                <a:moveTo>
                  <a:pt x="0" y="0"/>
                </a:moveTo>
                <a:lnTo>
                  <a:pt x="11434165" y="0"/>
                </a:lnTo>
                <a:lnTo>
                  <a:pt x="11434165" y="10277150"/>
                </a:lnTo>
                <a:lnTo>
                  <a:pt x="0" y="1027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005" r="-5406" b="-900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53835" y="0"/>
            <a:ext cx="11434165" cy="10277150"/>
          </a:xfrm>
          <a:custGeom>
            <a:avLst/>
            <a:gdLst/>
            <a:ahLst/>
            <a:cxnLst/>
            <a:rect r="r" b="b" t="t" l="l"/>
            <a:pathLst>
              <a:path h="10277150" w="11434165">
                <a:moveTo>
                  <a:pt x="0" y="0"/>
                </a:moveTo>
                <a:lnTo>
                  <a:pt x="11434165" y="0"/>
                </a:lnTo>
                <a:lnTo>
                  <a:pt x="11434165" y="10277150"/>
                </a:lnTo>
                <a:lnTo>
                  <a:pt x="0" y="1027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005" r="-5406" b="-900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062" y="0"/>
            <a:ext cx="4937326" cy="1845326"/>
          </a:xfrm>
          <a:custGeom>
            <a:avLst/>
            <a:gdLst/>
            <a:ahLst/>
            <a:cxnLst/>
            <a:rect r="r" b="b" t="t" l="l"/>
            <a:pathLst>
              <a:path h="1845326" w="4937326">
                <a:moveTo>
                  <a:pt x="0" y="0"/>
                </a:moveTo>
                <a:lnTo>
                  <a:pt x="4937326" y="0"/>
                </a:lnTo>
                <a:lnTo>
                  <a:pt x="4937326" y="1845326"/>
                </a:lnTo>
                <a:lnTo>
                  <a:pt x="0" y="1845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50501" y="443065"/>
            <a:ext cx="10107811" cy="1644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13"/>
              </a:lnSpc>
              <a:spcBef>
                <a:spcPct val="0"/>
              </a:spcBef>
            </a:pPr>
            <a:r>
              <a:rPr lang="en-US" sz="9509">
                <a:solidFill>
                  <a:srgbClr val="E30613"/>
                </a:solidFill>
                <a:latin typeface="Tenor Sans"/>
                <a:ea typeface="Tenor Sans"/>
                <a:cs typeface="Tenor Sans"/>
                <a:sym typeface="Tenor Sans"/>
              </a:rPr>
              <a:t>Будьмо друзями!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13350674" y="0"/>
            <a:ext cx="4937326" cy="1845326"/>
          </a:xfrm>
          <a:custGeom>
            <a:avLst/>
            <a:gdLst/>
            <a:ahLst/>
            <a:cxnLst/>
            <a:rect r="r" b="b" t="t" l="l"/>
            <a:pathLst>
              <a:path h="1845326" w="4937326">
                <a:moveTo>
                  <a:pt x="4937326" y="0"/>
                </a:moveTo>
                <a:lnTo>
                  <a:pt x="0" y="0"/>
                </a:lnTo>
                <a:lnTo>
                  <a:pt x="0" y="1845326"/>
                </a:lnTo>
                <a:lnTo>
                  <a:pt x="4937326" y="1845326"/>
                </a:lnTo>
                <a:lnTo>
                  <a:pt x="49373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17082" y="5947861"/>
            <a:ext cx="7480412" cy="4329288"/>
          </a:xfrm>
          <a:custGeom>
            <a:avLst/>
            <a:gdLst/>
            <a:ahLst/>
            <a:cxnLst/>
            <a:rect r="r" b="b" t="t" l="l"/>
            <a:pathLst>
              <a:path h="4329288" w="7480412">
                <a:moveTo>
                  <a:pt x="0" y="0"/>
                </a:moveTo>
                <a:lnTo>
                  <a:pt x="7480412" y="0"/>
                </a:lnTo>
                <a:lnTo>
                  <a:pt x="7480412" y="4329289"/>
                </a:lnTo>
                <a:lnTo>
                  <a:pt x="0" y="4329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44612" y="7814873"/>
            <a:ext cx="5143388" cy="2661703"/>
          </a:xfrm>
          <a:custGeom>
            <a:avLst/>
            <a:gdLst/>
            <a:ahLst/>
            <a:cxnLst/>
            <a:rect r="r" b="b" t="t" l="l"/>
            <a:pathLst>
              <a:path h="2661703" w="5143388">
                <a:moveTo>
                  <a:pt x="0" y="0"/>
                </a:moveTo>
                <a:lnTo>
                  <a:pt x="5143388" y="0"/>
                </a:lnTo>
                <a:lnTo>
                  <a:pt x="5143388" y="2661703"/>
                </a:lnTo>
                <a:lnTo>
                  <a:pt x="0" y="2661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33079" y="5971266"/>
            <a:ext cx="5283293" cy="4305884"/>
          </a:xfrm>
          <a:custGeom>
            <a:avLst/>
            <a:gdLst/>
            <a:ahLst/>
            <a:cxnLst/>
            <a:rect r="r" b="b" t="t" l="l"/>
            <a:pathLst>
              <a:path h="4305884" w="5283293">
                <a:moveTo>
                  <a:pt x="5283292" y="0"/>
                </a:moveTo>
                <a:lnTo>
                  <a:pt x="0" y="0"/>
                </a:lnTo>
                <a:lnTo>
                  <a:pt x="0" y="4305884"/>
                </a:lnTo>
                <a:lnTo>
                  <a:pt x="5283292" y="4305884"/>
                </a:lnTo>
                <a:lnTo>
                  <a:pt x="528329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1845326"/>
            <a:ext cx="4071970" cy="3566367"/>
          </a:xfrm>
          <a:custGeom>
            <a:avLst/>
            <a:gdLst/>
            <a:ahLst/>
            <a:cxnLst/>
            <a:rect r="r" b="b" t="t" l="l"/>
            <a:pathLst>
              <a:path h="3566367" w="4071970">
                <a:moveTo>
                  <a:pt x="0" y="0"/>
                </a:moveTo>
                <a:lnTo>
                  <a:pt x="4071970" y="0"/>
                </a:lnTo>
                <a:lnTo>
                  <a:pt x="4071970" y="3566366"/>
                </a:lnTo>
                <a:lnTo>
                  <a:pt x="0" y="3566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216955" y="1845326"/>
            <a:ext cx="4071970" cy="3566367"/>
          </a:xfrm>
          <a:custGeom>
            <a:avLst/>
            <a:gdLst/>
            <a:ahLst/>
            <a:cxnLst/>
            <a:rect r="r" b="b" t="t" l="l"/>
            <a:pathLst>
              <a:path h="3566367" w="4071970">
                <a:moveTo>
                  <a:pt x="4071970" y="0"/>
                </a:moveTo>
                <a:lnTo>
                  <a:pt x="0" y="0"/>
                </a:lnTo>
                <a:lnTo>
                  <a:pt x="0" y="3566366"/>
                </a:lnTo>
                <a:lnTo>
                  <a:pt x="4071970" y="3566366"/>
                </a:lnTo>
                <a:lnTo>
                  <a:pt x="407197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58663" y="5599527"/>
            <a:ext cx="2840647" cy="2027512"/>
          </a:xfrm>
          <a:custGeom>
            <a:avLst/>
            <a:gdLst/>
            <a:ahLst/>
            <a:cxnLst/>
            <a:rect r="r" b="b" t="t" l="l"/>
            <a:pathLst>
              <a:path h="2027512" w="2840647">
                <a:moveTo>
                  <a:pt x="0" y="0"/>
                </a:moveTo>
                <a:lnTo>
                  <a:pt x="2840647" y="0"/>
                </a:lnTo>
                <a:lnTo>
                  <a:pt x="2840647" y="2027511"/>
                </a:lnTo>
                <a:lnTo>
                  <a:pt x="0" y="2027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679767" y="5479191"/>
            <a:ext cx="1636605" cy="2645017"/>
          </a:xfrm>
          <a:custGeom>
            <a:avLst/>
            <a:gdLst/>
            <a:ahLst/>
            <a:cxnLst/>
            <a:rect r="r" b="b" t="t" l="l"/>
            <a:pathLst>
              <a:path h="2645017" w="1636605">
                <a:moveTo>
                  <a:pt x="0" y="0"/>
                </a:moveTo>
                <a:lnTo>
                  <a:pt x="1636604" y="0"/>
                </a:lnTo>
                <a:lnTo>
                  <a:pt x="1636604" y="2645017"/>
                </a:lnTo>
                <a:lnTo>
                  <a:pt x="0" y="2645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171258" y="1963653"/>
            <a:ext cx="12466297" cy="421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9"/>
              </a:lnSpc>
              <a:spcBef>
                <a:spcPct val="0"/>
              </a:spcBef>
            </a:pPr>
            <a:r>
              <a:rPr lang="en-US" sz="6006">
                <a:solidFill>
                  <a:srgbClr val="5E17EB"/>
                </a:solidFill>
                <a:latin typeface="Tenor Sans"/>
                <a:ea typeface="Tenor Sans"/>
                <a:cs typeface="Tenor Sans"/>
                <a:sym typeface="Tenor Sans"/>
              </a:rPr>
              <a:t>Пам'ятайте, що дружба - це найкращий подарунок. </a:t>
            </a:r>
          </a:p>
          <a:p>
            <a:pPr algn="ctr">
              <a:lnSpc>
                <a:spcPts val="8409"/>
              </a:lnSpc>
              <a:spcBef>
                <a:spcPct val="0"/>
              </a:spcBef>
            </a:pPr>
            <a:r>
              <a:rPr lang="en-US" sz="6006">
                <a:solidFill>
                  <a:srgbClr val="DD6E24"/>
                </a:solidFill>
                <a:latin typeface="Tenor Sans"/>
                <a:ea typeface="Tenor Sans"/>
                <a:cs typeface="Tenor Sans"/>
                <a:sym typeface="Tenor Sans"/>
              </a:rPr>
              <a:t>Будьте добрими один до одного!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88242" y="390206"/>
            <a:ext cx="1547743" cy="975078"/>
          </a:xfrm>
          <a:custGeom>
            <a:avLst/>
            <a:gdLst/>
            <a:ahLst/>
            <a:cxnLst/>
            <a:rect r="r" b="b" t="t" l="l"/>
            <a:pathLst>
              <a:path h="975078" w="1547743">
                <a:moveTo>
                  <a:pt x="0" y="0"/>
                </a:moveTo>
                <a:lnTo>
                  <a:pt x="1547743" y="0"/>
                </a:lnTo>
                <a:lnTo>
                  <a:pt x="1547743" y="975078"/>
                </a:lnTo>
                <a:lnTo>
                  <a:pt x="0" y="975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252940" y="390206"/>
            <a:ext cx="1547743" cy="975078"/>
          </a:xfrm>
          <a:custGeom>
            <a:avLst/>
            <a:gdLst/>
            <a:ahLst/>
            <a:cxnLst/>
            <a:rect r="r" b="b" t="t" l="l"/>
            <a:pathLst>
              <a:path h="975078" w="1547743">
                <a:moveTo>
                  <a:pt x="0" y="0"/>
                </a:moveTo>
                <a:lnTo>
                  <a:pt x="1547743" y="0"/>
                </a:lnTo>
                <a:lnTo>
                  <a:pt x="1547743" y="975078"/>
                </a:lnTo>
                <a:lnTo>
                  <a:pt x="0" y="975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DAGdsSi36xo</dc:identifier>
  <dcterms:modified xsi:type="dcterms:W3CDTF">2011-08-01T06:04:30Z</dcterms:modified>
  <cp:revision>1</cp:revision>
  <dc:title>День святого Валентина</dc:title>
</cp:coreProperties>
</file>