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263E8-40B0-435A-9066-EE966DD1230C}" v="19" dt="2025-03-06T14:24:5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ія Лісова" userId="d496ecedf80ba698" providerId="LiveId" clId="{094263E8-40B0-435A-9066-EE966DD1230C}"/>
    <pc:docChg chg="undo custSel addSld delSld modSld">
      <pc:chgData name="Юлія Лісова" userId="d496ecedf80ba698" providerId="LiveId" clId="{094263E8-40B0-435A-9066-EE966DD1230C}" dt="2025-03-06T14:25:03.231" v="265" actId="1076"/>
      <pc:docMkLst>
        <pc:docMk/>
      </pc:docMkLst>
      <pc:sldChg chg="addSp delSp modSp new mod">
        <pc:chgData name="Юлія Лісова" userId="d496ecedf80ba698" providerId="LiveId" clId="{094263E8-40B0-435A-9066-EE966DD1230C}" dt="2025-03-06T14:10:01.315" v="155" actId="1076"/>
        <pc:sldMkLst>
          <pc:docMk/>
          <pc:sldMk cId="2476745195" sldId="256"/>
        </pc:sldMkLst>
        <pc:spChg chg="mod">
          <ac:chgData name="Юлія Лісова" userId="d496ecedf80ba698" providerId="LiveId" clId="{094263E8-40B0-435A-9066-EE966DD1230C}" dt="2025-03-06T14:09:43.742" v="151" actId="1076"/>
          <ac:spMkLst>
            <pc:docMk/>
            <pc:sldMk cId="2476745195" sldId="256"/>
            <ac:spMk id="2" creationId="{5A49C38D-6E17-ADB6-87C3-03D32C9AD1E7}"/>
          </ac:spMkLst>
        </pc:spChg>
        <pc:spChg chg="mod">
          <ac:chgData name="Юлія Лісова" userId="d496ecedf80ba698" providerId="LiveId" clId="{094263E8-40B0-435A-9066-EE966DD1230C}" dt="2025-03-06T14:10:01.315" v="155" actId="1076"/>
          <ac:spMkLst>
            <pc:docMk/>
            <pc:sldMk cId="2476745195" sldId="256"/>
            <ac:spMk id="3" creationId="{62D109F4-F88E-9F19-CD46-81FB1AD485BA}"/>
          </ac:spMkLst>
        </pc:spChg>
        <pc:picChg chg="add del mod">
          <ac:chgData name="Юлія Лісова" userId="d496ecedf80ba698" providerId="LiveId" clId="{094263E8-40B0-435A-9066-EE966DD1230C}" dt="2025-03-06T14:09:19.606" v="142" actId="21"/>
          <ac:picMkLst>
            <pc:docMk/>
            <pc:sldMk cId="2476745195" sldId="256"/>
            <ac:picMk id="4" creationId="{BD1B659A-8C56-A63E-4889-4CF408857E35}"/>
          </ac:picMkLst>
        </pc:picChg>
        <pc:picChg chg="add mod">
          <ac:chgData name="Юлія Лісова" userId="d496ecedf80ba698" providerId="LiveId" clId="{094263E8-40B0-435A-9066-EE966DD1230C}" dt="2025-03-06T14:09:35.274" v="148" actId="1076"/>
          <ac:picMkLst>
            <pc:docMk/>
            <pc:sldMk cId="2476745195" sldId="256"/>
            <ac:picMk id="5" creationId="{46D1E56F-C5BC-5D44-681C-C204F253F0DE}"/>
          </ac:picMkLst>
        </pc:picChg>
      </pc:sldChg>
      <pc:sldChg chg="addSp delSp modSp new mod">
        <pc:chgData name="Юлія Лісова" userId="d496ecedf80ba698" providerId="LiveId" clId="{094263E8-40B0-435A-9066-EE966DD1230C}" dt="2025-03-06T14:25:03.231" v="265" actId="1076"/>
        <pc:sldMkLst>
          <pc:docMk/>
          <pc:sldMk cId="3006776048" sldId="257"/>
        </pc:sldMkLst>
        <pc:spChg chg="del mod">
          <ac:chgData name="Юлія Лісова" userId="d496ecedf80ba698" providerId="LiveId" clId="{094263E8-40B0-435A-9066-EE966DD1230C}" dt="2025-03-06T13:58:40.354" v="34" actId="21"/>
          <ac:spMkLst>
            <pc:docMk/>
            <pc:sldMk cId="3006776048" sldId="257"/>
            <ac:spMk id="2" creationId="{F6208238-DAD9-4673-12E5-DFD836C84084}"/>
          </ac:spMkLst>
        </pc:spChg>
        <pc:spChg chg="mod">
          <ac:chgData name="Юлія Лісова" userId="d496ecedf80ba698" providerId="LiveId" clId="{094263E8-40B0-435A-9066-EE966DD1230C}" dt="2025-03-06T14:24:57.143" v="262" actId="14100"/>
          <ac:spMkLst>
            <pc:docMk/>
            <pc:sldMk cId="3006776048" sldId="257"/>
            <ac:spMk id="3" creationId="{966F94D3-2F0F-C537-7B62-686215B888DF}"/>
          </ac:spMkLst>
        </pc:spChg>
        <pc:picChg chg="add mod">
          <ac:chgData name="Юлія Лісова" userId="d496ecedf80ba698" providerId="LiveId" clId="{094263E8-40B0-435A-9066-EE966DD1230C}" dt="2025-03-06T14:24:59.468" v="263" actId="1076"/>
          <ac:picMkLst>
            <pc:docMk/>
            <pc:sldMk cId="3006776048" sldId="257"/>
            <ac:picMk id="4" creationId="{AB061E0C-60AB-858C-CE0D-8696801D9C31}"/>
          </ac:picMkLst>
        </pc:picChg>
        <pc:picChg chg="add mod">
          <ac:chgData name="Юлія Лісова" userId="d496ecedf80ba698" providerId="LiveId" clId="{094263E8-40B0-435A-9066-EE966DD1230C}" dt="2025-03-06T14:25:03.231" v="265" actId="1076"/>
          <ac:picMkLst>
            <pc:docMk/>
            <pc:sldMk cId="3006776048" sldId="257"/>
            <ac:picMk id="5" creationId="{B47CB35B-77C3-F089-D1FC-71D1C57579AB}"/>
          </ac:picMkLst>
        </pc:picChg>
      </pc:sldChg>
      <pc:sldChg chg="new del">
        <pc:chgData name="Юлія Лісова" userId="d496ecedf80ba698" providerId="LiveId" clId="{094263E8-40B0-435A-9066-EE966DD1230C}" dt="2025-03-06T13:57:23.553" v="19" actId="680"/>
        <pc:sldMkLst>
          <pc:docMk/>
          <pc:sldMk cId="1077791253" sldId="258"/>
        </pc:sldMkLst>
      </pc:sldChg>
      <pc:sldChg chg="addSp modSp new mod">
        <pc:chgData name="Юлія Лісова" userId="d496ecedf80ba698" providerId="LiveId" clId="{094263E8-40B0-435A-9066-EE966DD1230C}" dt="2025-03-06T14:16:13.503" v="198" actId="14100"/>
        <pc:sldMkLst>
          <pc:docMk/>
          <pc:sldMk cId="3147242476" sldId="258"/>
        </pc:sldMkLst>
        <pc:spChg chg="mod">
          <ac:chgData name="Юлія Лісова" userId="d496ecedf80ba698" providerId="LiveId" clId="{094263E8-40B0-435A-9066-EE966DD1230C}" dt="2025-03-06T14:00:18.287" v="52" actId="1076"/>
          <ac:spMkLst>
            <pc:docMk/>
            <pc:sldMk cId="3147242476" sldId="258"/>
            <ac:spMk id="2" creationId="{D6A2E06A-5247-C97B-91FA-05BB4485D02A}"/>
          </ac:spMkLst>
        </pc:spChg>
        <pc:spChg chg="add mod">
          <ac:chgData name="Юлія Лісова" userId="d496ecedf80ba698" providerId="LiveId" clId="{094263E8-40B0-435A-9066-EE966DD1230C}" dt="2025-03-06T14:16:13.503" v="198" actId="14100"/>
          <ac:spMkLst>
            <pc:docMk/>
            <pc:sldMk cId="3147242476" sldId="258"/>
            <ac:spMk id="4" creationId="{62676EEA-31DA-A0C3-14E9-ADDF962E9303}"/>
          </ac:spMkLst>
        </pc:spChg>
        <pc:picChg chg="add mod">
          <ac:chgData name="Юлія Лісова" userId="d496ecedf80ba698" providerId="LiveId" clId="{094263E8-40B0-435A-9066-EE966DD1230C}" dt="2025-03-06T14:14:23.971" v="180" actId="1076"/>
          <ac:picMkLst>
            <pc:docMk/>
            <pc:sldMk cId="3147242476" sldId="258"/>
            <ac:picMk id="5" creationId="{E04F9FC9-48FF-C5EC-01A1-94E1063EB6BC}"/>
          </ac:picMkLst>
        </pc:picChg>
        <pc:picChg chg="add mod">
          <ac:chgData name="Юлія Лісова" userId="d496ecedf80ba698" providerId="LiveId" clId="{094263E8-40B0-435A-9066-EE966DD1230C}" dt="2025-03-06T14:15:58.597" v="194" actId="14100"/>
          <ac:picMkLst>
            <pc:docMk/>
            <pc:sldMk cId="3147242476" sldId="258"/>
            <ac:picMk id="6" creationId="{092EB8B9-21AC-50C1-1509-2F007DF5780B}"/>
          </ac:picMkLst>
        </pc:picChg>
      </pc:sldChg>
      <pc:sldChg chg="addSp delSp modSp new mod">
        <pc:chgData name="Юлія Лісова" userId="d496ecedf80ba698" providerId="LiveId" clId="{094263E8-40B0-435A-9066-EE966DD1230C}" dt="2025-03-06T14:24:18.455" v="258" actId="1076"/>
        <pc:sldMkLst>
          <pc:docMk/>
          <pc:sldMk cId="2995060976" sldId="259"/>
        </pc:sldMkLst>
        <pc:spChg chg="mod">
          <ac:chgData name="Юлія Лісова" userId="d496ecedf80ba698" providerId="LiveId" clId="{094263E8-40B0-435A-9066-EE966DD1230C}" dt="2025-03-06T14:01:18.240" v="65" actId="20577"/>
          <ac:spMkLst>
            <pc:docMk/>
            <pc:sldMk cId="2995060976" sldId="259"/>
            <ac:spMk id="2" creationId="{209898E4-615C-7E67-CD18-5787C6C1C8E0}"/>
          </ac:spMkLst>
        </pc:spChg>
        <pc:spChg chg="add mod">
          <ac:chgData name="Юлія Лісова" userId="d496ecedf80ba698" providerId="LiveId" clId="{094263E8-40B0-435A-9066-EE966DD1230C}" dt="2025-03-06T14:17:57.485" v="202" actId="1076"/>
          <ac:spMkLst>
            <pc:docMk/>
            <pc:sldMk cId="2995060976" sldId="259"/>
            <ac:spMk id="4" creationId="{BF0536F9-56AD-EFB8-79BF-21B4700DADA1}"/>
          </ac:spMkLst>
        </pc:spChg>
        <pc:picChg chg="add del mod">
          <ac:chgData name="Юлія Лісова" userId="d496ecedf80ba698" providerId="LiveId" clId="{094263E8-40B0-435A-9066-EE966DD1230C}" dt="2025-03-06T14:18:45.890" v="210" actId="21"/>
          <ac:picMkLst>
            <pc:docMk/>
            <pc:sldMk cId="2995060976" sldId="259"/>
            <ac:picMk id="5" creationId="{154964D4-D68A-80AB-5E91-BAC79CDAF99A}"/>
          </ac:picMkLst>
        </pc:picChg>
        <pc:picChg chg="add del mod">
          <ac:chgData name="Юлія Лісова" userId="d496ecedf80ba698" providerId="LiveId" clId="{094263E8-40B0-435A-9066-EE966DD1230C}" dt="2025-03-06T14:19:06.213" v="216" actId="21"/>
          <ac:picMkLst>
            <pc:docMk/>
            <pc:sldMk cId="2995060976" sldId="259"/>
            <ac:picMk id="6" creationId="{7A19B104-B5EA-9640-1EB2-52D41BB38676}"/>
          </ac:picMkLst>
        </pc:picChg>
        <pc:picChg chg="add del">
          <ac:chgData name="Юлія Лісова" userId="d496ecedf80ba698" providerId="LiveId" clId="{094263E8-40B0-435A-9066-EE966DD1230C}" dt="2025-03-06T14:20:19.147" v="229" actId="21"/>
          <ac:picMkLst>
            <pc:docMk/>
            <pc:sldMk cId="2995060976" sldId="259"/>
            <ac:picMk id="7" creationId="{29F310D5-E3F4-BEAD-A73D-091F6217351F}"/>
          </ac:picMkLst>
        </pc:picChg>
        <pc:picChg chg="add mod">
          <ac:chgData name="Юлія Лісова" userId="d496ecedf80ba698" providerId="LiveId" clId="{094263E8-40B0-435A-9066-EE966DD1230C}" dt="2025-03-06T14:23:27.049" v="253" actId="1076"/>
          <ac:picMkLst>
            <pc:docMk/>
            <pc:sldMk cId="2995060976" sldId="259"/>
            <ac:picMk id="8" creationId="{4583BFC8-AA21-7E69-07CD-CA4BE17EF2A8}"/>
          </ac:picMkLst>
        </pc:picChg>
        <pc:picChg chg="add mod">
          <ac:chgData name="Юлія Лісова" userId="d496ecedf80ba698" providerId="LiveId" clId="{094263E8-40B0-435A-9066-EE966DD1230C}" dt="2025-03-06T14:24:18.455" v="258" actId="1076"/>
          <ac:picMkLst>
            <pc:docMk/>
            <pc:sldMk cId="2995060976" sldId="259"/>
            <ac:picMk id="9" creationId="{0AA03EB9-F5BF-78A1-D704-19BF18602F0D}"/>
          </ac:picMkLst>
        </pc:picChg>
      </pc:sldChg>
      <pc:sldChg chg="addSp modSp new mod">
        <pc:chgData name="Юлія Лісова" userId="d496ecedf80ba698" providerId="LiveId" clId="{094263E8-40B0-435A-9066-EE966DD1230C}" dt="2025-03-06T14:19:40.974" v="227" actId="1076"/>
        <pc:sldMkLst>
          <pc:docMk/>
          <pc:sldMk cId="1633910219" sldId="260"/>
        </pc:sldMkLst>
        <pc:spChg chg="mod">
          <ac:chgData name="Юлія Лісова" userId="d496ecedf80ba698" providerId="LiveId" clId="{094263E8-40B0-435A-9066-EE966DD1230C}" dt="2025-03-06T14:03:00.814" v="81" actId="6549"/>
          <ac:spMkLst>
            <pc:docMk/>
            <pc:sldMk cId="1633910219" sldId="260"/>
            <ac:spMk id="2" creationId="{D97AC6D0-B823-1E02-B047-2613E580E017}"/>
          </ac:spMkLst>
        </pc:spChg>
        <pc:spChg chg="add mod">
          <ac:chgData name="Юлія Лісова" userId="d496ecedf80ba698" providerId="LiveId" clId="{094263E8-40B0-435A-9066-EE966DD1230C}" dt="2025-03-06T14:19:35.306" v="225" actId="14100"/>
          <ac:spMkLst>
            <pc:docMk/>
            <pc:sldMk cId="1633910219" sldId="260"/>
            <ac:spMk id="4" creationId="{B354D5F7-72E9-82E5-D415-2DFF75302848}"/>
          </ac:spMkLst>
        </pc:spChg>
        <pc:picChg chg="add mod">
          <ac:chgData name="Юлія Лісова" userId="d496ecedf80ba698" providerId="LiveId" clId="{094263E8-40B0-435A-9066-EE966DD1230C}" dt="2025-03-06T14:19:38.925" v="226" actId="1076"/>
          <ac:picMkLst>
            <pc:docMk/>
            <pc:sldMk cId="1633910219" sldId="260"/>
            <ac:picMk id="5" creationId="{B2B8B48C-9890-63B5-888F-53683CD13CA8}"/>
          </ac:picMkLst>
        </pc:picChg>
        <pc:picChg chg="add mod">
          <ac:chgData name="Юлія Лісова" userId="d496ecedf80ba698" providerId="LiveId" clId="{094263E8-40B0-435A-9066-EE966DD1230C}" dt="2025-03-06T14:19:40.974" v="227" actId="1076"/>
          <ac:picMkLst>
            <pc:docMk/>
            <pc:sldMk cId="1633910219" sldId="260"/>
            <ac:picMk id="6" creationId="{70117A43-E065-543C-026F-DBD2D01ECE18}"/>
          </ac:picMkLst>
        </pc:picChg>
      </pc:sldChg>
      <pc:sldChg chg="addSp modSp new mod">
        <pc:chgData name="Юлія Лісова" userId="d496ecedf80ba698" providerId="LiveId" clId="{094263E8-40B0-435A-9066-EE966DD1230C}" dt="2025-03-06T14:21:31.980" v="248" actId="14100"/>
        <pc:sldMkLst>
          <pc:docMk/>
          <pc:sldMk cId="3936574999" sldId="261"/>
        </pc:sldMkLst>
        <pc:spChg chg="mod">
          <ac:chgData name="Юлія Лісова" userId="d496ecedf80ba698" providerId="LiveId" clId="{094263E8-40B0-435A-9066-EE966DD1230C}" dt="2025-03-06T14:20:45.736" v="236" actId="14100"/>
          <ac:spMkLst>
            <pc:docMk/>
            <pc:sldMk cId="3936574999" sldId="261"/>
            <ac:spMk id="2" creationId="{35058C19-7E89-918A-03B5-5B1EB64D8E10}"/>
          </ac:spMkLst>
        </pc:spChg>
        <pc:spChg chg="add mod">
          <ac:chgData name="Юлія Лісова" userId="d496ecedf80ba698" providerId="LiveId" clId="{094263E8-40B0-435A-9066-EE966DD1230C}" dt="2025-03-06T14:21:27.220" v="247" actId="20577"/>
          <ac:spMkLst>
            <pc:docMk/>
            <pc:sldMk cId="3936574999" sldId="261"/>
            <ac:spMk id="4" creationId="{01FA0CD4-582D-F5A9-1A77-F398710813AC}"/>
          </ac:spMkLst>
        </pc:spChg>
        <pc:picChg chg="add mod">
          <ac:chgData name="Юлія Лісова" userId="d496ecedf80ba698" providerId="LiveId" clId="{094263E8-40B0-435A-9066-EE966DD1230C}" dt="2025-03-06T14:20:37.804" v="235" actId="1076"/>
          <ac:picMkLst>
            <pc:docMk/>
            <pc:sldMk cId="3936574999" sldId="261"/>
            <ac:picMk id="5" creationId="{DD0EAE17-2DDB-9D01-995B-88DB3BBAAAB2}"/>
          </ac:picMkLst>
        </pc:picChg>
        <pc:picChg chg="add mod">
          <ac:chgData name="Юлія Лісова" userId="d496ecedf80ba698" providerId="LiveId" clId="{094263E8-40B0-435A-9066-EE966DD1230C}" dt="2025-03-06T14:21:31.980" v="248" actId="14100"/>
          <ac:picMkLst>
            <pc:docMk/>
            <pc:sldMk cId="3936574999" sldId="261"/>
            <ac:picMk id="6" creationId="{391BA971-D98F-3BBE-3161-5926898AD2B7}"/>
          </ac:picMkLst>
        </pc:picChg>
      </pc:sldChg>
      <pc:sldChg chg="modSp new mod">
        <pc:chgData name="Юлія Лісова" userId="d496ecedf80ba698" providerId="LiveId" clId="{094263E8-40B0-435A-9066-EE966DD1230C}" dt="2025-03-06T14:05:59.078" v="124" actId="20577"/>
        <pc:sldMkLst>
          <pc:docMk/>
          <pc:sldMk cId="2057880354" sldId="262"/>
        </pc:sldMkLst>
        <pc:spChg chg="mod">
          <ac:chgData name="Юлія Лісова" userId="d496ecedf80ba698" providerId="LiveId" clId="{094263E8-40B0-435A-9066-EE966DD1230C}" dt="2025-03-06T14:05:59.078" v="124" actId="20577"/>
          <ac:spMkLst>
            <pc:docMk/>
            <pc:sldMk cId="2057880354" sldId="262"/>
            <ac:spMk id="2" creationId="{C66D441D-5986-EC66-47C0-2CE27D7D85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31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89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79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8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23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57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10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60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6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0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82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65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02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2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42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7734-1FF0-4620-88D0-F109A279BE9C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7029A1-ED1A-4BE4-812F-DE48D0C19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13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9C38D-6E17-ADB6-87C3-03D32C9AD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289" y="238449"/>
            <a:ext cx="6270707" cy="933023"/>
          </a:xfrm>
        </p:spPr>
        <p:txBody>
          <a:bodyPr/>
          <a:lstStyle/>
          <a:p>
            <a:pPr algn="ctr"/>
            <a:r>
              <a:rPr lang="ru-RU" sz="2800" dirty="0"/>
              <a:t>Урок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мовлення</a:t>
            </a:r>
            <a:r>
              <a:rPr lang="ru-RU" sz="2800" dirty="0"/>
              <a:t> (</a:t>
            </a:r>
            <a:r>
              <a:rPr lang="ru-RU" sz="2800" dirty="0" err="1"/>
              <a:t>усно</a:t>
            </a:r>
            <a:r>
              <a:rPr lang="ru-RU" sz="2800" dirty="0"/>
              <a:t>)</a:t>
            </a:r>
            <a:endParaRPr lang="uk-UA" sz="2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2D109F4-F88E-9F19-CD46-81FB1AD4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965" y="1575807"/>
            <a:ext cx="7123813" cy="2153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Диспут за </a:t>
            </a:r>
            <a:r>
              <a:rPr lang="ru-RU" sz="3200" b="1" dirty="0" err="1"/>
              <a:t>твором</a:t>
            </a:r>
            <a:r>
              <a:rPr lang="ru-RU" sz="3200" b="1" dirty="0"/>
              <a:t> «</a:t>
            </a:r>
            <a:r>
              <a:rPr lang="ru-RU" sz="3200" b="1" dirty="0" err="1"/>
              <a:t>Сіроманець</a:t>
            </a:r>
            <a:r>
              <a:rPr lang="ru-RU" sz="3200" b="1" dirty="0"/>
              <a:t>» </a:t>
            </a:r>
          </a:p>
          <a:p>
            <a:pPr algn="ctr"/>
            <a:r>
              <a:rPr lang="ru-RU" sz="3200" b="1" dirty="0"/>
              <a:t>(</a:t>
            </a:r>
            <a:r>
              <a:rPr lang="ru-RU" sz="3200" b="1" dirty="0" err="1"/>
              <a:t>людина</a:t>
            </a:r>
            <a:r>
              <a:rPr lang="ru-RU" sz="3200" b="1" dirty="0"/>
              <a:t> й природа, </a:t>
            </a:r>
            <a:r>
              <a:rPr lang="ru-RU" sz="3200" b="1" dirty="0" err="1"/>
              <a:t>відповідальність</a:t>
            </a:r>
            <a:r>
              <a:rPr lang="ru-RU" sz="3200" b="1" dirty="0"/>
              <a:t>, дружба й </a:t>
            </a:r>
            <a:r>
              <a:rPr lang="ru-RU" sz="3200" b="1" dirty="0" err="1"/>
              <a:t>взаємодопомога</a:t>
            </a:r>
            <a:r>
              <a:rPr lang="ru-RU" sz="3200" b="1" dirty="0"/>
              <a:t>, добро й зло)</a:t>
            </a:r>
            <a:endParaRPr lang="uk-UA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1E56F-C5BC-5D44-681C-C204F253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60" y="397938"/>
            <a:ext cx="4174809" cy="58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4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6F94D3-2F0F-C537-7B62-686215B8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6720" y="191102"/>
            <a:ext cx="8798560" cy="4521200"/>
          </a:xfrm>
        </p:spPr>
        <p:txBody>
          <a:bodyPr>
            <a:noAutofit/>
          </a:bodyPr>
          <a:lstStyle/>
          <a:p>
            <a:r>
              <a:rPr lang="uk-UA" sz="2400" b="1" dirty="0"/>
              <a:t>Мета: </a:t>
            </a:r>
            <a:r>
              <a:rPr lang="uk-UA" sz="2400" dirty="0"/>
              <a:t>організувати дискусію з метою поглиблення розуміння учнями проблематики повісті «Сіроманець» (людина й природа, відповідальність, дружба й взаємодопомога, добро й зло), розвивати навички ведення дискусії, формулювання власних думок та аргументування їх, виховувати в учнів почуття відповідальності та гуманного ставлення до природи. Сприяти формуванню в учнів ціннісного ставлення до природи, розвитку емпатії та гуманності, спонукати до роздумів про важливість дружби, відповідальності та добра в житті людини.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61E0C-60AB-858C-CE0D-8696801D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11760"/>
            <a:ext cx="2790606" cy="20948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CB35B-77C3-F089-D1FC-71D1C575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45" y="4114800"/>
            <a:ext cx="4827011" cy="24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7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2E06A-5247-C97B-91FA-05BB4485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44" y="2177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Проблема: Людина і природа:</a:t>
            </a:r>
            <a:br>
              <a:rPr lang="ru-RU" dirty="0"/>
            </a:br>
            <a:r>
              <a:rPr lang="ru-RU" dirty="0"/>
              <a:t>Тема: «Людина – друг </a:t>
            </a:r>
            <a:r>
              <a:rPr lang="ru-RU" dirty="0" err="1"/>
              <a:t>чи</a:t>
            </a:r>
            <a:r>
              <a:rPr lang="ru-RU" dirty="0"/>
              <a:t> ворог </a:t>
            </a:r>
            <a:r>
              <a:rPr lang="ru-RU" dirty="0" err="1"/>
              <a:t>природи</a:t>
            </a:r>
            <a:r>
              <a:rPr lang="ru-RU" dirty="0"/>
              <a:t>?».</a:t>
            </a:r>
            <a:br>
              <a:rPr lang="ru-RU" dirty="0"/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76EEA-31DA-A0C3-14E9-ADDF962E9303}"/>
              </a:ext>
            </a:extLst>
          </p:cNvPr>
          <p:cNvSpPr txBox="1"/>
          <p:nvPr/>
        </p:nvSpPr>
        <p:spPr>
          <a:xfrm>
            <a:off x="843280" y="1295400"/>
            <a:ext cx="91418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noProof="0" dirty="0"/>
              <a:t>Питання для обговорення:</a:t>
            </a:r>
          </a:p>
          <a:p>
            <a:endParaRPr lang="uk-UA" b="1" noProof="0" dirty="0"/>
          </a:p>
          <a:p>
            <a:pPr marL="457200" indent="-457200">
              <a:buAutoNum type="arabicPeriod"/>
            </a:pPr>
            <a:r>
              <a:rPr lang="uk-UA" sz="2000" noProof="0" dirty="0"/>
              <a:t>Які приклади з твору свідчать про гармонійне </a:t>
            </a:r>
          </a:p>
          <a:p>
            <a:r>
              <a:rPr lang="uk-UA" sz="2000" noProof="0" dirty="0"/>
              <a:t>співіснування людини і природи?</a:t>
            </a:r>
          </a:p>
          <a:p>
            <a:pPr marL="457200" indent="-457200">
              <a:buAutoNum type="arabicPeriod" startAt="2"/>
            </a:pPr>
            <a:r>
              <a:rPr lang="uk-UA" sz="2000" noProof="0" dirty="0"/>
              <a:t>Як дії людей (</a:t>
            </a:r>
            <a:r>
              <a:rPr lang="uk-UA" sz="2000" noProof="0" dirty="0" err="1"/>
              <a:t>Чепіжний</a:t>
            </a:r>
            <a:r>
              <a:rPr lang="uk-UA" sz="2000" noProof="0" dirty="0"/>
              <a:t>, мисливці) впливають </a:t>
            </a:r>
          </a:p>
          <a:p>
            <a:r>
              <a:rPr lang="uk-UA" sz="2000" noProof="0" dirty="0"/>
              <a:t>на природу і тварин?</a:t>
            </a:r>
          </a:p>
          <a:p>
            <a:r>
              <a:rPr lang="uk-UA" sz="2000" noProof="0" dirty="0"/>
              <a:t>3.	Чи можна вважати природу другом або ворогом людини?</a:t>
            </a:r>
          </a:p>
          <a:p>
            <a:r>
              <a:rPr lang="uk-UA" sz="2000" noProof="0" dirty="0"/>
              <a:t>4.	Чи може людина змінити своє ставлення до природи?</a:t>
            </a:r>
          </a:p>
          <a:p>
            <a:pPr marL="457200" indent="-457200">
              <a:buAutoNum type="arabicPeriod" startAt="5"/>
            </a:pPr>
            <a:r>
              <a:rPr lang="uk-UA" sz="2000" noProof="0" dirty="0"/>
              <a:t>Чи можна вважати Сашка прикладом гармонійного </a:t>
            </a:r>
          </a:p>
          <a:p>
            <a:r>
              <a:rPr lang="uk-UA" sz="2000" noProof="0" dirty="0"/>
              <a:t>співіснування людини і природи?</a:t>
            </a:r>
          </a:p>
          <a:p>
            <a:r>
              <a:rPr lang="uk-UA" sz="2000" noProof="0" dirty="0"/>
              <a:t>6.	Як головний герой сприймає природу? </a:t>
            </a:r>
          </a:p>
          <a:p>
            <a:r>
              <a:rPr lang="uk-UA" sz="2000" noProof="0" dirty="0"/>
              <a:t>7.	Чи справедливо люди ставляться до вовка Сіроманця?</a:t>
            </a:r>
          </a:p>
          <a:p>
            <a:r>
              <a:rPr lang="uk-UA" sz="2000" noProof="0" dirty="0"/>
              <a:t>8.	Чи мають тварини право на свободу так само, як люди?</a:t>
            </a:r>
          </a:p>
          <a:p>
            <a:r>
              <a:rPr lang="uk-UA" sz="2000" noProof="0" dirty="0"/>
              <a:t>9.	Як змінюється ставлення Вовка до людей і людей до Вовка?</a:t>
            </a:r>
          </a:p>
          <a:p>
            <a:r>
              <a:rPr lang="uk-UA" sz="2000" noProof="0" dirty="0"/>
              <a:t>10.	Як природа впливає на характер та вчинки людини?</a:t>
            </a:r>
          </a:p>
          <a:p>
            <a:r>
              <a:rPr lang="uk-UA" sz="2000" noProof="0" dirty="0"/>
              <a:t>11.	Які емоції викликає природа у різних персонажів твору?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4F9FC9-48FF-C5EC-01A1-94E1063E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50" y="4566941"/>
            <a:ext cx="3184481" cy="2073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2EB8B9-21AC-50C1-1509-2F007DF5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0" y="1355651"/>
            <a:ext cx="3184481" cy="22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898E4-615C-7E67-CD18-5787C6C1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24" y="258350"/>
            <a:ext cx="9893716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Проблема: </a:t>
            </a:r>
            <a:r>
              <a:rPr lang="ru-RU" dirty="0" err="1"/>
              <a:t>Відповідальність</a:t>
            </a:r>
            <a:br>
              <a:rPr lang="ru-RU" dirty="0"/>
            </a:br>
            <a:r>
              <a:rPr lang="ru-RU" dirty="0"/>
              <a:t>Тема: «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».</a:t>
            </a:r>
            <a:br>
              <a:rPr lang="ru-RU" dirty="0"/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536F9-56AD-EFB8-79BF-21B4700DADA1}"/>
              </a:ext>
            </a:extLst>
          </p:cNvPr>
          <p:cNvSpPr txBox="1"/>
          <p:nvPr/>
        </p:nvSpPr>
        <p:spPr>
          <a:xfrm>
            <a:off x="3241040" y="1539240"/>
            <a:ext cx="88798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Питання для обговорення:</a:t>
            </a:r>
          </a:p>
          <a:p>
            <a:endParaRPr lang="uk-UA" sz="2400" dirty="0"/>
          </a:p>
          <a:p>
            <a:r>
              <a:rPr lang="uk-UA" dirty="0"/>
              <a:t>1.	</a:t>
            </a:r>
            <a:r>
              <a:rPr lang="uk-UA" sz="2400" dirty="0"/>
              <a:t>Яку відповідальність несе людина за свої дії щодо тварин?</a:t>
            </a:r>
          </a:p>
          <a:p>
            <a:r>
              <a:rPr lang="uk-UA" sz="2400" dirty="0"/>
              <a:t>2.	Чи можна виправдати жорстокість </a:t>
            </a:r>
            <a:r>
              <a:rPr lang="uk-UA" sz="2400" dirty="0" err="1"/>
              <a:t>Чепіжного</a:t>
            </a:r>
            <a:r>
              <a:rPr lang="uk-UA" sz="2400" dirty="0"/>
              <a:t>?</a:t>
            </a:r>
          </a:p>
          <a:p>
            <a:r>
              <a:rPr lang="uk-UA" sz="2400" dirty="0"/>
              <a:t>3.	Які наслідки мають безвідповідальні вчинки людей?</a:t>
            </a:r>
          </a:p>
          <a:p>
            <a:r>
              <a:rPr lang="uk-UA" sz="2400" dirty="0"/>
              <a:t>4.	Чи несе Сашко відповідальність за Сіроманця?</a:t>
            </a:r>
          </a:p>
          <a:p>
            <a:r>
              <a:rPr lang="uk-UA" sz="2400" dirty="0"/>
              <a:t>5.	Чи правильно зробив Сашко, що допомагав вовку?</a:t>
            </a:r>
          </a:p>
          <a:p>
            <a:r>
              <a:rPr lang="uk-UA" sz="2400" dirty="0"/>
              <a:t>6.	Чи повинен був хлопчик слухати дорослих?</a:t>
            </a:r>
          </a:p>
          <a:p>
            <a:r>
              <a:rPr lang="uk-UA" sz="2400" dirty="0"/>
              <a:t>7.	Де межа між особистою відповідальністю та громадськими правилами?</a:t>
            </a:r>
          </a:p>
          <a:p>
            <a:r>
              <a:rPr lang="uk-UA" sz="2400" dirty="0"/>
              <a:t>8.	Які </a:t>
            </a:r>
            <a:r>
              <a:rPr lang="uk-UA" sz="2400" dirty="0" err="1"/>
              <a:t>уроки</a:t>
            </a:r>
            <a:r>
              <a:rPr lang="uk-UA" sz="2400" dirty="0"/>
              <a:t> відповідальності можемо взяти з цього твору?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3BFC8-AA21-7E69-07CD-CA4BE17E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85290"/>
            <a:ext cx="2854960" cy="1915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A03EB9-F5BF-78A1-D704-19BF18602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10" y="3830055"/>
            <a:ext cx="2602832" cy="26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6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AC6D0-B823-1E02-B047-2613E580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624110"/>
            <a:ext cx="9625011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Проблема:  Дружба й </a:t>
            </a:r>
            <a:r>
              <a:rPr lang="ru-RU" dirty="0" err="1"/>
              <a:t>взаємодопомога</a:t>
            </a:r>
            <a:br>
              <a:rPr lang="ru-RU" dirty="0"/>
            </a:br>
            <a:r>
              <a:rPr lang="ru-RU" dirty="0"/>
              <a:t>Тема: «Дружба без меж: </a:t>
            </a:r>
            <a:r>
              <a:rPr lang="ru-RU" dirty="0" err="1"/>
              <a:t>людина</a:t>
            </a:r>
            <a:r>
              <a:rPr lang="ru-RU" dirty="0"/>
              <a:t> і тварина».</a:t>
            </a:r>
            <a:br>
              <a:rPr lang="ru-RU" dirty="0"/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4D5F7-72E9-82E5-D415-2DFF75302848}"/>
              </a:ext>
            </a:extLst>
          </p:cNvPr>
          <p:cNvSpPr txBox="1"/>
          <p:nvPr/>
        </p:nvSpPr>
        <p:spPr>
          <a:xfrm>
            <a:off x="4826000" y="2067560"/>
            <a:ext cx="70104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Питання для обговорення:</a:t>
            </a:r>
          </a:p>
          <a:p>
            <a:endParaRPr lang="uk-UA" sz="2000" b="1" dirty="0"/>
          </a:p>
          <a:p>
            <a:r>
              <a:rPr lang="uk-UA" sz="2000" dirty="0"/>
              <a:t>1.	Чи можлива справжня дружба між людиною і твариною?</a:t>
            </a:r>
          </a:p>
          <a:p>
            <a:r>
              <a:rPr lang="uk-UA" sz="2000" dirty="0"/>
              <a:t>2.	Як Сашко проявляє свою дружбу до Сіроманця?</a:t>
            </a:r>
          </a:p>
          <a:p>
            <a:r>
              <a:rPr lang="uk-UA" sz="2000" dirty="0"/>
              <a:t>3.	Які приклади взаємодопомоги є у творі?</a:t>
            </a:r>
          </a:p>
          <a:p>
            <a:r>
              <a:rPr lang="uk-UA" sz="2000" dirty="0"/>
              <a:t>4.	Чи можна вважати дружбу Сашка і Сіроманця прикладом для наслідування?</a:t>
            </a:r>
          </a:p>
          <a:p>
            <a:r>
              <a:rPr lang="uk-UA" sz="2000" dirty="0"/>
              <a:t>5.	Чому Сіроманець довірився Сашкові?</a:t>
            </a:r>
          </a:p>
          <a:p>
            <a:r>
              <a:rPr lang="uk-UA" sz="2000" dirty="0"/>
              <a:t>6.	Чи можна сказати, що Сашко ризикував заради дружби?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8B48C-9890-63B5-888F-53683CD1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9" y="1809119"/>
            <a:ext cx="2743438" cy="2603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117A43-E065-543C-026F-DBD2D01E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88" y="4612625"/>
            <a:ext cx="3656526" cy="19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1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8C19-7E89-918A-03B5-5B1EB64D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31025"/>
            <a:ext cx="10031411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Проблема: Добро і зло</a:t>
            </a:r>
            <a:br>
              <a:rPr lang="ru-RU" dirty="0"/>
            </a:br>
            <a:r>
              <a:rPr lang="ru-RU" dirty="0"/>
              <a:t>Тема: «</a:t>
            </a:r>
            <a:r>
              <a:rPr lang="ru-RU" dirty="0" err="1"/>
              <a:t>Боротьба</a:t>
            </a:r>
            <a:r>
              <a:rPr lang="ru-RU" dirty="0"/>
              <a:t> добра і зла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людей».</a:t>
            </a:r>
            <a:br>
              <a:rPr lang="ru-RU" dirty="0"/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0CD4-582D-F5A9-1A77-F398710813AC}"/>
              </a:ext>
            </a:extLst>
          </p:cNvPr>
          <p:cNvSpPr txBox="1"/>
          <p:nvPr/>
        </p:nvSpPr>
        <p:spPr>
          <a:xfrm>
            <a:off x="883920" y="1706662"/>
            <a:ext cx="908304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dirty="0" err="1"/>
              <a:t>Питання</a:t>
            </a:r>
            <a:r>
              <a:rPr lang="ru-RU" sz="2300" b="1" dirty="0"/>
              <a:t> для </a:t>
            </a:r>
            <a:r>
              <a:rPr lang="ru-RU" sz="2300" b="1" dirty="0" err="1"/>
              <a:t>обговорення</a:t>
            </a:r>
            <a:r>
              <a:rPr lang="ru-RU" sz="2300" b="1" dirty="0"/>
              <a:t>:</a:t>
            </a:r>
          </a:p>
          <a:p>
            <a:endParaRPr lang="ru-RU" sz="2300" b="1" dirty="0"/>
          </a:p>
          <a:p>
            <a:r>
              <a:rPr lang="ru-RU" sz="2300" dirty="0"/>
              <a:t>1.	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уособлює</a:t>
            </a:r>
            <a:r>
              <a:rPr lang="ru-RU" sz="2300" dirty="0"/>
              <a:t> добро, а </a:t>
            </a:r>
            <a:r>
              <a:rPr lang="ru-RU" sz="2300" dirty="0" err="1"/>
              <a:t>що</a:t>
            </a:r>
            <a:r>
              <a:rPr lang="ru-RU" sz="2300" dirty="0"/>
              <a:t> – зло у </a:t>
            </a:r>
            <a:r>
              <a:rPr lang="ru-RU" sz="2300" dirty="0" err="1"/>
              <a:t>творі</a:t>
            </a:r>
            <a:r>
              <a:rPr lang="ru-RU" sz="2300" dirty="0"/>
              <a:t>?</a:t>
            </a:r>
          </a:p>
          <a:p>
            <a:r>
              <a:rPr lang="ru-RU" sz="2300" dirty="0"/>
              <a:t>2.	Як добро і зло </a:t>
            </a:r>
            <a:r>
              <a:rPr lang="ru-RU" sz="2300" dirty="0" err="1"/>
              <a:t>проявляються</a:t>
            </a:r>
            <a:r>
              <a:rPr lang="ru-RU" sz="2300" dirty="0"/>
              <a:t> у </a:t>
            </a:r>
            <a:r>
              <a:rPr lang="ru-RU" sz="2300" dirty="0" err="1"/>
              <a:t>вчинках</a:t>
            </a:r>
            <a:r>
              <a:rPr lang="ru-RU" sz="2300" dirty="0"/>
              <a:t> </a:t>
            </a:r>
            <a:r>
              <a:rPr lang="ru-RU" sz="2300" dirty="0" err="1"/>
              <a:t>героїв</a:t>
            </a:r>
            <a:r>
              <a:rPr lang="ru-RU" sz="2300" dirty="0"/>
              <a:t>?</a:t>
            </a:r>
          </a:p>
          <a:p>
            <a:r>
              <a:rPr lang="ru-RU" sz="2300" dirty="0"/>
              <a:t>3.	</a:t>
            </a:r>
            <a:r>
              <a:rPr lang="ru-RU" sz="2300" dirty="0" err="1"/>
              <a:t>Чи</a:t>
            </a:r>
            <a:r>
              <a:rPr lang="ru-RU" sz="2300" dirty="0"/>
              <a:t> </a:t>
            </a:r>
            <a:r>
              <a:rPr lang="ru-RU" sz="2300" dirty="0" err="1"/>
              <a:t>завжди</a:t>
            </a:r>
            <a:r>
              <a:rPr lang="ru-RU" sz="2300" dirty="0"/>
              <a:t> добро </a:t>
            </a:r>
            <a:r>
              <a:rPr lang="ru-RU" sz="2300" dirty="0" err="1"/>
              <a:t>перемагає</a:t>
            </a:r>
            <a:r>
              <a:rPr lang="ru-RU" sz="2300" dirty="0"/>
              <a:t> зло?</a:t>
            </a:r>
          </a:p>
          <a:p>
            <a:pPr marL="457200" indent="-457200">
              <a:buAutoNum type="arabicPeriod" startAt="4"/>
            </a:pPr>
            <a:r>
              <a:rPr lang="ru-RU" sz="2300" dirty="0" err="1"/>
              <a:t>Чи</a:t>
            </a:r>
            <a:r>
              <a:rPr lang="ru-RU" sz="2300" dirty="0"/>
              <a:t>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вважати</a:t>
            </a:r>
            <a:r>
              <a:rPr lang="ru-RU" sz="2300" dirty="0"/>
              <a:t> </a:t>
            </a:r>
            <a:r>
              <a:rPr lang="ru-RU" sz="2300" dirty="0" err="1"/>
              <a:t>твір</a:t>
            </a:r>
            <a:r>
              <a:rPr lang="ru-RU" sz="2300" dirty="0"/>
              <a:t> </a:t>
            </a:r>
            <a:r>
              <a:rPr lang="ru-RU" sz="2300" dirty="0" err="1"/>
              <a:t>оптимістичним</a:t>
            </a:r>
            <a:r>
              <a:rPr lang="ru-RU" sz="2300" dirty="0"/>
              <a:t>, </a:t>
            </a:r>
          </a:p>
          <a:p>
            <a:r>
              <a:rPr lang="ru-RU" sz="2300" dirty="0" err="1"/>
              <a:t>незважаючи</a:t>
            </a:r>
            <a:r>
              <a:rPr lang="ru-RU" sz="2300" dirty="0"/>
              <a:t> на </a:t>
            </a:r>
            <a:r>
              <a:rPr lang="ru-RU" sz="2300" dirty="0" err="1"/>
              <a:t>трагічну</a:t>
            </a:r>
            <a:r>
              <a:rPr lang="ru-RU" sz="2300" dirty="0"/>
              <a:t> долю </a:t>
            </a:r>
            <a:r>
              <a:rPr lang="ru-RU" sz="2300" dirty="0" err="1"/>
              <a:t>Сіроманця</a:t>
            </a:r>
            <a:r>
              <a:rPr lang="ru-RU" sz="2300" dirty="0"/>
              <a:t>?</a:t>
            </a:r>
          </a:p>
          <a:p>
            <a:r>
              <a:rPr lang="ru-RU" sz="2300" dirty="0"/>
              <a:t>5.	</a:t>
            </a:r>
            <a:r>
              <a:rPr lang="ru-RU" sz="2300" dirty="0" err="1"/>
              <a:t>Чи</a:t>
            </a:r>
            <a:r>
              <a:rPr lang="ru-RU" sz="2300" dirty="0"/>
              <a:t>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вважати</a:t>
            </a:r>
            <a:r>
              <a:rPr lang="ru-RU" sz="2300" dirty="0"/>
              <a:t> </a:t>
            </a:r>
            <a:r>
              <a:rPr lang="ru-RU" sz="2300" dirty="0" err="1"/>
              <a:t>мисливців</a:t>
            </a:r>
            <a:r>
              <a:rPr lang="ru-RU" sz="2300" dirty="0"/>
              <a:t> </a:t>
            </a:r>
            <a:r>
              <a:rPr lang="ru-RU" sz="2300" dirty="0" err="1"/>
              <a:t>злими</a:t>
            </a:r>
            <a:r>
              <a:rPr lang="ru-RU" sz="2300" dirty="0"/>
              <a:t>?</a:t>
            </a:r>
          </a:p>
          <a:p>
            <a:r>
              <a:rPr lang="ru-RU" sz="2300" dirty="0"/>
              <a:t>6.	</a:t>
            </a:r>
            <a:r>
              <a:rPr lang="ru-RU" sz="2300" dirty="0" err="1"/>
              <a:t>Чому</a:t>
            </a:r>
            <a:r>
              <a:rPr lang="ru-RU" sz="2300" dirty="0"/>
              <a:t> люди </a:t>
            </a:r>
            <a:r>
              <a:rPr lang="ru-RU" sz="2300" dirty="0" err="1"/>
              <a:t>прагнуть</a:t>
            </a:r>
            <a:r>
              <a:rPr lang="ru-RU" sz="2300" dirty="0"/>
              <a:t> </a:t>
            </a:r>
            <a:r>
              <a:rPr lang="ru-RU" sz="2300" dirty="0" err="1"/>
              <a:t>знищити</a:t>
            </a:r>
            <a:r>
              <a:rPr lang="ru-RU" sz="2300" dirty="0"/>
              <a:t> те, </a:t>
            </a:r>
            <a:r>
              <a:rPr lang="ru-RU" sz="2300" dirty="0" err="1"/>
              <a:t>чого</a:t>
            </a:r>
            <a:r>
              <a:rPr lang="ru-RU" sz="2300" dirty="0"/>
              <a:t> бояться?</a:t>
            </a:r>
          </a:p>
          <a:p>
            <a:endParaRPr lang="ru-RU" sz="2300" dirty="0"/>
          </a:p>
          <a:p>
            <a:r>
              <a:rPr lang="ru-RU" sz="2300" dirty="0"/>
              <a:t>▶ </a:t>
            </a:r>
            <a:r>
              <a:rPr lang="ru-RU" sz="2300" b="1" dirty="0" err="1"/>
              <a:t>Моральне</a:t>
            </a:r>
            <a:r>
              <a:rPr lang="ru-RU" sz="2300" b="1" dirty="0"/>
              <a:t> </a:t>
            </a:r>
            <a:r>
              <a:rPr lang="ru-RU" sz="2300" b="1" dirty="0" err="1"/>
              <a:t>питання</a:t>
            </a:r>
            <a:r>
              <a:rPr lang="ru-RU" sz="2300" b="1" dirty="0"/>
              <a:t>:</a:t>
            </a:r>
          </a:p>
          <a:p>
            <a:r>
              <a:rPr lang="ru-RU" sz="2300" dirty="0"/>
              <a:t>"</a:t>
            </a:r>
            <a:r>
              <a:rPr lang="ru-RU" sz="2300" dirty="0" err="1"/>
              <a:t>Чи</a:t>
            </a:r>
            <a:r>
              <a:rPr lang="ru-RU" sz="2300" dirty="0"/>
              <a:t>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виправдати</a:t>
            </a:r>
            <a:r>
              <a:rPr lang="ru-RU" sz="2300" dirty="0"/>
              <a:t> </a:t>
            </a:r>
            <a:r>
              <a:rPr lang="ru-RU" sz="2300" dirty="0" err="1"/>
              <a:t>вчинок</a:t>
            </a:r>
            <a:r>
              <a:rPr lang="ru-RU" sz="2300" dirty="0"/>
              <a:t>, </a:t>
            </a:r>
            <a:r>
              <a:rPr lang="ru-RU" sz="2300" dirty="0" err="1"/>
              <a:t>який</a:t>
            </a:r>
            <a:r>
              <a:rPr lang="ru-RU" sz="2300" dirty="0"/>
              <a:t> приносить зло, </a:t>
            </a:r>
          </a:p>
          <a:p>
            <a:r>
              <a:rPr lang="ru-RU" sz="2300" dirty="0" err="1"/>
              <a:t>якщо</a:t>
            </a:r>
            <a:r>
              <a:rPr lang="ru-RU" sz="2300" dirty="0"/>
              <a:t> </a:t>
            </a:r>
            <a:r>
              <a:rPr lang="ru-RU" sz="2300" dirty="0" err="1"/>
              <a:t>він</a:t>
            </a:r>
            <a:r>
              <a:rPr lang="ru-RU" sz="2300" dirty="0"/>
              <a:t> </a:t>
            </a:r>
            <a:r>
              <a:rPr lang="ru-RU" sz="2300" dirty="0" err="1"/>
              <a:t>зроблений</a:t>
            </a:r>
            <a:r>
              <a:rPr lang="ru-RU" sz="2300" dirty="0"/>
              <a:t> з </a:t>
            </a:r>
            <a:r>
              <a:rPr lang="ru-RU" sz="2300" dirty="0" err="1"/>
              <a:t>добрих</a:t>
            </a:r>
            <a:r>
              <a:rPr lang="ru-RU" sz="2300" dirty="0"/>
              <a:t> </a:t>
            </a:r>
            <a:r>
              <a:rPr lang="ru-RU" sz="2300" dirty="0" err="1"/>
              <a:t>намірів</a:t>
            </a:r>
            <a:r>
              <a:rPr lang="ru-RU" sz="2300" dirty="0"/>
              <a:t>?"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EAE17-2DDB-9D01-995B-88DB3BBA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18" y="1208970"/>
            <a:ext cx="3660484" cy="2072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1BA971-D98F-3BBE-3161-5926898A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60" y="3616143"/>
            <a:ext cx="3303442" cy="20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D441D-5986-EC66-47C0-2CE27D7D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634270"/>
            <a:ext cx="10393680" cy="12808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Домашнє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dirty="0"/>
            </a:br>
            <a:r>
              <a:rPr lang="ru-RU" dirty="0" err="1"/>
              <a:t>Написати</a:t>
            </a:r>
            <a:r>
              <a:rPr lang="ru-RU" dirty="0"/>
              <a:t> лист до </a:t>
            </a:r>
            <a:r>
              <a:rPr lang="ru-RU" dirty="0" err="1"/>
              <a:t>Сіроманця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роздум</a:t>
            </a:r>
            <a:r>
              <a:rPr lang="ru-RU" dirty="0"/>
              <a:t> «</a:t>
            </a:r>
            <a:r>
              <a:rPr lang="ru-RU" dirty="0" err="1"/>
              <a:t>Що</a:t>
            </a:r>
            <a:r>
              <a:rPr lang="ru-RU" dirty="0"/>
              <a:t> б я </a:t>
            </a:r>
            <a:r>
              <a:rPr lang="ru-RU" dirty="0" err="1"/>
              <a:t>зробив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Сашка?».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7880354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TM02892315[[fn=Віхоть]]</Template>
  <TotalTime>30</TotalTime>
  <Words>597</Words>
  <Application>Microsoft Office PowerPoint</Application>
  <PresentationFormat>Широкий екран</PresentationFormat>
  <Paragraphs>56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Віхоть</vt:lpstr>
      <vt:lpstr>Урок розвитку мовлення (усно)</vt:lpstr>
      <vt:lpstr>Презентація PowerPoint</vt:lpstr>
      <vt:lpstr>Проблема: Людина і природа: Тема: «Людина – друг чи ворог природи?». </vt:lpstr>
      <vt:lpstr>Проблема: Відповідальність Тема: «Відповідальність людини за свої вчинки». </vt:lpstr>
      <vt:lpstr>Проблема:  Дружба й взаємодопомога Тема: «Дружба без меж: людина і тварина». </vt:lpstr>
      <vt:lpstr>Проблема: Добро і зло Тема: «Боротьба добра і зла у світі природи і людей». </vt:lpstr>
      <vt:lpstr>Домашнє завдання    Написати лист до Сіроманця   або роздум «Що б я зробив на місці Сашка?».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Юлія Лісова</dc:creator>
  <cp:lastModifiedBy>Юлія Лісова</cp:lastModifiedBy>
  <cp:revision>1</cp:revision>
  <dcterms:created xsi:type="dcterms:W3CDTF">2025-03-06T13:54:18Z</dcterms:created>
  <dcterms:modified xsi:type="dcterms:W3CDTF">2025-03-06T14:25:11Z</dcterms:modified>
</cp:coreProperties>
</file>