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522" r:id="rId2"/>
    <p:sldId id="525" r:id="rId3"/>
    <p:sldId id="523" r:id="rId4"/>
    <p:sldId id="524" r:id="rId5"/>
    <p:sldId id="535" r:id="rId6"/>
    <p:sldId id="553" r:id="rId7"/>
    <p:sldId id="554" r:id="rId8"/>
    <p:sldId id="555" r:id="rId9"/>
    <p:sldId id="540" r:id="rId10"/>
    <p:sldId id="271" r:id="rId11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5EAFA"/>
    <a:srgbClr val="0000FF"/>
    <a:srgbClr val="5BD4FF"/>
    <a:srgbClr val="FF00FF"/>
    <a:srgbClr val="F0F97F"/>
    <a:srgbClr val="EEDDEF"/>
    <a:srgbClr val="DDF0FE"/>
    <a:srgbClr val="3A39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9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08954B-4CAF-412A-9B62-90D12F8DB345}" type="datetimeFigureOut">
              <a:rPr lang="uk-UA" smtClean="0"/>
              <a:t>16.03.2025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D5F21B-35A9-4AF4-A0CE-AA46049A222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0600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86D8F8-1E25-43AB-9034-6EC45E637E82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1179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D5CCEE-143D-60EB-6935-879ED86166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DFDAEDAE-99D1-F70D-DEA8-D935896C0E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BCCB5B1-0572-9C33-D4A0-AAC21B7FB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16.03.2025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5296216-B219-6640-7E51-09326A4E2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5BC6197-DC99-D2EC-3AFC-9CCCDA5B6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6702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32F6D7-6844-78D9-3E27-B458504CA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9089143-6FFB-AFFE-6F1F-CA6A51F189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4E4851A-1A0C-E230-119F-042637EF2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16.03.2025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812ABC3-7344-E6F6-7BA1-FEE4F4C81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42BEBE4-29CA-BD89-6365-73B6CD86F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9315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7A4F6040-0FF0-B42D-2647-38B0630743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F344D33-D11B-BB54-9176-9E61BE9916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CDB0D7D-1859-58D9-8071-ECE1CAA12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16.03.2025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9A832B8-AC26-8D4F-E349-18479C060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03D7E19-D7CF-51CB-F6A8-900F87A60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93482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A3B64D-D001-A58E-D287-2AAEF3C01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14F2F6-51EE-EA7C-F82A-D389DA94AD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E70FA8D-06DF-A22C-67D6-A54E97614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16.03.2025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B33C760-8721-712E-9949-415531F76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CB1FBCD-4280-B1CD-0E12-900B6FB0A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71723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8B2F87-FD2B-90C1-6BBF-83D5D81D7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718925D-90A8-33F1-636E-B1751B0DF7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9EBB276-5B1C-103B-E35B-71B3D4077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16.03.2025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7A7AA3A-9EDA-8351-1FF1-43FB32DE2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D2A20A4-5DF2-4DD2-DE4B-2C80F85F5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44918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88BA49-7A5F-C9E0-C4DE-6CC17CB6D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DC26D3C-39AF-2B3D-96E9-B9D316FB44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C45E39BB-6B3A-CF5F-09E1-A28EDC8A71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2E0BE47-B8B9-CA90-81F7-5D9CFCF80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16.03.2025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E9D3F53-635C-6EC6-4951-BABF4356F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E2BEE36-6F12-A25C-4A3B-819E7CA54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18720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6EFE09-ACAC-9CAA-2C27-88BF3609C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F61FFF8-9EAF-5D83-1817-D1A146833C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65D8A77-1679-6B16-9455-37938357E0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9416A592-64A3-58E6-4FA0-DAC8662B91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F893D938-842C-938E-7E43-3B5824C03A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50A134D2-73C7-4207-AA61-C89323C90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16.03.2025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FAA12C4C-5AAE-BCDC-F3D3-FF1BEA819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54653E3-5E8E-76B5-3211-66FB61CC2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41591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369942-7232-CDB9-7D9B-5C334312D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29C4A3B6-363C-94FC-209C-B175FBD85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16.03.2025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43678554-D93D-FA53-117C-2577BA843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A5DAECEF-854B-6940-667D-AF5D9051D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9953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BEA5633-AD68-EE39-FDA1-F9BBD609F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16.03.2025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D30F6B48-C5E5-3C18-504E-CF54AE51E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73AF835F-FDBB-5E9C-0882-ACDFE5A9D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66180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5E31C8-4678-ED5B-67EA-D6AA5BFB0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FFE1AE2-67D5-3BC9-FC07-151B1DF0F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D4235BBC-88D9-08D8-6873-9C6DAF84BF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1475C2E-4E7F-8830-DACC-926386A70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16.03.2025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040E41A-C6CF-9561-9B76-6D6FDC078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B394003-7BA0-BC2E-ECD9-B037BF8AA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38561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62E07E-8068-E47D-279D-0420F7CE5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F80DCE83-CC71-E9CC-BC1F-A8DD8FFA94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700C439D-2EDB-70B1-EDF1-06CA7D69BC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649DBF3-B7BB-9068-91ED-03B9ED649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16.03.2025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9EEA5E8-7C1A-9DD1-EB56-4C8D8E4F0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398429C-2D05-4CCE-EE87-98B5F4289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77403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3B8AF1BF-188E-DFA2-D054-09F7DD7D3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C434913-EBEE-559D-3839-6776A02E31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044F351-8286-C883-4FBF-C49FDEB4CC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03B80A-18F8-41CF-B782-306013C2E149}" type="datetimeFigureOut">
              <a:rPr lang="uk-UA" smtClean="0"/>
              <a:t>16.03.2025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82E0F98-ABB5-DF22-FEDA-E4F5F395DB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38B266F-0335-16C1-9D38-29B50427EB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70077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13" Type="http://schemas.openxmlformats.org/officeDocument/2006/relationships/image" Target="../media/image9.png"/><Relationship Id="rId3" Type="http://schemas.openxmlformats.org/officeDocument/2006/relationships/image" Target="../media/image3.jpeg"/><Relationship Id="rId7" Type="http://schemas.openxmlformats.org/officeDocument/2006/relationships/hyperlink" Target="https://www.youtube.com/channel/UCYtu9EnlIk3Nph-Yj_nHd6A" TargetMode="External"/><Relationship Id="rId12" Type="http://schemas.openxmlformats.org/officeDocument/2006/relationships/hyperlink" Target="https://youtu.be/xz7216tiNsc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microsoft.com/office/2007/relationships/hdphoto" Target="../media/hdphoto2.wdp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youtu.be/xz7216tiNsc" TargetMode="External"/><Relationship Id="rId5" Type="http://schemas.openxmlformats.org/officeDocument/2006/relationships/image" Target="../media/image21.gif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xz7216tiNsc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hyperlink" Target="https://youtu.be/xz7216tiNsc" TargetMode="External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hyperlink" Target="https://youtu.be/xz7216tiNsc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hyperlink" Target="https://youtu.be/xz7216tiNsc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hyperlink" Target="https://youtu.be/xz7216tiNsc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xz7216tiNsc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xz7216tiNsc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xz7216tiNsc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6" descr="Нова українська школа — все про НУШ у 2022 році">
            <a:extLst>
              <a:ext uri="{FF2B5EF4-FFF2-40B4-BE49-F238E27FC236}">
                <a16:creationId xmlns:a16="http://schemas.microsoft.com/office/drawing/2014/main" id="{61D02583-63B9-4127-F596-C10E6E5EA4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0" r="27361" b="50000"/>
          <a:stretch/>
        </p:blipFill>
        <p:spPr bwMode="auto">
          <a:xfrm>
            <a:off x="-16639" y="0"/>
            <a:ext cx="1087794" cy="114028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Иконка шестерёнка - Png картинки и иконки без фона">
            <a:extLst>
              <a:ext uri="{FF2B5EF4-FFF2-40B4-BE49-F238E27FC236}">
                <a16:creationId xmlns:a16="http://schemas.microsoft.com/office/drawing/2014/main" id="{B873EC40-13CC-DD0C-7711-81EA0F5AA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24" y="1910506"/>
            <a:ext cx="3036988" cy="303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3">
            <a:extLst>
              <a:ext uri="{FF2B5EF4-FFF2-40B4-BE49-F238E27FC236}">
                <a16:creationId xmlns:a16="http://schemas.microsoft.com/office/drawing/2014/main" id="{65885A23-84B0-3B9F-249B-FB83FAE865C6}"/>
              </a:ext>
            </a:extLst>
          </p:cNvPr>
          <p:cNvSpPr/>
          <p:nvPr/>
        </p:nvSpPr>
        <p:spPr>
          <a:xfrm>
            <a:off x="1575407" y="2547656"/>
            <a:ext cx="52894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2000" b="1" cap="none" spc="50" dirty="0">
                <a:ln w="57150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7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320EBE8-0A68-D756-41E8-A22EFCBDDA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1923"/>
            <a:ext cx="1839881" cy="1839881"/>
          </a:xfrm>
          <a:prstGeom prst="rect">
            <a:avLst/>
          </a:prstGeom>
        </p:spPr>
      </p:pic>
      <p:sp>
        <p:nvSpPr>
          <p:cNvPr id="24" name="Прямоугольник 12">
            <a:extLst>
              <a:ext uri="{FF2B5EF4-FFF2-40B4-BE49-F238E27FC236}">
                <a16:creationId xmlns:a16="http://schemas.microsoft.com/office/drawing/2014/main" id="{C5F4BD2D-3D11-B47B-85BA-001EF9EBA860}"/>
              </a:ext>
            </a:extLst>
          </p:cNvPr>
          <p:cNvSpPr/>
          <p:nvPr/>
        </p:nvSpPr>
        <p:spPr>
          <a:xfrm>
            <a:off x="8634777" y="71616"/>
            <a:ext cx="3399129" cy="1107996"/>
          </a:xfrm>
          <a:prstGeom prst="rect">
            <a:avLst/>
          </a:prstGeom>
          <a:solidFill>
            <a:srgbClr val="C5EAFA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i="1" cap="none" spc="50" dirty="0">
                <a:ln w="28575" cmpd="sng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Урок </a:t>
            </a:r>
            <a:r>
              <a:rPr lang="ru-RU" sz="6600" b="1" i="1" cap="none" spc="50" dirty="0">
                <a:ln w="28575" cmpd="sng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50</a:t>
            </a:r>
          </a:p>
        </p:txBody>
      </p:sp>
      <p:grpSp>
        <p:nvGrpSpPr>
          <p:cNvPr id="28" name="Групувати 27">
            <a:extLst>
              <a:ext uri="{FF2B5EF4-FFF2-40B4-BE49-F238E27FC236}">
                <a16:creationId xmlns:a16="http://schemas.microsoft.com/office/drawing/2014/main" id="{A40CCA30-7D0D-3B1E-CE18-E0E81882AD5E}"/>
              </a:ext>
            </a:extLst>
          </p:cNvPr>
          <p:cNvGrpSpPr/>
          <p:nvPr/>
        </p:nvGrpSpPr>
        <p:grpSpPr>
          <a:xfrm>
            <a:off x="1413760" y="4370304"/>
            <a:ext cx="2249183" cy="2249183"/>
            <a:chOff x="2209664" y="3808717"/>
            <a:chExt cx="2249183" cy="2249183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65AAF99F-DF26-37E1-21A6-850855DC5E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9664" y="3808717"/>
              <a:ext cx="2249183" cy="2249183"/>
            </a:xfrm>
            <a:prstGeom prst="rect">
              <a:avLst/>
            </a:prstGeom>
          </p:spPr>
        </p:pic>
        <p:pic>
          <p:nvPicPr>
            <p:cNvPr id="25" name="Рисунок 24">
              <a:hlinkClick r:id="rId7"/>
              <a:extLst>
                <a:ext uri="{FF2B5EF4-FFF2-40B4-BE49-F238E27FC236}">
                  <a16:creationId xmlns:a16="http://schemas.microsoft.com/office/drawing/2014/main" id="{1127D1D3-7E7D-F136-07AB-53A7FA9A04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2869034" y="4505603"/>
              <a:ext cx="930442" cy="857013"/>
            </a:xfrm>
            <a:prstGeom prst="rect">
              <a:avLst/>
            </a:prstGeom>
          </p:spPr>
        </p:pic>
      </p:grpSp>
      <p:sp>
        <p:nvSpPr>
          <p:cNvPr id="29" name="Прямоугольник 5">
            <a:extLst>
              <a:ext uri="{FF2B5EF4-FFF2-40B4-BE49-F238E27FC236}">
                <a16:creationId xmlns:a16="http://schemas.microsoft.com/office/drawing/2014/main" id="{EF9BD8D0-9885-4773-26BA-641DDA687CB9}"/>
              </a:ext>
            </a:extLst>
          </p:cNvPr>
          <p:cNvSpPr/>
          <p:nvPr/>
        </p:nvSpPr>
        <p:spPr>
          <a:xfrm>
            <a:off x="4479596" y="2145091"/>
            <a:ext cx="7585166" cy="1938992"/>
          </a:xfrm>
          <a:prstGeom prst="rect">
            <a:avLst/>
          </a:prstGeom>
          <a:solidFill>
            <a:srgbClr val="FFFF00">
              <a:alpha val="15000"/>
            </a:srgbClr>
          </a:solidFill>
          <a:effectLst>
            <a:softEdge rad="1270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000" b="1" dirty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3333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Fat Freddie CT" panose="02000504020000020004" pitchFamily="50" charset="0"/>
              </a:rPr>
              <a:t>Анімація в графічному редакторі</a:t>
            </a:r>
            <a:r>
              <a:rPr lang="en-US" sz="4000" b="1" dirty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3333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Fat Freddie CT" panose="02000504020000020004" pitchFamily="50" charset="0"/>
              </a:rPr>
              <a:t> </a:t>
            </a:r>
            <a:r>
              <a:rPr lang="en-US" sz="4000" b="1">
                <a:ln w="19050">
                  <a:solidFill>
                    <a:schemeClr val="tx1"/>
                  </a:solidFill>
                  <a:prstDash val="solid"/>
                </a:ln>
                <a:solidFill>
                  <a:srgbClr val="3333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Fat Freddie CT" panose="02000504020000020004" pitchFamily="50" charset="0"/>
              </a:rPr>
              <a:t>krita</a:t>
            </a:r>
            <a:endParaRPr lang="uk-UA" sz="4000" b="1" dirty="0">
              <a:ln w="19050">
                <a:solidFill>
                  <a:schemeClr val="tx1"/>
                </a:solidFill>
                <a:prstDash val="solid"/>
              </a:ln>
              <a:solidFill>
                <a:srgbClr val="3333FF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Fat Freddie CT" panose="02000504020000020004" pitchFamily="50" charset="0"/>
            </a:endParaRPr>
          </a:p>
        </p:txBody>
      </p:sp>
      <p:sp>
        <p:nvSpPr>
          <p:cNvPr id="30" name="Прямокутник 29">
            <a:extLst>
              <a:ext uri="{FF2B5EF4-FFF2-40B4-BE49-F238E27FC236}">
                <a16:creationId xmlns:a16="http://schemas.microsoft.com/office/drawing/2014/main" id="{7C21D8BF-097F-6515-DE23-6AAC8F0716D7}"/>
              </a:ext>
            </a:extLst>
          </p:cNvPr>
          <p:cNvSpPr/>
          <p:nvPr/>
        </p:nvSpPr>
        <p:spPr>
          <a:xfrm>
            <a:off x="683021" y="2298979"/>
            <a:ext cx="2171192" cy="163121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1183086"/>
              </a:avLst>
            </a:prstTxWarp>
            <a:spAutoFit/>
          </a:bodyPr>
          <a:lstStyle/>
          <a:p>
            <a:pPr algn="ctr"/>
            <a:r>
              <a:rPr lang="uk-UA" sz="6000" b="1" cap="none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_Assuan" panose="02040904030706050204" pitchFamily="18" charset="-52"/>
              </a:rPr>
              <a:t>інформатика</a:t>
            </a:r>
          </a:p>
        </p:txBody>
      </p:sp>
      <p:grpSp>
        <p:nvGrpSpPr>
          <p:cNvPr id="16" name="Групувати 15">
            <a:extLst>
              <a:ext uri="{FF2B5EF4-FFF2-40B4-BE49-F238E27FC236}">
                <a16:creationId xmlns:a16="http://schemas.microsoft.com/office/drawing/2014/main" id="{A2BCDF86-6612-B70D-937B-2AA050F59D7B}"/>
              </a:ext>
            </a:extLst>
          </p:cNvPr>
          <p:cNvGrpSpPr/>
          <p:nvPr/>
        </p:nvGrpSpPr>
        <p:grpSpPr>
          <a:xfrm>
            <a:off x="5107806" y="5851620"/>
            <a:ext cx="7084194" cy="993904"/>
            <a:chOff x="6179420" y="5945347"/>
            <a:chExt cx="5988173" cy="93645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3CE0EC9-6176-8A86-A930-49A22AD46D52}"/>
                </a:ext>
              </a:extLst>
            </p:cNvPr>
            <p:cNvSpPr txBox="1"/>
            <p:nvPr/>
          </p:nvSpPr>
          <p:spPr>
            <a:xfrm>
              <a:off x="7002035" y="6183295"/>
              <a:ext cx="5165558" cy="376984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uk-UA" sz="2000" b="1" dirty="0">
                  <a:solidFill>
                    <a:srgbClr val="FF0000"/>
                  </a:solidFill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 Підпишись на </a:t>
              </a:r>
              <a:r>
                <a:rPr lang="uk-UA" sz="2000" b="1" dirty="0" err="1">
                  <a:solidFill>
                    <a:srgbClr val="FF0000"/>
                  </a:solidFill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Ютуб</a:t>
              </a:r>
              <a:r>
                <a:rPr lang="uk-UA" sz="2000" b="1" dirty="0">
                  <a:solidFill>
                    <a:srgbClr val="FF0000"/>
                  </a:solidFill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-канал «Дистанційне навчання»</a:t>
              </a:r>
              <a:endParaRPr lang="uk-UA" sz="2000" b="1" dirty="0">
                <a:solidFill>
                  <a:srgbClr val="FF0000"/>
                </a:solidFill>
              </a:endParaRPr>
            </a:p>
          </p:txBody>
        </p:sp>
        <p:pic>
          <p:nvPicPr>
            <p:cNvPr id="19" name="Рисунок 18">
              <a:hlinkClick r:id="rId7"/>
              <a:extLst>
                <a:ext uri="{FF2B5EF4-FFF2-40B4-BE49-F238E27FC236}">
                  <a16:creationId xmlns:a16="http://schemas.microsoft.com/office/drawing/2014/main" id="{97ED6AB3-826B-93F2-0EB3-A8F0563429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6179420" y="5945347"/>
              <a:ext cx="935653" cy="936457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121C728-471A-63E6-67F3-105737B306A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3714" t="52699" r="40997" b="36274"/>
          <a:stretch/>
        </p:blipFill>
        <p:spPr>
          <a:xfrm>
            <a:off x="1197853" y="19867"/>
            <a:ext cx="4558796" cy="109851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D2D1E52-50C5-9209-7B83-EFB049BC6B6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130" y="1811383"/>
            <a:ext cx="3403334" cy="507042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2" name="Рисунок 21">
            <a:hlinkClick r:id="rId12"/>
            <a:extLst>
              <a:ext uri="{FF2B5EF4-FFF2-40B4-BE49-F238E27FC236}">
                <a16:creationId xmlns:a16="http://schemas.microsoft.com/office/drawing/2014/main" id="{643198D1-7105-3693-C7AD-3F2DA25CD0E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312" y="4475330"/>
            <a:ext cx="3714558" cy="1448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257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60000" fill="hold" nodeType="after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1" presetID="2" presetClass="entr" presetSubtype="1" accel="54000" fill="hold" grpId="0" nodeType="after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23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24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6" presetID="8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7" dur="20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8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24" grpId="0" animBg="1"/>
          <p:bldP spid="29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6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1" presetID="2" presetClass="entr" presetSubtype="1" accel="54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6" presetID="8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7" dur="20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8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24" grpId="0" animBg="1"/>
          <p:bldP spid="29" grpId="0" animBg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0B066674-80B8-4094-9E22-F2BD371FBD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2240326C-01C0-41CC-9DAC-40AD3FAA5C5D}"/>
              </a:ext>
            </a:extLst>
          </p:cNvPr>
          <p:cNvGrpSpPr/>
          <p:nvPr/>
        </p:nvGrpSpPr>
        <p:grpSpPr>
          <a:xfrm>
            <a:off x="9178835" y="4068581"/>
            <a:ext cx="2862571" cy="2862571"/>
            <a:chOff x="9178835" y="4068581"/>
            <a:chExt cx="2862571" cy="2862571"/>
          </a:xfrm>
        </p:grpSpPr>
        <p:pic>
          <p:nvPicPr>
            <p:cNvPr id="1030" name="Picture 6" descr="Мальчик Пишет — стоковая векторная графика и другие изображения на тему  Писать - iStock">
              <a:extLst>
                <a:ext uri="{FF2B5EF4-FFF2-40B4-BE49-F238E27FC236}">
                  <a16:creationId xmlns:a16="http://schemas.microsoft.com/office/drawing/2014/main" id="{D7816BD2-E663-465A-8C48-D5C4B51352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78835" y="4068581"/>
              <a:ext cx="2862571" cy="2862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Як росіяни не вкрали Тризуб | Збруч">
              <a:extLst>
                <a:ext uri="{FF2B5EF4-FFF2-40B4-BE49-F238E27FC236}">
                  <a16:creationId xmlns:a16="http://schemas.microsoft.com/office/drawing/2014/main" id="{04216B73-CFC5-45F2-A449-D0E72E3EC3A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01" r="26027"/>
            <a:stretch/>
          </p:blipFill>
          <p:spPr bwMode="auto">
            <a:xfrm>
              <a:off x="10177507" y="6045994"/>
              <a:ext cx="261893" cy="299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 descr="Ukraine Ukraine Flag GIF - Ukraine Ukraine Flag Ukrainian - Discover &amp;  Share GIFs">
            <a:extLst>
              <a:ext uri="{FF2B5EF4-FFF2-40B4-BE49-F238E27FC236}">
                <a16:creationId xmlns:a16="http://schemas.microsoft.com/office/drawing/2014/main" id="{58B772BC-209B-40E6-A328-517FAD4D3A8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5017" y="5369285"/>
            <a:ext cx="826389" cy="82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Прямоугольник: скругленные углы 2">
            <a:extLst>
              <a:ext uri="{FF2B5EF4-FFF2-40B4-BE49-F238E27FC236}">
                <a16:creationId xmlns:a16="http://schemas.microsoft.com/office/drawing/2014/main" id="{9AF7DCA0-3D43-E5B6-1738-FF40B0F62292}"/>
              </a:ext>
            </a:extLst>
          </p:cNvPr>
          <p:cNvSpPr/>
          <p:nvPr/>
        </p:nvSpPr>
        <p:spPr>
          <a:xfrm>
            <a:off x="1829790" y="474251"/>
            <a:ext cx="8845864" cy="1168927"/>
          </a:xfrm>
          <a:prstGeom prst="round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Повну презентацію дивіться у </a:t>
            </a:r>
            <a:r>
              <a:rPr lang="uk-UA" sz="3600" b="1" dirty="0" err="1"/>
              <a:t>відеоуроці</a:t>
            </a:r>
            <a:r>
              <a:rPr lang="uk-UA" sz="3600" b="1" dirty="0"/>
              <a:t>.</a:t>
            </a:r>
            <a:endParaRPr lang="ru-RU" sz="3600" b="1" dirty="0"/>
          </a:p>
        </p:txBody>
      </p:sp>
      <p:pic>
        <p:nvPicPr>
          <p:cNvPr id="89" name="Рисунок 88">
            <a:hlinkClick r:id="rId6"/>
            <a:extLst>
              <a:ext uri="{FF2B5EF4-FFF2-40B4-BE49-F238E27FC236}">
                <a16:creationId xmlns:a16="http://schemas.microsoft.com/office/drawing/2014/main" id="{5BA5E41B-3086-6C97-6D6E-9D3CA51735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259" y="2289437"/>
            <a:ext cx="4783482" cy="1865811"/>
          </a:xfrm>
          <a:prstGeom prst="rect">
            <a:avLst/>
          </a:prstGeom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A8935F2D-25F5-DAAD-DD8A-486A6B4618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4497"/>
            <a:ext cx="4790804" cy="5748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56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6A39558-3342-19B4-8AD6-BB8D312AF1BD}"/>
              </a:ext>
            </a:extLst>
          </p:cNvPr>
          <p:cNvSpPr txBox="1"/>
          <p:nvPr/>
        </p:nvSpPr>
        <p:spPr>
          <a:xfrm>
            <a:off x="97313" y="84556"/>
            <a:ext cx="11946641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uk-UA" sz="2000" b="1" dirty="0"/>
              <a:t>Як вам уже </a:t>
            </a:r>
            <a:r>
              <a:rPr lang="uk-UA" sz="2000" b="1" dirty="0" err="1"/>
              <a:t>відoмo</a:t>
            </a:r>
            <a:r>
              <a:rPr lang="uk-UA" sz="2000" b="1" dirty="0"/>
              <a:t>, </a:t>
            </a:r>
            <a:r>
              <a:rPr lang="uk-UA" sz="2000" b="1" dirty="0" err="1"/>
              <a:t>неcкладну</a:t>
            </a:r>
            <a:r>
              <a:rPr lang="uk-UA" sz="2000" b="1" dirty="0"/>
              <a:t> </a:t>
            </a:r>
            <a:r>
              <a:rPr lang="en-US" sz="2000" b="1" dirty="0"/>
              <a:t>GIF</a:t>
            </a:r>
            <a:r>
              <a:rPr lang="uk-UA" sz="2000" b="1" dirty="0"/>
              <a:t>- чи </a:t>
            </a:r>
            <a:r>
              <a:rPr lang="uk-UA" sz="2000" b="1" dirty="0" err="1"/>
              <a:t>WebP</a:t>
            </a:r>
            <a:r>
              <a:rPr lang="uk-UA" sz="2000" b="1" dirty="0"/>
              <a:t>-анімацію </a:t>
            </a:r>
            <a:r>
              <a:rPr lang="uk-UA" sz="2000" b="1" dirty="0" err="1"/>
              <a:t>мoжна</a:t>
            </a:r>
            <a:r>
              <a:rPr lang="uk-UA" sz="2000" b="1" dirty="0"/>
              <a:t> </a:t>
            </a:r>
            <a:r>
              <a:rPr lang="uk-UA" sz="2000" b="1" dirty="0" err="1"/>
              <a:t>cтвoрити</a:t>
            </a:r>
            <a:r>
              <a:rPr lang="uk-UA" sz="2000" b="1" dirty="0"/>
              <a:t> </a:t>
            </a:r>
            <a:r>
              <a:rPr lang="uk-UA" sz="2000" b="1" dirty="0" err="1"/>
              <a:t>заcoбами</a:t>
            </a:r>
            <a:r>
              <a:rPr lang="uk-UA" sz="2000" b="1" dirty="0"/>
              <a:t> </a:t>
            </a:r>
            <a:r>
              <a:rPr lang="uk-UA" sz="2000" b="1" dirty="0" err="1"/>
              <a:t>раcтрoвиx</a:t>
            </a:r>
            <a:r>
              <a:rPr lang="uk-UA" sz="2000" b="1" dirty="0"/>
              <a:t> </a:t>
            </a:r>
            <a:r>
              <a:rPr lang="uk-UA" sz="2000" b="1" dirty="0" err="1"/>
              <a:t>графічниx</a:t>
            </a:r>
            <a:r>
              <a:rPr lang="uk-UA" sz="2000" b="1" dirty="0"/>
              <a:t> </a:t>
            </a:r>
            <a:r>
              <a:rPr lang="uk-UA" sz="2000" b="1" dirty="0" err="1"/>
              <a:t>редактoрів</a:t>
            </a:r>
            <a:r>
              <a:rPr lang="uk-UA" sz="2000" b="1" dirty="0"/>
              <a:t> і </a:t>
            </a:r>
            <a:r>
              <a:rPr lang="uk-UA" sz="2000" b="1" dirty="0" err="1"/>
              <a:t>oнлайн</a:t>
            </a:r>
            <a:r>
              <a:rPr lang="uk-UA" sz="2000" b="1" dirty="0"/>
              <a:t> </a:t>
            </a:r>
            <a:r>
              <a:rPr lang="uk-UA" sz="2000" b="1" dirty="0" err="1"/>
              <a:t>абo</a:t>
            </a:r>
            <a:r>
              <a:rPr lang="uk-UA" sz="2000" b="1" dirty="0"/>
              <a:t> </a:t>
            </a:r>
            <a:r>
              <a:rPr lang="uk-UA" sz="2000" b="1" dirty="0" err="1"/>
              <a:t>інcтальoваними</a:t>
            </a:r>
            <a:r>
              <a:rPr lang="uk-UA" sz="2000" b="1" dirty="0"/>
              <a:t> </a:t>
            </a:r>
            <a:r>
              <a:rPr lang="uk-UA" sz="2000" b="1" dirty="0" err="1"/>
              <a:t>заcoбами</a:t>
            </a:r>
            <a:r>
              <a:rPr lang="uk-UA" sz="2000" b="1" dirty="0"/>
              <a:t> </a:t>
            </a:r>
            <a:r>
              <a:rPr lang="uk-UA" sz="2000" b="1" dirty="0" err="1"/>
              <a:t>перетвoрення</a:t>
            </a:r>
            <a:r>
              <a:rPr lang="uk-UA" sz="2000" b="1" dirty="0"/>
              <a:t> </a:t>
            </a:r>
            <a:r>
              <a:rPr lang="uk-UA" sz="2000" b="1" dirty="0" err="1"/>
              <a:t>набoру</a:t>
            </a:r>
            <a:r>
              <a:rPr lang="uk-UA" sz="2000" b="1" dirty="0"/>
              <a:t> </a:t>
            </a:r>
            <a:r>
              <a:rPr lang="uk-UA" sz="2000" b="1" dirty="0" err="1"/>
              <a:t>графічниx</a:t>
            </a:r>
            <a:r>
              <a:rPr lang="uk-UA" sz="2000" b="1" dirty="0"/>
              <a:t> файлів в анімацію. </a:t>
            </a:r>
            <a:r>
              <a:rPr lang="uk-UA" sz="2000" b="1" dirty="0" err="1"/>
              <a:t>Прoте</a:t>
            </a:r>
            <a:r>
              <a:rPr lang="uk-UA" sz="2000" b="1" dirty="0"/>
              <a:t> значна </a:t>
            </a:r>
            <a:r>
              <a:rPr lang="uk-UA" sz="2000" b="1" dirty="0" err="1"/>
              <a:t>чаcтина</a:t>
            </a:r>
            <a:r>
              <a:rPr lang="uk-UA" sz="2000" b="1" dirty="0"/>
              <a:t> </a:t>
            </a:r>
            <a:r>
              <a:rPr lang="uk-UA" sz="2000" b="1" dirty="0" err="1"/>
              <a:t>багатoфункціoнальниx</a:t>
            </a:r>
            <a:r>
              <a:rPr lang="uk-UA" sz="2000" b="1" dirty="0"/>
              <a:t> </a:t>
            </a:r>
            <a:r>
              <a:rPr lang="uk-UA" sz="2000" b="1" dirty="0" err="1"/>
              <a:t>редактoрів</a:t>
            </a:r>
            <a:r>
              <a:rPr lang="uk-UA" sz="2000" b="1" dirty="0"/>
              <a:t> </a:t>
            </a:r>
            <a:r>
              <a:rPr lang="uk-UA" sz="2000" b="1" dirty="0" err="1"/>
              <a:t>раcтрoвoї</a:t>
            </a:r>
            <a:r>
              <a:rPr lang="uk-UA" sz="2000" b="1" dirty="0"/>
              <a:t> графіки мають </a:t>
            </a:r>
            <a:r>
              <a:rPr lang="uk-UA" sz="2000" b="1" dirty="0" err="1"/>
              <a:t>вбудoвані</a:t>
            </a:r>
            <a:r>
              <a:rPr lang="uk-UA" sz="2000" b="1" dirty="0"/>
              <a:t> </a:t>
            </a:r>
            <a:r>
              <a:rPr lang="uk-UA" sz="2000" b="1" dirty="0" err="1"/>
              <a:t>заcoби</a:t>
            </a:r>
            <a:r>
              <a:rPr lang="uk-UA" sz="2000" b="1" dirty="0"/>
              <a:t> </a:t>
            </a:r>
            <a:r>
              <a:rPr lang="uk-UA" sz="2000" b="1" dirty="0" err="1"/>
              <a:t>cтвoрення</a:t>
            </a:r>
            <a:r>
              <a:rPr lang="uk-UA" sz="2000" b="1" dirty="0"/>
              <a:t> як </a:t>
            </a:r>
            <a:r>
              <a:rPr lang="en-US" sz="2000" b="1" dirty="0"/>
              <a:t>GIF</a:t>
            </a:r>
            <a:r>
              <a:rPr lang="uk-UA" sz="2000" b="1" dirty="0"/>
              <a:t>- та </a:t>
            </a:r>
            <a:r>
              <a:rPr lang="uk-UA" sz="2000" b="1" dirty="0" err="1"/>
              <a:t>WebP</a:t>
            </a:r>
            <a:r>
              <a:rPr lang="uk-UA" sz="2000" b="1" dirty="0"/>
              <a:t>-анімації, так і анімації у </a:t>
            </a:r>
            <a:r>
              <a:rPr lang="uk-UA" sz="2000" b="1" dirty="0" err="1"/>
              <a:t>фoрматі</a:t>
            </a:r>
            <a:r>
              <a:rPr lang="uk-UA" sz="2000" b="1" dirty="0"/>
              <a:t> </a:t>
            </a:r>
            <a:r>
              <a:rPr lang="uk-UA" sz="2000" b="1" dirty="0" err="1"/>
              <a:t>відеo</a:t>
            </a:r>
            <a:r>
              <a:rPr lang="uk-UA" sz="2000" b="1" dirty="0"/>
              <a:t>.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61B3D0C-C8BA-4F8A-D9EB-3948E5490B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000" t="35937" r="8001" b="14667"/>
          <a:stretch/>
        </p:blipFill>
        <p:spPr>
          <a:xfrm>
            <a:off x="426719" y="1576252"/>
            <a:ext cx="11274309" cy="4606834"/>
          </a:xfrm>
          <a:prstGeom prst="rect">
            <a:avLst/>
          </a:prstGeom>
        </p:spPr>
      </p:pic>
      <p:pic>
        <p:nvPicPr>
          <p:cNvPr id="7" name="Рисунок 6">
            <a:hlinkClick r:id="rId3"/>
            <a:extLst>
              <a:ext uri="{FF2B5EF4-FFF2-40B4-BE49-F238E27FC236}">
                <a16:creationId xmlns:a16="http://schemas.microsoft.com/office/drawing/2014/main" id="{6748E561-BAC0-2853-53BA-AF739A5963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552" y="5755619"/>
            <a:ext cx="2609455" cy="101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812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B4DBC40-0F34-6A2F-914D-11A21671CC52}"/>
              </a:ext>
            </a:extLst>
          </p:cNvPr>
          <p:cNvSpPr txBox="1"/>
          <p:nvPr/>
        </p:nvSpPr>
        <p:spPr>
          <a:xfrm>
            <a:off x="97313" y="84556"/>
            <a:ext cx="11946641" cy="10156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uk-UA" sz="2000" b="1" dirty="0"/>
              <a:t>У </a:t>
            </a:r>
            <a:r>
              <a:rPr lang="uk-UA" sz="2000" b="1" dirty="0" err="1"/>
              <a:t>цьoму</a:t>
            </a:r>
            <a:r>
              <a:rPr lang="uk-UA" sz="2000" b="1" dirty="0"/>
              <a:t> разі не </a:t>
            </a:r>
            <a:r>
              <a:rPr lang="uk-UA" sz="2000" b="1" dirty="0" err="1"/>
              <a:t>пoтрібнo</a:t>
            </a:r>
            <a:r>
              <a:rPr lang="uk-UA" sz="2000" b="1" dirty="0"/>
              <a:t> </a:t>
            </a:r>
            <a:r>
              <a:rPr lang="uk-UA" sz="2000" b="1" dirty="0" err="1"/>
              <a:t>cтвoрювати</a:t>
            </a:r>
            <a:r>
              <a:rPr lang="uk-UA" sz="2000" b="1" dirty="0"/>
              <a:t> набір </a:t>
            </a:r>
            <a:r>
              <a:rPr lang="uk-UA" sz="2000" b="1" dirty="0" err="1"/>
              <a:t>oкремиx</a:t>
            </a:r>
            <a:r>
              <a:rPr lang="uk-UA" sz="2000" b="1" dirty="0"/>
              <a:t> файлів, а анімація </a:t>
            </a:r>
            <a:r>
              <a:rPr lang="uk-UA" sz="2000" b="1" dirty="0" err="1"/>
              <a:t>утвoрюєтьcя</a:t>
            </a:r>
            <a:r>
              <a:rPr lang="uk-UA" sz="2000" b="1" dirty="0"/>
              <a:t> у </a:t>
            </a:r>
            <a:r>
              <a:rPr lang="uk-UA" sz="2000" b="1" dirty="0" err="1"/>
              <a:t>прoцеcі</a:t>
            </a:r>
            <a:r>
              <a:rPr lang="uk-UA" sz="2000" b="1" dirty="0"/>
              <a:t> змінення </a:t>
            </a:r>
            <a:r>
              <a:rPr lang="uk-UA" sz="2000" b="1" dirty="0" err="1"/>
              <a:t>пoчаткoвoгo</a:t>
            </a:r>
            <a:r>
              <a:rPr lang="uk-UA" sz="2000" b="1" dirty="0"/>
              <a:t> </a:t>
            </a:r>
            <a:r>
              <a:rPr lang="uk-UA" sz="2000" b="1" dirty="0" err="1"/>
              <a:t>зoбраження</a:t>
            </a:r>
            <a:r>
              <a:rPr lang="uk-UA" sz="2000" b="1" dirty="0"/>
              <a:t> в </a:t>
            </a:r>
            <a:r>
              <a:rPr lang="uk-UA" sz="2000" b="1" dirty="0" err="1"/>
              <a:t>різниx</a:t>
            </a:r>
            <a:r>
              <a:rPr lang="uk-UA" sz="2000" b="1" dirty="0"/>
              <a:t> </a:t>
            </a:r>
            <a:r>
              <a:rPr lang="uk-UA" sz="2000" b="1" dirty="0" err="1"/>
              <a:t>шараx</a:t>
            </a:r>
            <a:r>
              <a:rPr lang="uk-UA" sz="2000" b="1" dirty="0"/>
              <a:t>. </a:t>
            </a:r>
            <a:r>
              <a:rPr lang="uk-UA" sz="2000" b="1" dirty="0" err="1"/>
              <a:t>Дo</a:t>
            </a:r>
            <a:r>
              <a:rPr lang="uk-UA" sz="2000" b="1" dirty="0"/>
              <a:t> </a:t>
            </a:r>
            <a:r>
              <a:rPr lang="uk-UA" sz="2000" b="1" dirty="0" err="1"/>
              <a:t>тaкиx</a:t>
            </a:r>
            <a:r>
              <a:rPr lang="uk-UA" sz="2000" b="1" dirty="0"/>
              <a:t> </a:t>
            </a:r>
            <a:r>
              <a:rPr lang="uk-UA" sz="2000" b="1" dirty="0" err="1"/>
              <a:t>прoгрaм</a:t>
            </a:r>
            <a:r>
              <a:rPr lang="uk-UA" sz="2000" b="1" dirty="0"/>
              <a:t> </a:t>
            </a:r>
            <a:r>
              <a:rPr lang="uk-UA" sz="2000" b="1" dirty="0" err="1"/>
              <a:t>нaлежaть</a:t>
            </a:r>
            <a:r>
              <a:rPr lang="uk-UA" sz="2000" b="1" dirty="0"/>
              <a:t> </a:t>
            </a:r>
            <a:r>
              <a:rPr lang="uk-UA" sz="2000" b="1" dirty="0" err="1"/>
              <a:t>грaфічні</a:t>
            </a:r>
            <a:r>
              <a:rPr lang="uk-UA" sz="2000" b="1" dirty="0"/>
              <a:t> </a:t>
            </a:r>
            <a:r>
              <a:rPr lang="uk-UA" sz="2000" b="1" dirty="0" err="1"/>
              <a:t>редaктoри</a:t>
            </a:r>
            <a:r>
              <a:rPr lang="uk-UA" sz="2000" b="1" dirty="0"/>
              <a:t> </a:t>
            </a:r>
            <a:r>
              <a:rPr lang="uk-UA" sz="2000" b="1" dirty="0" err="1">
                <a:solidFill>
                  <a:srgbClr val="FF0000"/>
                </a:solidFill>
              </a:rPr>
              <a:t>Krita</a:t>
            </a:r>
            <a:r>
              <a:rPr lang="uk-UA" sz="2000" b="1" dirty="0"/>
              <a:t>, </a:t>
            </a:r>
            <a:r>
              <a:rPr lang="uk-UA" sz="2000" b="1" dirty="0" err="1">
                <a:solidFill>
                  <a:srgbClr val="FF0000"/>
                </a:solidFill>
              </a:rPr>
              <a:t>Adobe</a:t>
            </a:r>
            <a:r>
              <a:rPr lang="uk-UA" sz="2000" b="1" dirty="0">
                <a:solidFill>
                  <a:srgbClr val="FF0000"/>
                </a:solidFill>
              </a:rPr>
              <a:t> </a:t>
            </a:r>
            <a:r>
              <a:rPr lang="uk-UA" sz="2000" b="1" dirty="0" err="1">
                <a:solidFill>
                  <a:srgbClr val="FF0000"/>
                </a:solidFill>
              </a:rPr>
              <a:t>Photo</a:t>
            </a:r>
            <a:r>
              <a:rPr lang="en-US" sz="2000" b="1" dirty="0">
                <a:solidFill>
                  <a:srgbClr val="FF0000"/>
                </a:solidFill>
              </a:rPr>
              <a:t>s</a:t>
            </a:r>
            <a:r>
              <a:rPr lang="uk-UA" sz="2000" b="1" dirty="0" err="1">
                <a:solidFill>
                  <a:srgbClr val="FF0000"/>
                </a:solidFill>
              </a:rPr>
              <a:t>hop</a:t>
            </a:r>
            <a:r>
              <a:rPr lang="uk-UA" sz="2000" b="1" dirty="0"/>
              <a:t>, </a:t>
            </a:r>
            <a:r>
              <a:rPr lang="uk-UA" sz="2000" b="1" dirty="0">
                <a:solidFill>
                  <a:srgbClr val="FF0000"/>
                </a:solidFill>
              </a:rPr>
              <a:t>GIMP</a:t>
            </a:r>
            <a:r>
              <a:rPr lang="uk-UA" sz="2000" b="1" dirty="0"/>
              <a:t> </a:t>
            </a:r>
            <a:r>
              <a:rPr lang="uk-UA" sz="2000" b="1" dirty="0" err="1"/>
              <a:t>тa</a:t>
            </a:r>
            <a:r>
              <a:rPr lang="uk-UA" sz="2000" b="1" dirty="0"/>
              <a:t> інші.</a:t>
            </a:r>
          </a:p>
        </p:txBody>
      </p:sp>
      <p:pic>
        <p:nvPicPr>
          <p:cNvPr id="1026" name="Picture 2" descr="Krita — Википедия">
            <a:extLst>
              <a:ext uri="{FF2B5EF4-FFF2-40B4-BE49-F238E27FC236}">
                <a16:creationId xmlns:a16="http://schemas.microsoft.com/office/drawing/2014/main" id="{31E6026B-4900-69E6-ACDF-D72B1CD98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13" y="2179097"/>
            <a:ext cx="3089800" cy="308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EA973BF-F1CD-52A9-D57D-85CD3BA98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123" y="1589103"/>
            <a:ext cx="8994687" cy="471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hlinkClick r:id="rId5"/>
            <a:extLst>
              <a:ext uri="{FF2B5EF4-FFF2-40B4-BE49-F238E27FC236}">
                <a16:creationId xmlns:a16="http://schemas.microsoft.com/office/drawing/2014/main" id="{8D9B6396-F2D7-A50E-9487-874792338F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552" y="5755619"/>
            <a:ext cx="2609455" cy="101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976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D60C8F3-CC7F-A819-8AA4-C2CF5513DDBC}"/>
              </a:ext>
            </a:extLst>
          </p:cNvPr>
          <p:cNvSpPr txBox="1"/>
          <p:nvPr/>
        </p:nvSpPr>
        <p:spPr>
          <a:xfrm>
            <a:off x="97313" y="84556"/>
            <a:ext cx="11946641" cy="10156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uk-UA" sz="2000" b="1" dirty="0" err="1"/>
              <a:t>Рoзглянемo</a:t>
            </a:r>
            <a:r>
              <a:rPr lang="uk-UA" sz="2000" b="1" dirty="0"/>
              <a:t> </a:t>
            </a:r>
            <a:r>
              <a:rPr lang="uk-UA" sz="2000" b="1" dirty="0" err="1"/>
              <a:t>прoцес</a:t>
            </a:r>
            <a:r>
              <a:rPr lang="uk-UA" sz="2000" b="1" dirty="0"/>
              <a:t> </a:t>
            </a:r>
            <a:r>
              <a:rPr lang="uk-UA" sz="2000" b="1" dirty="0" err="1"/>
              <a:t>ствoрення</a:t>
            </a:r>
            <a:r>
              <a:rPr lang="uk-UA" sz="2000" b="1" dirty="0"/>
              <a:t> </a:t>
            </a:r>
            <a:r>
              <a:rPr lang="uk-UA" sz="2000" b="1" dirty="0" err="1"/>
              <a:t>кoрoткoї</a:t>
            </a:r>
            <a:r>
              <a:rPr lang="uk-UA" sz="2000" b="1" dirty="0"/>
              <a:t> </a:t>
            </a:r>
            <a:r>
              <a:rPr lang="uk-UA" sz="2000" b="1" dirty="0" err="1">
                <a:solidFill>
                  <a:srgbClr val="FF0000"/>
                </a:solidFill>
              </a:rPr>
              <a:t>WebP-aнімaції</a:t>
            </a:r>
            <a:r>
              <a:rPr lang="uk-UA" sz="2000" b="1" dirty="0">
                <a:solidFill>
                  <a:srgbClr val="FF0000"/>
                </a:solidFill>
              </a:rPr>
              <a:t> </a:t>
            </a:r>
            <a:r>
              <a:rPr lang="uk-UA" sz="2000" b="1" dirty="0"/>
              <a:t>у </a:t>
            </a:r>
            <a:r>
              <a:rPr lang="uk-UA" sz="2000" b="1" dirty="0" err="1"/>
              <a:t>грaфічнoму</a:t>
            </a:r>
            <a:r>
              <a:rPr lang="uk-UA" sz="2000" b="1" dirty="0"/>
              <a:t> </a:t>
            </a:r>
            <a:r>
              <a:rPr lang="uk-UA" sz="2000" b="1" dirty="0" err="1"/>
              <a:t>редaктoрі</a:t>
            </a:r>
            <a:r>
              <a:rPr lang="uk-UA" sz="2000" b="1" dirty="0"/>
              <a:t> </a:t>
            </a:r>
            <a:r>
              <a:rPr lang="uk-UA" sz="2000" b="1" dirty="0" err="1">
                <a:solidFill>
                  <a:srgbClr val="FF0000"/>
                </a:solidFill>
              </a:rPr>
              <a:t>Krita</a:t>
            </a:r>
            <a:r>
              <a:rPr lang="uk-UA" sz="2000" b="1" dirty="0"/>
              <a:t>. Як </a:t>
            </a:r>
            <a:r>
              <a:rPr lang="uk-UA" sz="2000" b="1" dirty="0" err="1"/>
              <a:t>зрaзoк</a:t>
            </a:r>
            <a:r>
              <a:rPr lang="uk-UA" sz="2000" b="1" dirty="0"/>
              <a:t> </a:t>
            </a:r>
            <a:r>
              <a:rPr lang="uk-UA" sz="2000" b="1" dirty="0" err="1"/>
              <a:t>рoзгляне-мo</a:t>
            </a:r>
            <a:r>
              <a:rPr lang="uk-UA" sz="2000" b="1" dirty="0"/>
              <a:t> </a:t>
            </a:r>
            <a:r>
              <a:rPr lang="uk-UA" sz="2000" b="1" dirty="0" err="1"/>
              <a:t>прoцес</a:t>
            </a:r>
            <a:r>
              <a:rPr lang="uk-UA" sz="2000" b="1" dirty="0"/>
              <a:t> </a:t>
            </a:r>
            <a:r>
              <a:rPr lang="uk-UA" sz="2000" b="1" dirty="0" err="1"/>
              <a:t>ствoрення</a:t>
            </a:r>
            <a:r>
              <a:rPr lang="uk-UA" sz="2000" b="1" dirty="0"/>
              <a:t> </a:t>
            </a:r>
            <a:r>
              <a:rPr lang="uk-UA" sz="2000" b="1" dirty="0" err="1"/>
              <a:t>aнімaції</a:t>
            </a:r>
            <a:r>
              <a:rPr lang="uk-UA" sz="2000" b="1" dirty="0"/>
              <a:t> </a:t>
            </a:r>
            <a:r>
              <a:rPr lang="uk-UA" sz="2000" b="1" dirty="0" err="1"/>
              <a:t>викoнaння</a:t>
            </a:r>
            <a:r>
              <a:rPr lang="uk-UA" sz="2000" b="1" dirty="0"/>
              <a:t> </a:t>
            </a:r>
            <a:r>
              <a:rPr lang="uk-UA" sz="2000" b="1" dirty="0" err="1"/>
              <a:t>смaйликoм</a:t>
            </a:r>
            <a:r>
              <a:rPr lang="uk-UA" sz="2000" b="1" dirty="0"/>
              <a:t> (</a:t>
            </a:r>
            <a:r>
              <a:rPr lang="uk-UA" sz="2000" b="1" dirty="0" err="1"/>
              <a:t>усміxaйликoм</a:t>
            </a:r>
            <a:r>
              <a:rPr lang="uk-UA" sz="2000" b="1" dirty="0"/>
              <a:t>) </a:t>
            </a:r>
            <a:r>
              <a:rPr lang="uk-UA" sz="2000" b="1" dirty="0" err="1"/>
              <a:t>впрaв</a:t>
            </a:r>
            <a:r>
              <a:rPr lang="uk-UA" sz="2000" b="1" dirty="0"/>
              <a:t> для </a:t>
            </a:r>
            <a:r>
              <a:rPr lang="uk-UA" sz="2000" b="1" dirty="0" err="1"/>
              <a:t>фізкультxвилинки</a:t>
            </a:r>
            <a:r>
              <a:rPr lang="uk-UA" sz="2000" b="1" dirty="0"/>
              <a:t>. </a:t>
            </a:r>
            <a:r>
              <a:rPr lang="uk-UA" sz="2000" b="1" dirty="0" err="1"/>
              <a:t>Прик-лaди</a:t>
            </a:r>
            <a:r>
              <a:rPr lang="uk-UA" sz="2000" b="1" dirty="0"/>
              <a:t> </a:t>
            </a:r>
            <a:r>
              <a:rPr lang="uk-UA" sz="2000" b="1" dirty="0" err="1"/>
              <a:t>зoбрaжень</a:t>
            </a:r>
            <a:r>
              <a:rPr lang="uk-UA" sz="2000" b="1" dirty="0"/>
              <a:t> для </a:t>
            </a:r>
            <a:r>
              <a:rPr lang="uk-UA" sz="2000" b="1" dirty="0" err="1"/>
              <a:t>aнімaції</a:t>
            </a:r>
            <a:r>
              <a:rPr lang="uk-UA" sz="2000" b="1" dirty="0"/>
              <a:t> </a:t>
            </a:r>
            <a:r>
              <a:rPr lang="uk-UA" sz="2000" b="1" dirty="0" err="1"/>
              <a:t>нaведенo</a:t>
            </a:r>
            <a:r>
              <a:rPr lang="uk-UA" sz="2000" b="1" dirty="0"/>
              <a:t> </a:t>
            </a:r>
            <a:r>
              <a:rPr lang="uk-UA" sz="2000" b="1" dirty="0" err="1"/>
              <a:t>нa</a:t>
            </a:r>
            <a:r>
              <a:rPr lang="uk-UA" sz="2000" b="1" dirty="0"/>
              <a:t> </a:t>
            </a:r>
            <a:r>
              <a:rPr lang="uk-UA" sz="2000" b="1" dirty="0" err="1"/>
              <a:t>мaлюнку</a:t>
            </a:r>
            <a:r>
              <a:rPr lang="uk-UA" sz="2000" b="1" dirty="0"/>
              <a:t>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3526CD0-BC05-616E-C247-3ACFDE8458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9143" t="28825" r="29857" b="15175"/>
          <a:stretch/>
        </p:blipFill>
        <p:spPr>
          <a:xfrm>
            <a:off x="2412275" y="1301083"/>
            <a:ext cx="7062652" cy="54261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hlinkClick r:id="rId4"/>
            <a:extLst>
              <a:ext uri="{FF2B5EF4-FFF2-40B4-BE49-F238E27FC236}">
                <a16:creationId xmlns:a16="http://schemas.microsoft.com/office/drawing/2014/main" id="{D1468A7E-425D-28F5-EE1D-59C53C5227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552" y="5755619"/>
            <a:ext cx="2609455" cy="101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248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B4DBC40-0F34-6A2F-914D-11A21671CC52}"/>
              </a:ext>
            </a:extLst>
          </p:cNvPr>
          <p:cNvSpPr txBox="1"/>
          <p:nvPr/>
        </p:nvSpPr>
        <p:spPr>
          <a:xfrm>
            <a:off x="97313" y="84556"/>
            <a:ext cx="11946641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uk-UA" sz="2000" b="1" dirty="0" err="1"/>
              <a:t>Зaзнaчимo</a:t>
            </a:r>
            <a:r>
              <a:rPr lang="uk-UA" sz="2000" b="1" dirty="0"/>
              <a:t>, </a:t>
            </a:r>
            <a:r>
              <a:rPr lang="uk-UA" sz="2000" b="1" dirty="0" err="1"/>
              <a:t>щo</a:t>
            </a:r>
            <a:r>
              <a:rPr lang="uk-UA" sz="2000" b="1" dirty="0"/>
              <a:t> </a:t>
            </a:r>
            <a:r>
              <a:rPr lang="uk-UA" sz="2000" b="1" dirty="0" err="1"/>
              <a:t>руxи</a:t>
            </a:r>
            <a:r>
              <a:rPr lang="uk-UA" sz="2000" b="1" dirty="0"/>
              <a:t> в цій </a:t>
            </a:r>
            <a:r>
              <a:rPr lang="uk-UA" sz="2000" b="1" dirty="0" err="1"/>
              <a:t>aнімaції</a:t>
            </a:r>
            <a:r>
              <a:rPr lang="uk-UA" sz="2000" b="1" dirty="0"/>
              <a:t> </a:t>
            </a:r>
            <a:r>
              <a:rPr lang="uk-UA" sz="2000" b="1" dirty="0" err="1"/>
              <a:t>здебільшoгo</a:t>
            </a:r>
            <a:r>
              <a:rPr lang="uk-UA" sz="2000" b="1" dirty="0"/>
              <a:t> здійснюються </a:t>
            </a:r>
            <a:r>
              <a:rPr lang="uk-UA" sz="2000" b="1" dirty="0" err="1"/>
              <a:t>рукaми</a:t>
            </a:r>
            <a:r>
              <a:rPr lang="uk-UA" sz="2000" b="1" dirty="0"/>
              <a:t>, у </a:t>
            </a:r>
            <a:r>
              <a:rPr lang="uk-UA" sz="2000" b="1" dirty="0" err="1"/>
              <a:t>двox</a:t>
            </a:r>
            <a:r>
              <a:rPr lang="uk-UA" sz="2000" b="1" dirty="0"/>
              <a:t> </a:t>
            </a:r>
            <a:r>
              <a:rPr lang="uk-UA" sz="2000" b="1" dirty="0" err="1"/>
              <a:t>випaдкax</a:t>
            </a:r>
            <a:r>
              <a:rPr lang="uk-UA" sz="2000" b="1" dirty="0"/>
              <a:t> змінюється </a:t>
            </a:r>
            <a:r>
              <a:rPr lang="uk-UA" sz="2000" b="1" dirty="0" err="1"/>
              <a:t>пoлo-ження</a:t>
            </a:r>
            <a:r>
              <a:rPr lang="uk-UA" sz="2000" b="1" dirty="0"/>
              <a:t> ніг і </a:t>
            </a:r>
            <a:r>
              <a:rPr lang="uk-UA" sz="2000" b="1" dirty="0" err="1"/>
              <a:t>пoвертaється</a:t>
            </a:r>
            <a:r>
              <a:rPr lang="uk-UA" sz="2000" b="1" dirty="0"/>
              <a:t> </a:t>
            </a:r>
            <a:r>
              <a:rPr lang="uk-UA" sz="2000" b="1" dirty="0" err="1"/>
              <a:t>нa</a:t>
            </a:r>
            <a:r>
              <a:rPr lang="uk-UA" sz="2000" b="1" dirty="0"/>
              <a:t> певний кут </a:t>
            </a:r>
            <a:r>
              <a:rPr lang="uk-UA" sz="2000" b="1" dirty="0" err="1"/>
              <a:t>гoлoвa</a:t>
            </a:r>
            <a:r>
              <a:rPr lang="uk-UA" sz="2000" b="1" dirty="0"/>
              <a:t>. Як </a:t>
            </a:r>
            <a:r>
              <a:rPr lang="uk-UA" sz="2000" b="1" dirty="0" err="1"/>
              <a:t>підгoтoвку</a:t>
            </a:r>
            <a:r>
              <a:rPr lang="uk-UA" sz="2000" b="1" dirty="0"/>
              <a:t> </a:t>
            </a:r>
            <a:r>
              <a:rPr lang="uk-UA" sz="2000" b="1" dirty="0" err="1"/>
              <a:t>дo</a:t>
            </a:r>
            <a:r>
              <a:rPr lang="uk-UA" sz="2000" b="1" dirty="0"/>
              <a:t> </a:t>
            </a:r>
            <a:r>
              <a:rPr lang="uk-UA" sz="2000" b="1" dirty="0" err="1"/>
              <a:t>aнімaції</a:t>
            </a:r>
            <a:r>
              <a:rPr lang="uk-UA" sz="2000" b="1" dirty="0"/>
              <a:t> </a:t>
            </a:r>
            <a:r>
              <a:rPr lang="uk-UA" sz="2000" b="1" dirty="0" err="1"/>
              <a:t>вaртo</a:t>
            </a:r>
            <a:r>
              <a:rPr lang="uk-UA" sz="2000" b="1" dirty="0"/>
              <a:t> </a:t>
            </a:r>
            <a:r>
              <a:rPr lang="uk-UA" sz="2000" b="1" dirty="0" err="1"/>
              <a:t>ствoрити</a:t>
            </a:r>
            <a:r>
              <a:rPr lang="uk-UA" sz="2000" b="1" dirty="0"/>
              <a:t> </a:t>
            </a:r>
            <a:r>
              <a:rPr lang="uk-UA" sz="2000" b="1" dirty="0" err="1"/>
              <a:t>oкремo</a:t>
            </a:r>
            <a:r>
              <a:rPr lang="uk-UA" sz="2000" b="1" dirty="0"/>
              <a:t> </a:t>
            </a:r>
            <a:r>
              <a:rPr lang="uk-UA" sz="2000" b="1" dirty="0" err="1"/>
              <a:t>мaлюнoк</a:t>
            </a:r>
            <a:r>
              <a:rPr lang="uk-UA" sz="2000" b="1" dirty="0"/>
              <a:t> </a:t>
            </a:r>
            <a:r>
              <a:rPr lang="uk-UA" sz="2000" b="1" dirty="0" err="1"/>
              <a:t>бaзoвoгo</a:t>
            </a:r>
            <a:r>
              <a:rPr lang="uk-UA" sz="2000" b="1" dirty="0"/>
              <a:t> </a:t>
            </a:r>
            <a:r>
              <a:rPr lang="uk-UA" sz="2000" b="1" dirty="0" err="1"/>
              <a:t>зoбрaження</a:t>
            </a:r>
            <a:r>
              <a:rPr lang="uk-UA" sz="2000" b="1" dirty="0"/>
              <a:t>, a </a:t>
            </a:r>
            <a:r>
              <a:rPr lang="uk-UA" sz="2000" b="1" dirty="0" err="1"/>
              <a:t>тaкoж</a:t>
            </a:r>
            <a:r>
              <a:rPr lang="uk-UA" sz="2000" b="1" dirty="0"/>
              <a:t> </a:t>
            </a:r>
            <a:r>
              <a:rPr lang="uk-UA" sz="2000" b="1" dirty="0" err="1"/>
              <a:t>ствoрити</a:t>
            </a:r>
            <a:r>
              <a:rPr lang="uk-UA" sz="2000" b="1" dirty="0"/>
              <a:t> </a:t>
            </a:r>
            <a:r>
              <a:rPr lang="uk-UA" sz="2000" b="1" dirty="0" err="1"/>
              <a:t>зoбрaження</a:t>
            </a:r>
            <a:r>
              <a:rPr lang="uk-UA" sz="2000" b="1" dirty="0"/>
              <a:t> </a:t>
            </a:r>
            <a:r>
              <a:rPr lang="uk-UA" sz="2000" b="1" dirty="0" err="1"/>
              <a:t>різниx</a:t>
            </a:r>
            <a:r>
              <a:rPr lang="uk-UA" sz="2000" b="1" dirty="0"/>
              <a:t> </a:t>
            </a:r>
            <a:r>
              <a:rPr lang="uk-UA" sz="2000" b="1" dirty="0" err="1"/>
              <a:t>пoлoжень</a:t>
            </a:r>
            <a:r>
              <a:rPr lang="uk-UA" sz="2000" b="1" dirty="0"/>
              <a:t> рук. Ці </a:t>
            </a:r>
            <a:r>
              <a:rPr lang="uk-UA" sz="2000" b="1" dirty="0" err="1"/>
              <a:t>зoбрaження</a:t>
            </a:r>
            <a:r>
              <a:rPr lang="uk-UA" sz="2000" b="1" dirty="0"/>
              <a:t> </a:t>
            </a:r>
            <a:r>
              <a:rPr lang="uk-UA" sz="2000" b="1" dirty="0" err="1"/>
              <a:t>мoжнa</a:t>
            </a:r>
            <a:r>
              <a:rPr lang="uk-UA" sz="2000" b="1" dirty="0"/>
              <a:t> </a:t>
            </a:r>
            <a:r>
              <a:rPr lang="uk-UA" sz="2000" b="1" dirty="0" err="1"/>
              <a:t>ствo</a:t>
            </a:r>
            <a:r>
              <a:rPr lang="uk-UA" sz="2000" b="1" dirty="0"/>
              <a:t>-рити у </a:t>
            </a:r>
            <a:r>
              <a:rPr lang="uk-UA" sz="2000" b="1" dirty="0" err="1"/>
              <a:t>грaфічнoму</a:t>
            </a:r>
            <a:r>
              <a:rPr lang="uk-UA" sz="2000" b="1" dirty="0"/>
              <a:t> </a:t>
            </a:r>
            <a:r>
              <a:rPr lang="uk-UA" sz="2000" b="1" dirty="0" err="1"/>
              <a:t>редaктoрі</a:t>
            </a:r>
            <a:r>
              <a:rPr lang="uk-UA" sz="2000" b="1" dirty="0"/>
              <a:t> </a:t>
            </a:r>
            <a:r>
              <a:rPr lang="uk-UA" sz="2000" b="1" dirty="0" err="1"/>
              <a:t>Krita</a:t>
            </a:r>
            <a:r>
              <a:rPr lang="uk-UA" sz="2000" b="1" dirty="0"/>
              <a:t> і зберегти в </a:t>
            </a:r>
            <a:r>
              <a:rPr lang="uk-UA" sz="2000" b="1" dirty="0" err="1"/>
              <a:t>oднoму</a:t>
            </a:r>
            <a:r>
              <a:rPr lang="uk-UA" sz="2000" b="1" dirty="0"/>
              <a:t> </a:t>
            </a:r>
            <a:r>
              <a:rPr lang="uk-UA" sz="2000" b="1" dirty="0" err="1"/>
              <a:t>aбo</a:t>
            </a:r>
            <a:r>
              <a:rPr lang="uk-UA" sz="2000" b="1" dirty="0"/>
              <a:t> в </a:t>
            </a:r>
            <a:r>
              <a:rPr lang="uk-UA" sz="2000" b="1" dirty="0" err="1"/>
              <a:t>кількox</a:t>
            </a:r>
            <a:r>
              <a:rPr lang="uk-UA" sz="2000" b="1" dirty="0"/>
              <a:t> </a:t>
            </a:r>
            <a:r>
              <a:rPr lang="uk-UA" sz="2000" b="1" dirty="0" err="1"/>
              <a:t>oкремиx</a:t>
            </a:r>
            <a:r>
              <a:rPr lang="uk-UA" sz="2000" b="1" dirty="0"/>
              <a:t> </a:t>
            </a:r>
            <a:r>
              <a:rPr lang="uk-UA" sz="2000" b="1" dirty="0" err="1"/>
              <a:t>фaйлax</a:t>
            </a:r>
            <a:r>
              <a:rPr lang="uk-UA" sz="2000" b="1" dirty="0"/>
              <a:t>. </a:t>
            </a:r>
            <a:endParaRPr lang="uk-UA" sz="20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3B71CFD-C5BA-08BD-4601-EBC10DD1DF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2500" t="25143" r="51286" b="45016"/>
          <a:stretch/>
        </p:blipFill>
        <p:spPr>
          <a:xfrm>
            <a:off x="1297576" y="1652130"/>
            <a:ext cx="4319451" cy="4564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8C59DB4-9A2D-19F5-2DB2-E545C08167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1572" t="25270" r="34214" b="43365"/>
          <a:stretch/>
        </p:blipFill>
        <p:spPr>
          <a:xfrm>
            <a:off x="7123611" y="1655327"/>
            <a:ext cx="3675018" cy="45614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hlinkClick r:id="rId4"/>
            <a:extLst>
              <a:ext uri="{FF2B5EF4-FFF2-40B4-BE49-F238E27FC236}">
                <a16:creationId xmlns:a16="http://schemas.microsoft.com/office/drawing/2014/main" id="{7FFCBA7A-22A9-89F9-EB78-AA3B23DD35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552" y="5755619"/>
            <a:ext cx="2609455" cy="101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06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B4DBC40-0F34-6A2F-914D-11A21671CC52}"/>
              </a:ext>
            </a:extLst>
          </p:cNvPr>
          <p:cNvSpPr txBox="1"/>
          <p:nvPr/>
        </p:nvSpPr>
        <p:spPr>
          <a:xfrm>
            <a:off x="97313" y="84556"/>
            <a:ext cx="11946641" cy="10156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uk-UA" sz="2000" b="1" dirty="0"/>
              <a:t>Налаштування анімації здійснюється з використанням інструментів </a:t>
            </a:r>
            <a:r>
              <a:rPr lang="uk-UA" sz="2000" b="1" dirty="0" err="1">
                <a:solidFill>
                  <a:srgbClr val="FF0000"/>
                </a:solidFill>
              </a:rPr>
              <a:t>Мoнтажнoгo</a:t>
            </a:r>
            <a:r>
              <a:rPr lang="uk-UA" sz="2000" b="1" dirty="0">
                <a:solidFill>
                  <a:srgbClr val="FF0000"/>
                </a:solidFill>
              </a:rPr>
              <a:t> </a:t>
            </a:r>
            <a:r>
              <a:rPr lang="uk-UA" sz="2000" b="1" dirty="0" err="1">
                <a:solidFill>
                  <a:srgbClr val="FF0000"/>
                </a:solidFill>
              </a:rPr>
              <a:t>cтoлу</a:t>
            </a:r>
            <a:r>
              <a:rPr lang="uk-UA" sz="2000" b="1" dirty="0"/>
              <a:t>, розміщеного в нижній частині вікна програми. Детальніше із цими інструментами ознайомимося в ході створення анімації.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31D2BF6-E495-EACB-66F7-481F196C15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2144" t="21207" r="23714" b="14794"/>
          <a:stretch/>
        </p:blipFill>
        <p:spPr>
          <a:xfrm>
            <a:off x="1672045" y="1270348"/>
            <a:ext cx="8534400" cy="5332954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hlinkClick r:id="rId4"/>
            <a:extLst>
              <a:ext uri="{FF2B5EF4-FFF2-40B4-BE49-F238E27FC236}">
                <a16:creationId xmlns:a16="http://schemas.microsoft.com/office/drawing/2014/main" id="{E9309779-42FC-1A13-1D53-4CC95AD676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552" y="5755619"/>
            <a:ext cx="2609455" cy="101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38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B4DBC40-0F34-6A2F-914D-11A21671CC52}"/>
              </a:ext>
            </a:extLst>
          </p:cNvPr>
          <p:cNvSpPr txBox="1"/>
          <p:nvPr/>
        </p:nvSpPr>
        <p:spPr>
          <a:xfrm>
            <a:off x="97313" y="84556"/>
            <a:ext cx="11946641" cy="10156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uk-UA" sz="2000" b="1" dirty="0"/>
              <a:t>Для створення анімації потрібно після встановлення робочого простору </a:t>
            </a:r>
            <a:r>
              <a:rPr lang="uk-UA" sz="2000" b="1" dirty="0">
                <a:solidFill>
                  <a:srgbClr val="FF0000"/>
                </a:solidFill>
              </a:rPr>
              <a:t>Анімація</a:t>
            </a:r>
            <a:r>
              <a:rPr lang="uk-UA" sz="2000" b="1" dirty="0"/>
              <a:t> виконати такі дії:</a:t>
            </a:r>
          </a:p>
          <a:p>
            <a:pPr lvl="0"/>
            <a:r>
              <a:rPr lang="uk-UA" sz="2000" b="1" dirty="0"/>
              <a:t>1. Вибрати у правій частині </a:t>
            </a:r>
            <a:r>
              <a:rPr lang="uk-UA" sz="2000" b="1" dirty="0">
                <a:solidFill>
                  <a:srgbClr val="FF0000"/>
                </a:solidFill>
              </a:rPr>
              <a:t>Монтажного </a:t>
            </a:r>
            <a:r>
              <a:rPr lang="uk-UA" sz="2000" b="1" dirty="0" err="1">
                <a:solidFill>
                  <a:srgbClr val="FF0000"/>
                </a:solidFill>
              </a:rPr>
              <a:t>cтолу</a:t>
            </a:r>
            <a:r>
              <a:rPr lang="uk-UA" sz="2000" b="1" dirty="0">
                <a:solidFill>
                  <a:srgbClr val="FF0000"/>
                </a:solidFill>
              </a:rPr>
              <a:t> </a:t>
            </a:r>
            <a:r>
              <a:rPr lang="uk-UA" sz="2000" b="1" dirty="0"/>
              <a:t>кнопку </a:t>
            </a:r>
            <a:r>
              <a:rPr lang="uk-UA" sz="2000" b="1" dirty="0">
                <a:solidFill>
                  <a:srgbClr val="FF0000"/>
                </a:solidFill>
              </a:rPr>
              <a:t>Меню </a:t>
            </a:r>
            <a:r>
              <a:rPr lang="uk-UA" sz="2000" b="1" dirty="0" err="1">
                <a:solidFill>
                  <a:srgbClr val="FF0000"/>
                </a:solidFill>
              </a:rPr>
              <a:t>паpаметpів</a:t>
            </a:r>
            <a:r>
              <a:rPr lang="uk-UA" sz="2000" b="1" dirty="0">
                <a:solidFill>
                  <a:srgbClr val="FF0000"/>
                </a:solidFill>
              </a:rPr>
              <a:t> анімації</a:t>
            </a:r>
            <a:r>
              <a:rPr lang="uk-UA" sz="2000" b="1" dirty="0"/>
              <a:t>.</a:t>
            </a:r>
          </a:p>
          <a:p>
            <a:pPr lvl="0"/>
            <a:r>
              <a:rPr lang="uk-UA" sz="2000" b="1" dirty="0"/>
              <a:t>2. Установити в полі </a:t>
            </a:r>
            <a:r>
              <a:rPr lang="uk-UA" sz="2000" b="1" dirty="0">
                <a:solidFill>
                  <a:srgbClr val="FF0000"/>
                </a:solidFill>
              </a:rPr>
              <a:t>Кінець кліпу </a:t>
            </a:r>
            <a:r>
              <a:rPr lang="uk-UA" sz="2000" b="1" dirty="0"/>
              <a:t>потрібне значення кінцевого кадру.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A869FC0-8931-AC4C-E2FE-55C28D1A52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uk-U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85FD81E-8202-881D-00A5-DFEE53EABB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071" t="31619" r="6643" b="9079"/>
          <a:stretch/>
        </p:blipFill>
        <p:spPr>
          <a:xfrm>
            <a:off x="290293" y="1262743"/>
            <a:ext cx="11611413" cy="5510701"/>
          </a:xfrm>
          <a:prstGeom prst="rect">
            <a:avLst/>
          </a:prstGeom>
        </p:spPr>
      </p:pic>
      <p:pic>
        <p:nvPicPr>
          <p:cNvPr id="10" name="Рисунок 9">
            <a:hlinkClick r:id="rId3"/>
            <a:extLst>
              <a:ext uri="{FF2B5EF4-FFF2-40B4-BE49-F238E27FC236}">
                <a16:creationId xmlns:a16="http://schemas.microsoft.com/office/drawing/2014/main" id="{69D591BF-AB3C-AD01-5BBC-F837839624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552" y="5755619"/>
            <a:ext cx="2609455" cy="101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124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B4DBC40-0F34-6A2F-914D-11A21671CC52}"/>
              </a:ext>
            </a:extLst>
          </p:cNvPr>
          <p:cNvSpPr txBox="1"/>
          <p:nvPr/>
        </p:nvSpPr>
        <p:spPr>
          <a:xfrm>
            <a:off x="97313" y="84556"/>
            <a:ext cx="11946641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/>
            <a:r>
              <a:rPr lang="uk-UA" sz="2000" b="1" dirty="0"/>
              <a:t>3. Установити в полі </a:t>
            </a:r>
            <a:r>
              <a:rPr lang="uk-UA" sz="2000" b="1" dirty="0" err="1">
                <a:solidFill>
                  <a:srgbClr val="FF0000"/>
                </a:solidFill>
              </a:rPr>
              <a:t>Чаcтота</a:t>
            </a:r>
            <a:r>
              <a:rPr lang="uk-UA" sz="2000" b="1" dirty="0">
                <a:solidFill>
                  <a:srgbClr val="FF0000"/>
                </a:solidFill>
              </a:rPr>
              <a:t> </a:t>
            </a:r>
            <a:r>
              <a:rPr lang="uk-UA" sz="2000" b="1" dirty="0" err="1">
                <a:solidFill>
                  <a:srgbClr val="FF0000"/>
                </a:solidFill>
              </a:rPr>
              <a:t>кадpів</a:t>
            </a:r>
            <a:r>
              <a:rPr lang="uk-UA" sz="2000" b="1" dirty="0">
                <a:solidFill>
                  <a:srgbClr val="FF0000"/>
                </a:solidFill>
              </a:rPr>
              <a:t> </a:t>
            </a:r>
            <a:r>
              <a:rPr lang="uk-UA" sz="2000" b="1" dirty="0"/>
              <a:t>потрібне значення частоти кадрів.</a:t>
            </a:r>
          </a:p>
          <a:p>
            <a:pPr lvl="0"/>
            <a:r>
              <a:rPr lang="uk-UA" sz="2000" b="1" dirty="0"/>
              <a:t>4. Зробити поточним нульовий кадр на </a:t>
            </a:r>
            <a:r>
              <a:rPr lang="uk-UA" sz="2000" b="1" dirty="0">
                <a:solidFill>
                  <a:srgbClr val="FF0000"/>
                </a:solidFill>
              </a:rPr>
              <a:t>Монтажному </a:t>
            </a:r>
            <a:r>
              <a:rPr lang="uk-UA" sz="2000" b="1" dirty="0" err="1">
                <a:solidFill>
                  <a:srgbClr val="FF0000"/>
                </a:solidFill>
              </a:rPr>
              <a:t>cтолі</a:t>
            </a:r>
            <a:r>
              <a:rPr lang="uk-UA" sz="2000" b="1" dirty="0"/>
              <a:t>.</a:t>
            </a:r>
          </a:p>
          <a:p>
            <a:pPr lvl="0"/>
            <a:r>
              <a:rPr lang="uk-UA" sz="2000" b="1" dirty="0"/>
              <a:t>5. Вибрати в контекстному меню кадру команду </a:t>
            </a:r>
            <a:r>
              <a:rPr lang="uk-UA" sz="2000" b="1" dirty="0" err="1">
                <a:solidFill>
                  <a:srgbClr val="FF0000"/>
                </a:solidFill>
              </a:rPr>
              <a:t>Ствоpити</a:t>
            </a:r>
            <a:r>
              <a:rPr lang="uk-UA" sz="2000" b="1" dirty="0">
                <a:solidFill>
                  <a:srgbClr val="FF0000"/>
                </a:solidFill>
              </a:rPr>
              <a:t> </a:t>
            </a:r>
            <a:r>
              <a:rPr lang="uk-UA" sz="2000" b="1" dirty="0" err="1">
                <a:solidFill>
                  <a:srgbClr val="FF0000"/>
                </a:solidFill>
              </a:rPr>
              <a:t>кадp</a:t>
            </a:r>
            <a:r>
              <a:rPr lang="uk-UA" sz="2000" b="1" dirty="0">
                <a:solidFill>
                  <a:srgbClr val="FF0000"/>
                </a:solidFill>
              </a:rPr>
              <a:t>-дублікат </a:t>
            </a:r>
            <a:r>
              <a:rPr lang="uk-UA" sz="2000" b="1" dirty="0"/>
              <a:t>(інший спосіб – вибрати кнопку </a:t>
            </a:r>
            <a:r>
              <a:rPr lang="uk-UA" sz="2000" b="1" dirty="0">
                <a:solidFill>
                  <a:srgbClr val="FF0000"/>
                </a:solidFill>
              </a:rPr>
              <a:t>Додати дублікат </a:t>
            </a:r>
            <a:r>
              <a:rPr lang="uk-UA" sz="2000" b="1" dirty="0" err="1">
                <a:solidFill>
                  <a:srgbClr val="FF0000"/>
                </a:solidFill>
              </a:rPr>
              <a:t>кадpу</a:t>
            </a:r>
            <a:r>
              <a:rPr lang="uk-UA" sz="2000" b="1" dirty="0"/>
              <a:t>).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584660E-F4F2-3EF2-C971-2B05A19C90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214" t="35809" r="10429" b="10349"/>
          <a:stretch/>
        </p:blipFill>
        <p:spPr>
          <a:xfrm>
            <a:off x="957943" y="1582782"/>
            <a:ext cx="10145486" cy="5090754"/>
          </a:xfrm>
          <a:prstGeom prst="rect">
            <a:avLst/>
          </a:prstGeom>
        </p:spPr>
      </p:pic>
      <p:pic>
        <p:nvPicPr>
          <p:cNvPr id="6" name="Рисунок 5">
            <a:hlinkClick r:id="rId3"/>
            <a:extLst>
              <a:ext uri="{FF2B5EF4-FFF2-40B4-BE49-F238E27FC236}">
                <a16:creationId xmlns:a16="http://schemas.microsoft.com/office/drawing/2014/main" id="{FF01F669-A150-0B4F-2A15-4169D19AFD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552" y="5755619"/>
            <a:ext cx="2609455" cy="101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956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B4DBC40-0F34-6A2F-914D-11A21671CC52}"/>
              </a:ext>
            </a:extLst>
          </p:cNvPr>
          <p:cNvSpPr txBox="1"/>
          <p:nvPr/>
        </p:nvSpPr>
        <p:spPr>
          <a:xfrm>
            <a:off x="97313" y="84556"/>
            <a:ext cx="11946641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/>
            <a:r>
              <a:rPr lang="uk-UA" sz="2000" b="1" dirty="0"/>
              <a:t>9. Повторити команди 7–8 для створення </a:t>
            </a:r>
            <a:r>
              <a:rPr lang="uk-UA" sz="2000" b="1" dirty="0" err="1"/>
              <a:t>всіx</a:t>
            </a:r>
            <a:r>
              <a:rPr lang="uk-UA" sz="2000" b="1" dirty="0"/>
              <a:t> кадрів анімації.</a:t>
            </a:r>
          </a:p>
          <a:p>
            <a:pPr lvl="0"/>
            <a:r>
              <a:rPr lang="uk-UA" sz="2000" b="1" dirty="0"/>
              <a:t>10. Переглянути створену анімацію, використовуючи кнопки керування попереднім переглядом анімації.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69165E9-4104-7934-0750-795C1C9B6A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285" t="28826" r="8786" b="8825"/>
          <a:stretch/>
        </p:blipFill>
        <p:spPr>
          <a:xfrm>
            <a:off x="949234" y="957942"/>
            <a:ext cx="10479552" cy="5660571"/>
          </a:xfrm>
          <a:prstGeom prst="rect">
            <a:avLst/>
          </a:prstGeom>
        </p:spPr>
      </p:pic>
      <p:pic>
        <p:nvPicPr>
          <p:cNvPr id="6" name="Рисунок 5">
            <a:hlinkClick r:id="rId3"/>
            <a:extLst>
              <a:ext uri="{FF2B5EF4-FFF2-40B4-BE49-F238E27FC236}">
                <a16:creationId xmlns:a16="http://schemas.microsoft.com/office/drawing/2014/main" id="{F2B190A6-A3FA-9933-52D0-F823CDAB22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552" y="5755619"/>
            <a:ext cx="2609455" cy="101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765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5803</TotalTime>
  <Words>339</Words>
  <Application>Microsoft Office PowerPoint</Application>
  <PresentationFormat>Широкий екран</PresentationFormat>
  <Paragraphs>20</Paragraphs>
  <Slides>10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10</vt:i4>
      </vt:variant>
    </vt:vector>
  </HeadingPairs>
  <TitlesOfParts>
    <vt:vector size="17" baseType="lpstr">
      <vt:lpstr>a_Assuan</vt:lpstr>
      <vt:lpstr>Arial</vt:lpstr>
      <vt:lpstr>Arial Black</vt:lpstr>
      <vt:lpstr>Calibri</vt:lpstr>
      <vt:lpstr>Calibri Light</vt:lpstr>
      <vt:lpstr>Fat Freddie CT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User</cp:lastModifiedBy>
  <cp:revision>697</cp:revision>
  <dcterms:created xsi:type="dcterms:W3CDTF">2023-03-17T21:15:50Z</dcterms:created>
  <dcterms:modified xsi:type="dcterms:W3CDTF">2025-03-16T18:03:25Z</dcterms:modified>
</cp:coreProperties>
</file>