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674" r:id="rId2"/>
    <p:sldMasterId id="2147483687" r:id="rId3"/>
  </p:sldMasterIdLst>
  <p:notesMasterIdLst>
    <p:notesMasterId r:id="rId34"/>
  </p:notesMasterIdLst>
  <p:sldIdLst>
    <p:sldId id="256" r:id="rId4"/>
    <p:sldId id="261" r:id="rId5"/>
    <p:sldId id="259" r:id="rId6"/>
    <p:sldId id="264" r:id="rId7"/>
    <p:sldId id="265" r:id="rId8"/>
    <p:sldId id="266" r:id="rId9"/>
    <p:sldId id="268" r:id="rId10"/>
    <p:sldId id="269" r:id="rId11"/>
    <p:sldId id="267" r:id="rId12"/>
    <p:sldId id="283" r:id="rId13"/>
    <p:sldId id="285" r:id="rId14"/>
    <p:sldId id="282" r:id="rId15"/>
    <p:sldId id="271" r:id="rId16"/>
    <p:sldId id="272" r:id="rId17"/>
    <p:sldId id="273" r:id="rId18"/>
    <p:sldId id="284" r:id="rId19"/>
    <p:sldId id="274" r:id="rId20"/>
    <p:sldId id="275" r:id="rId21"/>
    <p:sldId id="286" r:id="rId22"/>
    <p:sldId id="276" r:id="rId23"/>
    <p:sldId id="277" r:id="rId24"/>
    <p:sldId id="278" r:id="rId25"/>
    <p:sldId id="287" r:id="rId26"/>
    <p:sldId id="288" r:id="rId27"/>
    <p:sldId id="289" r:id="rId28"/>
    <p:sldId id="279" r:id="rId29"/>
    <p:sldId id="290" r:id="rId30"/>
    <p:sldId id="280" r:id="rId31"/>
    <p:sldId id="291" r:id="rId32"/>
    <p:sldId id="292" r:id="rId3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uk-UA" sz="1800" b="0" strike="noStrike" spc="-1">
                <a:solidFill>
                  <a:srgbClr val="000000"/>
                </a:solidFill>
                <a:latin typeface="Calibri"/>
              </a:rPr>
              <a:t>Для переміщення сторінки клацніть мишею</a:t>
            </a: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uk-UA" sz="2000" b="0" strike="noStrike" spc="-1">
                <a:latin typeface="Arial"/>
              </a:rPr>
              <a:t>Для редагування формату приміток клацніть мишею</a:t>
            </a:r>
          </a:p>
        </p:txBody>
      </p:sp>
      <p:sp>
        <p:nvSpPr>
          <p:cNvPr id="12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uk-UA" sz="1400" b="0" strike="noStrike" spc="-1">
                <a:latin typeface="Times New Roman"/>
              </a:rPr>
              <a:t>&lt;верхній колонтитул&gt;</a:t>
            </a:r>
          </a:p>
        </p:txBody>
      </p:sp>
      <p:sp>
        <p:nvSpPr>
          <p:cNvPr id="126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uk-UA" sz="1400" b="0" strike="noStrike" spc="-1">
                <a:latin typeface="Times New Roman"/>
              </a:rPr>
              <a:t>&lt;дата/час&gt;</a:t>
            </a:r>
          </a:p>
        </p:txBody>
      </p:sp>
      <p:sp>
        <p:nvSpPr>
          <p:cNvPr id="127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uk-UA" sz="1400" b="0" strike="noStrike" spc="-1">
                <a:latin typeface="Times New Roman"/>
              </a:rPr>
              <a:t>&lt;нижній колонтитул&gt;</a:t>
            </a:r>
          </a:p>
        </p:txBody>
      </p:sp>
      <p:sp>
        <p:nvSpPr>
          <p:cNvPr id="128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B89C2DDE-62C9-4737-97C4-1B8168CC5584}" type="slidenum">
              <a:rPr lang="uk-UA" sz="1400" b="0" strike="noStrike" spc="-1">
                <a:latin typeface="Times New Roman"/>
              </a:rPr>
              <a:t>‹№›</a:t>
            </a:fld>
            <a:endParaRPr lang="uk-UA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uk-UA" sz="2000" b="0" strike="noStrike" spc="-1">
              <a:latin typeface="Arial"/>
            </a:endParaRPr>
          </a:p>
        </p:txBody>
      </p:sp>
      <p:sp>
        <p:nvSpPr>
          <p:cNvPr id="218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3C56D8AD-F56A-463A-AA12-4DD92DDE7E59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28</a:t>
            </a:fld>
            <a:endParaRPr lang="uk-UA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uk-UA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uk-UA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uk-UA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uk-UA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uk-UA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uk-UA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uk-UA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uk-UA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uk-UA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uk-UA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uk-UA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uk-UA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uk-UA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uk-UA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EBEA324A-2997-4199-882F-027C328BF59F}" type="datetime">
              <a:rPr lang="uk-UA" sz="1200" b="0" strike="noStrike" spc="-1" smtClean="0">
                <a:solidFill>
                  <a:srgbClr val="8B8B8B"/>
                </a:solidFill>
                <a:latin typeface="Calibri"/>
              </a:rPr>
              <a:t>20.03.2025</a:t>
            </a:fld>
            <a:endParaRPr lang="uk-UA" sz="1200" b="0" strike="noStrike" spc="-1">
              <a:latin typeface="Times New Roman"/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sz="2400" b="0" strike="noStrike" spc="-1">
              <a:latin typeface="Times New Roman"/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FAC5B75-5695-4005-BD34-4138B8CE1328}" type="slidenum">
              <a:rPr lang="uk-UA" sz="1200" b="0" strike="noStrike" spc="-1" smtClean="0">
                <a:solidFill>
                  <a:srgbClr val="8B8B8B"/>
                </a:solidFill>
                <a:latin typeface="Calibri"/>
              </a:rPr>
              <a:t>‹№›</a:t>
            </a:fld>
            <a:endParaRPr lang="uk-UA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390178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EBEA324A-2997-4199-882F-027C328BF59F}" type="datetime">
              <a:rPr lang="uk-UA" sz="1200" b="0" strike="noStrike" spc="-1" smtClean="0">
                <a:solidFill>
                  <a:srgbClr val="8B8B8B"/>
                </a:solidFill>
                <a:latin typeface="Calibri"/>
              </a:rPr>
              <a:t>20.03.2025</a:t>
            </a:fld>
            <a:endParaRPr lang="uk-UA" sz="1200" b="0" strike="noStrike" spc="-1">
              <a:latin typeface="Times New Roman"/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sz="2400" b="0" strike="noStrike" spc="-1">
              <a:latin typeface="Times New Roman"/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FAC5B75-5695-4005-BD34-4138B8CE1328}" type="slidenum">
              <a:rPr lang="uk-UA" sz="1200" b="0" strike="noStrike" spc="-1" smtClean="0">
                <a:solidFill>
                  <a:srgbClr val="8B8B8B"/>
                </a:solidFill>
                <a:latin typeface="Calibri"/>
              </a:rPr>
              <a:t>‹№›</a:t>
            </a:fld>
            <a:endParaRPr lang="uk-UA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805593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EBEA324A-2997-4199-882F-027C328BF59F}" type="datetime">
              <a:rPr lang="uk-UA" sz="1200" b="0" strike="noStrike" spc="-1" smtClean="0">
                <a:solidFill>
                  <a:srgbClr val="8B8B8B"/>
                </a:solidFill>
                <a:latin typeface="Calibri"/>
              </a:rPr>
              <a:t>20.03.2025</a:t>
            </a:fld>
            <a:endParaRPr lang="uk-UA" sz="1200" b="0" strike="noStrike" spc="-1">
              <a:latin typeface="Times New Roman"/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sz="2400" b="0" strike="noStrike" spc="-1">
              <a:latin typeface="Times New Roman"/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FAC5B75-5695-4005-BD34-4138B8CE1328}" type="slidenum">
              <a:rPr lang="uk-UA" sz="1200" b="0" strike="noStrike" spc="-1" smtClean="0">
                <a:solidFill>
                  <a:srgbClr val="8B8B8B"/>
                </a:solidFill>
                <a:latin typeface="Calibri"/>
              </a:rPr>
              <a:t>‹№›</a:t>
            </a:fld>
            <a:endParaRPr lang="uk-UA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295782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EBEA324A-2997-4199-882F-027C328BF59F}" type="datetime">
              <a:rPr lang="uk-UA" sz="1200" b="0" strike="noStrike" spc="-1" smtClean="0">
                <a:solidFill>
                  <a:srgbClr val="8B8B8B"/>
                </a:solidFill>
                <a:latin typeface="Calibri"/>
              </a:rPr>
              <a:t>20.03.2025</a:t>
            </a:fld>
            <a:endParaRPr lang="uk-UA" sz="1200" b="0" strike="noStrike" spc="-1">
              <a:latin typeface="Times New Roman"/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sz="2400" b="0" strike="noStrike" spc="-1">
              <a:latin typeface="Times New Roman"/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FAC5B75-5695-4005-BD34-4138B8CE1328}" type="slidenum">
              <a:rPr lang="uk-UA" sz="1200" b="0" strike="noStrike" spc="-1" smtClean="0">
                <a:solidFill>
                  <a:srgbClr val="8B8B8B"/>
                </a:solidFill>
                <a:latin typeface="Calibri"/>
              </a:rPr>
              <a:t>‹№›</a:t>
            </a:fld>
            <a:endParaRPr lang="uk-UA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883393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EBEA324A-2997-4199-882F-027C328BF59F}" type="datetime">
              <a:rPr lang="uk-UA" sz="1200" b="0" strike="noStrike" spc="-1" smtClean="0">
                <a:solidFill>
                  <a:srgbClr val="8B8B8B"/>
                </a:solidFill>
                <a:latin typeface="Calibri"/>
              </a:rPr>
              <a:t>20.03.2025</a:t>
            </a:fld>
            <a:endParaRPr lang="uk-UA" sz="1200" b="0" strike="noStrike" spc="-1">
              <a:latin typeface="Times New Roman"/>
            </a:endParaRPr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sz="2400" b="0" strike="noStrike" spc="-1">
              <a:latin typeface="Times New Roman"/>
            </a:endParaRP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FAC5B75-5695-4005-BD34-4138B8CE1328}" type="slidenum">
              <a:rPr lang="uk-UA" sz="1200" b="0" strike="noStrike" spc="-1" smtClean="0">
                <a:solidFill>
                  <a:srgbClr val="8B8B8B"/>
                </a:solidFill>
                <a:latin typeface="Calibri"/>
              </a:rPr>
              <a:t>‹№›</a:t>
            </a:fld>
            <a:endParaRPr lang="uk-UA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55217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uk-UA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EBEA324A-2997-4199-882F-027C328BF59F}" type="datetime">
              <a:rPr lang="uk-UA" sz="1200" b="0" strike="noStrike" spc="-1" smtClean="0">
                <a:solidFill>
                  <a:srgbClr val="8B8B8B"/>
                </a:solidFill>
                <a:latin typeface="Calibri"/>
              </a:rPr>
              <a:t>20.03.2025</a:t>
            </a:fld>
            <a:endParaRPr lang="uk-UA" sz="1200" b="0" strike="noStrike" spc="-1">
              <a:latin typeface="Times New Roman"/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sz="2400" b="0" strike="noStrike" spc="-1">
              <a:latin typeface="Times New Roman"/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FAC5B75-5695-4005-BD34-4138B8CE1328}" type="slidenum">
              <a:rPr lang="uk-UA" sz="1200" b="0" strike="noStrike" spc="-1" smtClean="0">
                <a:solidFill>
                  <a:srgbClr val="8B8B8B"/>
                </a:solidFill>
                <a:latin typeface="Calibri"/>
              </a:rPr>
              <a:t>‹№›</a:t>
            </a:fld>
            <a:endParaRPr lang="uk-UA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47650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EBEA324A-2997-4199-882F-027C328BF59F}" type="datetime">
              <a:rPr lang="uk-UA" sz="1200" b="0" strike="noStrike" spc="-1" smtClean="0">
                <a:solidFill>
                  <a:srgbClr val="8B8B8B"/>
                </a:solidFill>
                <a:latin typeface="Calibri"/>
              </a:rPr>
              <a:t>20.03.2025</a:t>
            </a:fld>
            <a:endParaRPr lang="uk-UA" sz="1200" b="0" strike="noStrike" spc="-1">
              <a:latin typeface="Times New Roman"/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sz="2400" b="0" strike="noStrike" spc="-1">
              <a:latin typeface="Times New Roman"/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FAC5B75-5695-4005-BD34-4138B8CE1328}" type="slidenum">
              <a:rPr lang="uk-UA" sz="1200" b="0" strike="noStrike" spc="-1" smtClean="0">
                <a:solidFill>
                  <a:srgbClr val="8B8B8B"/>
                </a:solidFill>
                <a:latin typeface="Calibri"/>
              </a:rPr>
              <a:t>‹№›</a:t>
            </a:fld>
            <a:endParaRPr lang="uk-UA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669738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EBEA324A-2997-4199-882F-027C328BF59F}" type="datetime">
              <a:rPr lang="uk-UA" sz="1200" b="0" strike="noStrike" spc="-1" smtClean="0">
                <a:solidFill>
                  <a:srgbClr val="8B8B8B"/>
                </a:solidFill>
                <a:latin typeface="Calibri"/>
              </a:rPr>
              <a:t>20.03.2025</a:t>
            </a:fld>
            <a:endParaRPr lang="uk-UA" sz="1200" b="0" strike="noStrike" spc="-1">
              <a:latin typeface="Times New Roman"/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sz="2400" b="0" strike="noStrike" spc="-1">
              <a:latin typeface="Times New Roman"/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FAC5B75-5695-4005-BD34-4138B8CE1328}" type="slidenum">
              <a:rPr lang="uk-UA" sz="1200" b="0" strike="noStrike" spc="-1" smtClean="0">
                <a:solidFill>
                  <a:srgbClr val="8B8B8B"/>
                </a:solidFill>
                <a:latin typeface="Calibri"/>
              </a:rPr>
              <a:t>‹№›</a:t>
            </a:fld>
            <a:endParaRPr lang="uk-UA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439057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EBEA324A-2997-4199-882F-027C328BF59F}" type="datetime">
              <a:rPr lang="uk-UA" sz="1200" b="0" strike="noStrike" spc="-1" smtClean="0">
                <a:solidFill>
                  <a:srgbClr val="8B8B8B"/>
                </a:solidFill>
                <a:latin typeface="Calibri"/>
              </a:rPr>
              <a:t>20.03.2025</a:t>
            </a:fld>
            <a:endParaRPr lang="uk-UA" sz="1200" b="0" strike="noStrike" spc="-1">
              <a:latin typeface="Times New Roman"/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sz="2400" b="0" strike="noStrike" spc="-1">
              <a:latin typeface="Times New Roman"/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FAC5B75-5695-4005-BD34-4138B8CE1328}" type="slidenum">
              <a:rPr lang="uk-UA" sz="1200" b="0" strike="noStrike" spc="-1" smtClean="0">
                <a:solidFill>
                  <a:srgbClr val="8B8B8B"/>
                </a:solidFill>
                <a:latin typeface="Calibri"/>
              </a:rPr>
              <a:t>‹№›</a:t>
            </a:fld>
            <a:endParaRPr lang="uk-UA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89517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EBEA324A-2997-4199-882F-027C328BF59F}" type="datetime">
              <a:rPr lang="uk-UA" sz="1200" b="0" strike="noStrike" spc="-1" smtClean="0">
                <a:solidFill>
                  <a:srgbClr val="8B8B8B"/>
                </a:solidFill>
                <a:latin typeface="Calibri"/>
              </a:rPr>
              <a:t>20.03.2025</a:t>
            </a:fld>
            <a:endParaRPr lang="uk-UA" sz="1200" b="0" strike="noStrike" spc="-1">
              <a:latin typeface="Times New Roman"/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sz="2400" b="0" strike="noStrike" spc="-1">
              <a:latin typeface="Times New Roman"/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FAC5B75-5695-4005-BD34-4138B8CE1328}" type="slidenum">
              <a:rPr lang="uk-UA" sz="1200" b="0" strike="noStrike" spc="-1" smtClean="0">
                <a:solidFill>
                  <a:srgbClr val="8B8B8B"/>
                </a:solidFill>
                <a:latin typeface="Calibri"/>
              </a:rPr>
              <a:t>‹№›</a:t>
            </a:fld>
            <a:endParaRPr lang="uk-UA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442859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EBEA324A-2997-4199-882F-027C328BF59F}" type="datetime">
              <a:rPr lang="uk-UA" sz="1200" b="0" strike="noStrike" spc="-1" smtClean="0">
                <a:solidFill>
                  <a:srgbClr val="8B8B8B"/>
                </a:solidFill>
                <a:latin typeface="Calibri"/>
              </a:rPr>
              <a:t>20.03.2025</a:t>
            </a:fld>
            <a:endParaRPr lang="uk-UA" sz="1200" b="0" strike="noStrike" spc="-1">
              <a:latin typeface="Times New Roman"/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sz="2400" b="0" strike="noStrike" spc="-1">
              <a:latin typeface="Times New Roman"/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FAC5B75-5695-4005-BD34-4138B8CE1328}" type="slidenum">
              <a:rPr lang="uk-UA" sz="1200" b="0" strike="noStrike" spc="-1" smtClean="0">
                <a:solidFill>
                  <a:srgbClr val="8B8B8B"/>
                </a:solidFill>
                <a:latin typeface="Calibri"/>
              </a:rPr>
              <a:t>‹№›</a:t>
            </a:fld>
            <a:endParaRPr lang="uk-UA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092371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uk-UA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5346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uk-UA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uk-UA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uk-UA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uk-UA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uk-UA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lang="uk-UA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  <a:endParaRPr lang="uk-UA" sz="28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  <a:endParaRPr lang="uk-UA" sz="24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  <a:endParaRPr lang="uk-UA" sz="20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lang="uk-UA" sz="18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  <a:endParaRPr lang="uk-UA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CFA1B8F1-C5E9-4194-A975-12026E13B36B}" type="datetime">
              <a:rPr lang="uk-UA" sz="1200" b="0" strike="noStrike" spc="-1">
                <a:solidFill>
                  <a:srgbClr val="8B8B8B"/>
                </a:solidFill>
                <a:latin typeface="Calibri"/>
              </a:rPr>
              <a:t>20.03.2025</a:t>
            </a:fld>
            <a:endParaRPr lang="uk-UA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uk-UA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D7BBEB0-3FCF-4ACB-B191-4E81098AA76D}" type="slidenum">
              <a:rPr lang="uk-UA" sz="1200" b="0" strike="noStrike" spc="-1">
                <a:solidFill>
                  <a:srgbClr val="8B8B8B"/>
                </a:solidFill>
                <a:latin typeface="Calibri"/>
              </a:rPr>
              <a:t>‹№›</a:t>
            </a:fld>
            <a:endParaRPr lang="uk-UA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A4FAC6CC-299F-424A-8BA3-D85BB5834F50}" type="datetime">
              <a:rPr lang="uk-UA" sz="1200" b="0" strike="noStrike" spc="-1">
                <a:solidFill>
                  <a:srgbClr val="8B8B8B"/>
                </a:solidFill>
                <a:latin typeface="Calibri"/>
              </a:rPr>
              <a:t>20.03.2025</a:t>
            </a:fld>
            <a:endParaRPr lang="uk-UA" sz="1200" b="0" strike="noStrike" spc="-1"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uk-UA" sz="2400" b="0" strike="noStrike" spc="-1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1A6930F3-EE9C-4C8B-AE15-BB074DA427E7}" type="slidenum">
              <a:rPr lang="uk-UA" sz="1200" b="0" strike="noStrike" spc="-1">
                <a:solidFill>
                  <a:srgbClr val="8B8B8B"/>
                </a:solidFill>
                <a:latin typeface="Calibri"/>
              </a:rPr>
              <a:t>‹№›</a:t>
            </a:fld>
            <a:endParaRPr lang="uk-UA" sz="1200" b="0" strike="noStrike" spc="-1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uk-UA" sz="1800" b="0" strike="noStrike" spc="-1">
                <a:solidFill>
                  <a:srgbClr val="000000"/>
                </a:solidFill>
                <a:latin typeface="Calibri"/>
              </a:rPr>
              <a:t>Для правки тексту заголовка клацніть мишею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800" b="0" strike="noStrike" spc="-1">
                <a:solidFill>
                  <a:srgbClr val="000000"/>
                </a:solidFill>
                <a:latin typeface="Calibri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2000" b="0" strike="noStrike" spc="-1">
                <a:solidFill>
                  <a:srgbClr val="000000"/>
                </a:solidFill>
                <a:latin typeface="Calibri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solidFill>
                  <a:srgbClr val="000000"/>
                </a:solidFill>
                <a:latin typeface="Calibri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800" b="0" strike="noStrike" spc="-1">
                <a:solidFill>
                  <a:srgbClr val="000000"/>
                </a:solidFill>
                <a:latin typeface="Calibri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solidFill>
                  <a:srgbClr val="000000"/>
                </a:solidFill>
                <a:latin typeface="Calibri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solidFill>
                  <a:srgbClr val="000000"/>
                </a:solidFill>
                <a:latin typeface="Calibri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solidFill>
                  <a:srgbClr val="000000"/>
                </a:solidFill>
                <a:latin typeface="Calibri"/>
              </a:rPr>
              <a:t>Сьомий рівень структури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100000"/>
              </a:lnSpc>
            </a:pPr>
            <a:fld id="{EBEA324A-2997-4199-882F-027C328BF59F}" type="datetime">
              <a:rPr lang="uk-UA" sz="1200" b="0" strike="noStrike" spc="-1" smtClean="0">
                <a:solidFill>
                  <a:srgbClr val="8B8B8B"/>
                </a:solidFill>
                <a:latin typeface="Calibri"/>
              </a:rPr>
              <a:t>20.03.2025</a:t>
            </a:fld>
            <a:endParaRPr lang="uk-UA" sz="1200" b="0" strike="noStrike" spc="-1">
              <a:latin typeface="Times New Roman"/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sz="2400" b="0" strike="noStrike" spc="-1">
              <a:latin typeface="Times New Roman"/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2FAC5B75-5695-4005-BD34-4138B8CE1328}" type="slidenum">
              <a:rPr lang="uk-UA" sz="1200" b="0" strike="noStrike" spc="-1" smtClean="0">
                <a:solidFill>
                  <a:srgbClr val="8B8B8B"/>
                </a:solidFill>
                <a:latin typeface="Calibri"/>
              </a:rPr>
              <a:t>‹№›</a:t>
            </a:fld>
            <a:endParaRPr lang="uk-UA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03488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176982" y="152641"/>
            <a:ext cx="11839098" cy="251190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uk-UA" sz="8000" b="1" strike="noStrike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Козаччина. Втрата державності</a:t>
            </a:r>
            <a:endParaRPr lang="uk-UA" sz="8000" b="0" strike="noStrike" spc="-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30" name="TextShape 2"/>
          <p:cNvSpPr txBox="1"/>
          <p:nvPr/>
        </p:nvSpPr>
        <p:spPr>
          <a:xfrm>
            <a:off x="1684990" y="558291"/>
            <a:ext cx="9143640" cy="16552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uk-UA" sz="6000" b="0" strike="noStrike" spc="-1" dirty="0"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01" y="2743202"/>
            <a:ext cx="4810431" cy="34051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287" y="4001729"/>
            <a:ext cx="4137287" cy="27432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3622" y="2427866"/>
            <a:ext cx="3422458" cy="25767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93290" y="491613"/>
            <a:ext cx="1150374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err="1" smtClean="0">
                <a:effectLst/>
                <a:latin typeface="Roboto"/>
              </a:rPr>
              <a:t>Уривок</a:t>
            </a:r>
            <a:r>
              <a:rPr lang="ru-RU" sz="2800" b="1" i="1" dirty="0" smtClean="0">
                <a:effectLst/>
                <a:latin typeface="Roboto"/>
              </a:rPr>
              <a:t> </a:t>
            </a:r>
            <a:r>
              <a:rPr lang="ru-RU" sz="2800" b="1" i="1" dirty="0" err="1" smtClean="0">
                <a:effectLst/>
                <a:latin typeface="Roboto"/>
              </a:rPr>
              <a:t>із</a:t>
            </a:r>
            <a:r>
              <a:rPr lang="ru-RU" sz="2800" b="1" i="1" dirty="0" smtClean="0">
                <a:effectLst/>
                <a:latin typeface="Roboto"/>
              </a:rPr>
              <a:t> </a:t>
            </a:r>
            <a:r>
              <a:rPr lang="ru-RU" sz="2800" b="1" i="1" dirty="0" err="1" smtClean="0">
                <a:effectLst/>
                <a:latin typeface="Roboto"/>
              </a:rPr>
              <a:t>народної</a:t>
            </a:r>
            <a:r>
              <a:rPr lang="ru-RU" sz="2800" b="1" i="1" dirty="0" smtClean="0">
                <a:effectLst/>
                <a:latin typeface="Roboto"/>
              </a:rPr>
              <a:t> </a:t>
            </a:r>
            <a:r>
              <a:rPr lang="ru-RU" sz="2800" b="1" i="1" dirty="0" err="1" smtClean="0">
                <a:effectLst/>
                <a:latin typeface="Roboto"/>
              </a:rPr>
              <a:t>пісні</a:t>
            </a:r>
            <a:r>
              <a:rPr lang="ru-RU" sz="2800" b="1" i="1" dirty="0" smtClean="0">
                <a:effectLst/>
                <a:latin typeface="Roboto"/>
              </a:rPr>
              <a:t> про Байду </a:t>
            </a:r>
          </a:p>
          <a:p>
            <a:endParaRPr lang="ru-RU" dirty="0">
              <a:solidFill>
                <a:srgbClr val="333333"/>
              </a:solidFill>
              <a:latin typeface="Roboto"/>
            </a:endParaRPr>
          </a:p>
          <a:p>
            <a:r>
              <a:rPr lang="ru-RU" sz="2800" b="0" i="0" dirty="0" smtClean="0">
                <a:solidFill>
                  <a:srgbClr val="333333"/>
                </a:solidFill>
                <a:effectLst/>
                <a:latin typeface="Roboto"/>
              </a:rPr>
              <a:t>Ой крикнув </a:t>
            </a:r>
            <a:r>
              <a:rPr lang="ru-RU" sz="2800" b="0" i="0" dirty="0" err="1" smtClean="0">
                <a:solidFill>
                  <a:srgbClr val="333333"/>
                </a:solidFill>
                <a:effectLst/>
                <a:latin typeface="Roboto"/>
              </a:rPr>
              <a:t>цар</a:t>
            </a:r>
            <a:r>
              <a:rPr lang="ru-RU" sz="2800" b="0" i="0" dirty="0" smtClean="0">
                <a:solidFill>
                  <a:srgbClr val="333333"/>
                </a:solidFill>
                <a:effectLst/>
                <a:latin typeface="Roboto"/>
              </a:rPr>
              <a:t> на </a:t>
            </a:r>
            <a:r>
              <a:rPr lang="ru-RU" sz="2800" b="0" i="0" dirty="0" err="1" smtClean="0">
                <a:solidFill>
                  <a:srgbClr val="333333"/>
                </a:solidFill>
                <a:effectLst/>
                <a:latin typeface="Roboto"/>
              </a:rPr>
              <a:t>свої</a:t>
            </a:r>
            <a:r>
              <a:rPr lang="ru-RU" sz="2800" b="0" i="0" dirty="0" smtClean="0">
                <a:solidFill>
                  <a:srgbClr val="333333"/>
                </a:solidFill>
                <a:effectLst/>
                <a:latin typeface="Roboto"/>
              </a:rPr>
              <a:t> гайдуки: «</a:t>
            </a:r>
            <a:r>
              <a:rPr lang="ru-RU" sz="2800" b="0" i="0" dirty="0" err="1" smtClean="0">
                <a:solidFill>
                  <a:srgbClr val="333333"/>
                </a:solidFill>
                <a:effectLst/>
                <a:latin typeface="Roboto"/>
              </a:rPr>
              <a:t>Візьміть</a:t>
            </a:r>
            <a:r>
              <a:rPr lang="ru-RU" sz="2800" b="0" i="0" dirty="0" smtClean="0">
                <a:solidFill>
                  <a:srgbClr val="333333"/>
                </a:solidFill>
                <a:effectLst/>
                <a:latin typeface="Roboto"/>
              </a:rPr>
              <a:t> Байду добре в руки, </a:t>
            </a:r>
          </a:p>
          <a:p>
            <a:r>
              <a:rPr lang="ru-RU" sz="2800" b="0" i="0" dirty="0" err="1" smtClean="0">
                <a:solidFill>
                  <a:srgbClr val="333333"/>
                </a:solidFill>
                <a:effectLst/>
                <a:latin typeface="Roboto"/>
              </a:rPr>
              <a:t>Візьміть</a:t>
            </a:r>
            <a:r>
              <a:rPr lang="ru-RU" sz="2800" b="0" i="0" dirty="0" smtClean="0">
                <a:solidFill>
                  <a:srgbClr val="333333"/>
                </a:solidFill>
                <a:effectLst/>
                <a:latin typeface="Roboto"/>
              </a:rPr>
              <a:t> Байду і </a:t>
            </a:r>
            <a:r>
              <a:rPr lang="ru-RU" sz="2800" b="0" i="0" dirty="0" err="1" smtClean="0">
                <a:solidFill>
                  <a:srgbClr val="333333"/>
                </a:solidFill>
                <a:effectLst/>
                <a:latin typeface="Roboto"/>
              </a:rPr>
              <a:t>зв’яжіте</a:t>
            </a:r>
            <a:r>
              <a:rPr lang="ru-RU" sz="2800" b="0" i="0" dirty="0" smtClean="0">
                <a:solidFill>
                  <a:srgbClr val="333333"/>
                </a:solidFill>
                <a:effectLst/>
                <a:latin typeface="Roboto"/>
              </a:rPr>
              <a:t>, На гак ребром </a:t>
            </a:r>
            <a:r>
              <a:rPr lang="ru-RU" sz="2800" b="0" i="0" dirty="0" err="1" smtClean="0">
                <a:solidFill>
                  <a:srgbClr val="333333"/>
                </a:solidFill>
                <a:effectLst/>
                <a:latin typeface="Roboto"/>
              </a:rPr>
              <a:t>зачепіте</a:t>
            </a:r>
            <a:r>
              <a:rPr lang="ru-RU" sz="2800" b="0" i="0" dirty="0" smtClean="0">
                <a:solidFill>
                  <a:srgbClr val="333333"/>
                </a:solidFill>
                <a:effectLst/>
                <a:latin typeface="Roboto"/>
              </a:rPr>
              <a:t>!» </a:t>
            </a:r>
          </a:p>
          <a:p>
            <a:r>
              <a:rPr lang="ru-RU" sz="2800" b="0" i="0" dirty="0" smtClean="0">
                <a:solidFill>
                  <a:srgbClr val="333333"/>
                </a:solidFill>
                <a:effectLst/>
                <a:latin typeface="Roboto"/>
              </a:rPr>
              <a:t>Ой </a:t>
            </a:r>
            <a:r>
              <a:rPr lang="ru-RU" sz="2800" b="0" i="0" dirty="0" err="1" smtClean="0">
                <a:solidFill>
                  <a:srgbClr val="333333"/>
                </a:solidFill>
                <a:effectLst/>
                <a:latin typeface="Roboto"/>
              </a:rPr>
              <a:t>висить</a:t>
            </a:r>
            <a:r>
              <a:rPr lang="ru-RU" sz="2800" b="0" i="0" dirty="0" smtClean="0">
                <a:solidFill>
                  <a:srgbClr val="333333"/>
                </a:solidFill>
                <a:effectLst/>
                <a:latin typeface="Roboto"/>
              </a:rPr>
              <a:t> Байда та й не день, не два, Не одну </a:t>
            </a:r>
            <a:r>
              <a:rPr lang="ru-RU" sz="2800" b="0" i="0" dirty="0" err="1" smtClean="0">
                <a:solidFill>
                  <a:srgbClr val="333333"/>
                </a:solidFill>
                <a:effectLst/>
                <a:latin typeface="Roboto"/>
              </a:rPr>
              <a:t>нічку</a:t>
            </a:r>
            <a:r>
              <a:rPr lang="ru-RU" sz="2800" b="0" i="0" dirty="0" smtClean="0">
                <a:solidFill>
                  <a:srgbClr val="333333"/>
                </a:solidFill>
                <a:effectLst/>
                <a:latin typeface="Roboto"/>
              </a:rPr>
              <a:t> та й не </a:t>
            </a:r>
            <a:r>
              <a:rPr lang="ru-RU" sz="2800" b="0" i="0" dirty="0" err="1" smtClean="0">
                <a:solidFill>
                  <a:srgbClr val="333333"/>
                </a:solidFill>
                <a:effectLst/>
                <a:latin typeface="Roboto"/>
              </a:rPr>
              <a:t>годиночку</a:t>
            </a:r>
            <a:r>
              <a:rPr lang="ru-RU" sz="2800" b="0" i="0" dirty="0" smtClean="0">
                <a:solidFill>
                  <a:srgbClr val="333333"/>
                </a:solidFill>
                <a:effectLst/>
                <a:latin typeface="Roboto"/>
              </a:rPr>
              <a:t>;</a:t>
            </a:r>
          </a:p>
          <a:p>
            <a:r>
              <a:rPr lang="ru-RU" sz="2800" b="0" i="0" dirty="0" smtClean="0">
                <a:solidFill>
                  <a:srgbClr val="333333"/>
                </a:solidFill>
                <a:effectLst/>
                <a:latin typeface="Roboto"/>
              </a:rPr>
              <a:t> Ой </a:t>
            </a:r>
            <a:r>
              <a:rPr lang="ru-RU" sz="2800" b="0" i="0" dirty="0" err="1" smtClean="0">
                <a:solidFill>
                  <a:srgbClr val="333333"/>
                </a:solidFill>
                <a:effectLst/>
                <a:latin typeface="Roboto"/>
              </a:rPr>
              <a:t>висить</a:t>
            </a:r>
            <a:r>
              <a:rPr lang="ru-RU" sz="2800" b="0" i="0" dirty="0" smtClean="0">
                <a:solidFill>
                  <a:srgbClr val="333333"/>
                </a:solidFill>
                <a:effectLst/>
                <a:latin typeface="Roboto"/>
              </a:rPr>
              <a:t> Байда та й </a:t>
            </a:r>
            <a:r>
              <a:rPr lang="ru-RU" sz="2800" b="0" i="0" dirty="0" err="1" smtClean="0">
                <a:solidFill>
                  <a:srgbClr val="333333"/>
                </a:solidFill>
                <a:effectLst/>
                <a:latin typeface="Roboto"/>
              </a:rPr>
              <a:t>гадає</a:t>
            </a:r>
            <a:r>
              <a:rPr lang="ru-RU" sz="2800" b="0" i="0" dirty="0" smtClean="0">
                <a:solidFill>
                  <a:srgbClr val="333333"/>
                </a:solidFill>
                <a:effectLst/>
                <a:latin typeface="Roboto"/>
              </a:rPr>
              <a:t>, Та на </a:t>
            </a:r>
            <a:r>
              <a:rPr lang="ru-RU" sz="2800" b="0" i="0" dirty="0" err="1" smtClean="0">
                <a:solidFill>
                  <a:srgbClr val="333333"/>
                </a:solidFill>
                <a:effectLst/>
                <a:latin typeface="Roboto"/>
              </a:rPr>
              <a:t>свого</a:t>
            </a:r>
            <a:r>
              <a:rPr lang="ru-RU" sz="2800" b="0" i="0" dirty="0" smtClean="0">
                <a:solidFill>
                  <a:srgbClr val="333333"/>
                </a:solidFill>
                <a:effectLst/>
                <a:latin typeface="Roboto"/>
              </a:rPr>
              <a:t> </a:t>
            </a:r>
            <a:r>
              <a:rPr lang="ru-RU" sz="2800" b="0" i="0" dirty="0" err="1" smtClean="0">
                <a:solidFill>
                  <a:srgbClr val="333333"/>
                </a:solidFill>
                <a:effectLst/>
                <a:latin typeface="Roboto"/>
              </a:rPr>
              <a:t>джуру</a:t>
            </a:r>
            <a:r>
              <a:rPr lang="ru-RU" sz="2800" b="0" i="0" dirty="0" smtClean="0">
                <a:solidFill>
                  <a:srgbClr val="333333"/>
                </a:solidFill>
                <a:effectLst/>
                <a:latin typeface="Roboto"/>
              </a:rPr>
              <a:t> </a:t>
            </a:r>
            <a:r>
              <a:rPr lang="ru-RU" sz="2800" b="0" i="0" dirty="0" err="1" smtClean="0">
                <a:solidFill>
                  <a:srgbClr val="333333"/>
                </a:solidFill>
                <a:effectLst/>
                <a:latin typeface="Roboto"/>
              </a:rPr>
              <a:t>споглядає</a:t>
            </a:r>
            <a:r>
              <a:rPr lang="ru-RU" sz="2800" b="0" i="0" dirty="0" smtClean="0">
                <a:solidFill>
                  <a:srgbClr val="333333"/>
                </a:solidFill>
                <a:effectLst/>
                <a:latin typeface="Roboto"/>
              </a:rPr>
              <a:t>, </a:t>
            </a:r>
          </a:p>
          <a:p>
            <a:r>
              <a:rPr lang="ru-RU" sz="2800" b="0" i="0" dirty="0" smtClean="0">
                <a:solidFill>
                  <a:srgbClr val="333333"/>
                </a:solidFill>
                <a:effectLst/>
                <a:latin typeface="Roboto"/>
              </a:rPr>
              <a:t>Та на </a:t>
            </a:r>
            <a:r>
              <a:rPr lang="ru-RU" sz="2800" b="0" i="0" dirty="0" err="1" smtClean="0">
                <a:solidFill>
                  <a:srgbClr val="333333"/>
                </a:solidFill>
                <a:effectLst/>
                <a:latin typeface="Roboto"/>
              </a:rPr>
              <a:t>свого</a:t>
            </a:r>
            <a:r>
              <a:rPr lang="ru-RU" sz="2800" b="0" i="0" dirty="0" smtClean="0">
                <a:solidFill>
                  <a:srgbClr val="333333"/>
                </a:solidFill>
                <a:effectLst/>
                <a:latin typeface="Roboto"/>
              </a:rPr>
              <a:t> </a:t>
            </a:r>
            <a:r>
              <a:rPr lang="ru-RU" sz="2800" b="0" i="0" dirty="0" err="1" smtClean="0">
                <a:solidFill>
                  <a:srgbClr val="333333"/>
                </a:solidFill>
                <a:effectLst/>
                <a:latin typeface="Roboto"/>
              </a:rPr>
              <a:t>джуру</a:t>
            </a:r>
            <a:r>
              <a:rPr lang="ru-RU" sz="2800" b="0" i="0" dirty="0" smtClean="0">
                <a:solidFill>
                  <a:srgbClr val="333333"/>
                </a:solidFill>
                <a:effectLst/>
                <a:latin typeface="Roboto"/>
              </a:rPr>
              <a:t> молодого І на </a:t>
            </a:r>
            <a:r>
              <a:rPr lang="ru-RU" sz="2800" b="0" i="0" dirty="0" err="1" smtClean="0">
                <a:solidFill>
                  <a:srgbClr val="333333"/>
                </a:solidFill>
                <a:effectLst/>
                <a:latin typeface="Roboto"/>
              </a:rPr>
              <a:t>свого</a:t>
            </a:r>
            <a:r>
              <a:rPr lang="ru-RU" sz="2800" b="0" i="0" dirty="0" smtClean="0">
                <a:solidFill>
                  <a:srgbClr val="333333"/>
                </a:solidFill>
                <a:effectLst/>
                <a:latin typeface="Roboto"/>
              </a:rPr>
              <a:t> коня вороного: «Ой </a:t>
            </a:r>
            <a:r>
              <a:rPr lang="ru-RU" sz="2800" b="0" i="0" dirty="0" err="1" smtClean="0">
                <a:solidFill>
                  <a:srgbClr val="333333"/>
                </a:solidFill>
                <a:effectLst/>
                <a:latin typeface="Roboto"/>
              </a:rPr>
              <a:t>джуро</a:t>
            </a:r>
            <a:r>
              <a:rPr lang="ru-RU" sz="2800" b="0" i="0" dirty="0" smtClean="0">
                <a:solidFill>
                  <a:srgbClr val="333333"/>
                </a:solidFill>
                <a:effectLst/>
                <a:latin typeface="Roboto"/>
              </a:rPr>
              <a:t> ж </a:t>
            </a:r>
            <a:r>
              <a:rPr lang="ru-RU" sz="2800" b="0" i="0" dirty="0" err="1" smtClean="0">
                <a:solidFill>
                  <a:srgbClr val="333333"/>
                </a:solidFill>
                <a:effectLst/>
                <a:latin typeface="Roboto"/>
              </a:rPr>
              <a:t>мій</a:t>
            </a:r>
            <a:r>
              <a:rPr lang="ru-RU" sz="2800" b="0" i="0" dirty="0" smtClean="0">
                <a:solidFill>
                  <a:srgbClr val="333333"/>
                </a:solidFill>
                <a:effectLst/>
                <a:latin typeface="Roboto"/>
              </a:rPr>
              <a:t> </a:t>
            </a:r>
            <a:r>
              <a:rPr lang="ru-RU" sz="2800" b="0" i="0" dirty="0" err="1" smtClean="0">
                <a:solidFill>
                  <a:srgbClr val="333333"/>
                </a:solidFill>
                <a:effectLst/>
                <a:latin typeface="Roboto"/>
              </a:rPr>
              <a:t>молодесенький</a:t>
            </a:r>
            <a:r>
              <a:rPr lang="ru-RU" sz="2800" b="0" i="0" dirty="0" smtClean="0">
                <a:solidFill>
                  <a:srgbClr val="333333"/>
                </a:solidFill>
                <a:effectLst/>
                <a:latin typeface="Roboto"/>
              </a:rPr>
              <a:t>, </a:t>
            </a:r>
          </a:p>
          <a:p>
            <a:r>
              <a:rPr lang="ru-RU" sz="2800" b="0" i="0" dirty="0" smtClean="0">
                <a:solidFill>
                  <a:srgbClr val="333333"/>
                </a:solidFill>
                <a:effectLst/>
                <a:latin typeface="Roboto"/>
              </a:rPr>
              <a:t>Подай </a:t>
            </a:r>
            <a:r>
              <a:rPr lang="ru-RU" sz="2800" b="0" i="0" dirty="0" err="1" smtClean="0">
                <a:solidFill>
                  <a:srgbClr val="333333"/>
                </a:solidFill>
                <a:effectLst/>
                <a:latin typeface="Roboto"/>
              </a:rPr>
              <a:t>мені</a:t>
            </a:r>
            <a:r>
              <a:rPr lang="ru-RU" sz="2800" b="0" i="0" dirty="0" smtClean="0">
                <a:solidFill>
                  <a:srgbClr val="333333"/>
                </a:solidFill>
                <a:effectLst/>
                <a:latin typeface="Roboto"/>
              </a:rPr>
              <a:t> лучок та </a:t>
            </a:r>
            <a:r>
              <a:rPr lang="ru-RU" sz="2800" b="0" i="0" dirty="0" err="1" smtClean="0">
                <a:solidFill>
                  <a:srgbClr val="333333"/>
                </a:solidFill>
                <a:effectLst/>
                <a:latin typeface="Roboto"/>
              </a:rPr>
              <a:t>тугесенький</a:t>
            </a:r>
            <a:r>
              <a:rPr lang="ru-RU" sz="2800" b="0" i="0" dirty="0" smtClean="0">
                <a:solidFill>
                  <a:srgbClr val="333333"/>
                </a:solidFill>
                <a:effectLst/>
                <a:latin typeface="Roboto"/>
              </a:rPr>
              <a:t>, Подай </a:t>
            </a:r>
            <a:r>
              <a:rPr lang="ru-RU" sz="2800" b="0" i="0" dirty="0" err="1" smtClean="0">
                <a:solidFill>
                  <a:srgbClr val="333333"/>
                </a:solidFill>
                <a:effectLst/>
                <a:latin typeface="Roboto"/>
              </a:rPr>
              <a:t>мені</a:t>
            </a:r>
            <a:r>
              <a:rPr lang="ru-RU" sz="2800" b="0" i="0" dirty="0" smtClean="0">
                <a:solidFill>
                  <a:srgbClr val="333333"/>
                </a:solidFill>
                <a:effectLst/>
                <a:latin typeface="Roboto"/>
              </a:rPr>
              <a:t> </a:t>
            </a:r>
            <a:r>
              <a:rPr lang="ru-RU" sz="2800" b="0" i="0" dirty="0" err="1" smtClean="0">
                <a:solidFill>
                  <a:srgbClr val="333333"/>
                </a:solidFill>
                <a:effectLst/>
                <a:latin typeface="Roboto"/>
              </a:rPr>
              <a:t>тугий</a:t>
            </a:r>
            <a:r>
              <a:rPr lang="ru-RU" sz="2800" b="0" i="0" dirty="0" smtClean="0">
                <a:solidFill>
                  <a:srgbClr val="333333"/>
                </a:solidFill>
                <a:effectLst/>
                <a:latin typeface="Roboto"/>
              </a:rPr>
              <a:t> лучок І </a:t>
            </a:r>
            <a:r>
              <a:rPr lang="ru-RU" sz="2800" b="0" i="0" dirty="0" err="1" smtClean="0">
                <a:solidFill>
                  <a:srgbClr val="333333"/>
                </a:solidFill>
                <a:effectLst/>
                <a:latin typeface="Roboto"/>
              </a:rPr>
              <a:t>стрілочок</a:t>
            </a:r>
            <a:r>
              <a:rPr lang="ru-RU" sz="2800" b="0" i="0" dirty="0" smtClean="0">
                <a:solidFill>
                  <a:srgbClr val="333333"/>
                </a:solidFill>
                <a:effectLst/>
                <a:latin typeface="Roboto"/>
              </a:rPr>
              <a:t> </a:t>
            </a:r>
            <a:r>
              <a:rPr lang="ru-RU" sz="2800" b="0" i="0" dirty="0" err="1" smtClean="0">
                <a:solidFill>
                  <a:srgbClr val="333333"/>
                </a:solidFill>
                <a:effectLst/>
                <a:latin typeface="Roboto"/>
              </a:rPr>
              <a:t>цілий</a:t>
            </a:r>
            <a:r>
              <a:rPr lang="ru-RU" sz="2800" b="0" i="0" dirty="0" smtClean="0">
                <a:solidFill>
                  <a:srgbClr val="333333"/>
                </a:solidFill>
                <a:effectLst/>
                <a:latin typeface="Roboto"/>
              </a:rPr>
              <a:t> пучок!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63937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35974" y="1194137"/>
            <a:ext cx="77576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-apple-system"/>
              </a:rPr>
              <a:t>Чайки </a:t>
            </a:r>
            <a:r>
              <a:rPr lang="uk-UA" sz="2400" dirty="0">
                <a:latin typeface="-apple-system"/>
              </a:rPr>
              <a:t>були легкими і швидкими, майже непомітні здалеку в морі. Чайка вміщувала 20-30 козаків, на озброєнні мала легкі гармати. Задля кращої плавучості козаки борти чайки оснащували в’язанками очерету. Рухалася чайка за попутним вітром при допомозі вітрила, також мала з обох боків по ряду весел.</a:t>
            </a:r>
            <a:r>
              <a:rPr lang="uk-UA" sz="2400" dirty="0"/>
              <a:t/>
            </a:r>
            <a:br>
              <a:rPr lang="uk-UA" sz="2400" dirty="0"/>
            </a:br>
            <a:endParaRPr lang="uk-UA" sz="2400" dirty="0"/>
          </a:p>
        </p:txBody>
      </p:sp>
      <p:sp>
        <p:nvSpPr>
          <p:cNvPr id="3" name="Прямокутник 2"/>
          <p:cNvSpPr/>
          <p:nvPr/>
        </p:nvSpPr>
        <p:spPr>
          <a:xfrm>
            <a:off x="2295427" y="206166"/>
            <a:ext cx="65143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latin typeface="-apple-system"/>
              </a:rPr>
              <a:t>Козацькі </a:t>
            </a:r>
            <a:r>
              <a:rPr lang="uk-UA" sz="3600" b="1" dirty="0">
                <a:latin typeface="-apple-system"/>
              </a:rPr>
              <a:t>кораблі ― «чайки»</a:t>
            </a:r>
            <a:endParaRPr lang="uk-UA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79" y="3953642"/>
            <a:ext cx="4061519" cy="26929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764" y="3726426"/>
            <a:ext cx="6298427" cy="292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643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я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210654"/>
              </p:ext>
            </p:extLst>
          </p:nvPr>
        </p:nvGraphicFramePr>
        <p:xfrm>
          <a:off x="363794" y="1543664"/>
          <a:ext cx="11215180" cy="4994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7590">
                  <a:extLst>
                    <a:ext uri="{9D8B030D-6E8A-4147-A177-3AD203B41FA5}">
                      <a16:colId xmlns:a16="http://schemas.microsoft.com/office/drawing/2014/main" val="1580467458"/>
                    </a:ext>
                  </a:extLst>
                </a:gridCol>
                <a:gridCol w="5607590">
                  <a:extLst>
                    <a:ext uri="{9D8B030D-6E8A-4147-A177-3AD203B41FA5}">
                      <a16:colId xmlns:a16="http://schemas.microsoft.com/office/drawing/2014/main" val="3043157159"/>
                    </a:ext>
                  </a:extLst>
                </a:gridCol>
              </a:tblGrid>
              <a:tr h="1664929"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solidFill>
                            <a:schemeClr val="tx1"/>
                          </a:solidFill>
                        </a:rPr>
                        <a:t>Дата </a:t>
                      </a:r>
                      <a:endParaRPr lang="uk-UA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solidFill>
                            <a:schemeClr val="tx1"/>
                          </a:solidFill>
                        </a:rPr>
                        <a:t>Подія </a:t>
                      </a:r>
                      <a:endParaRPr lang="uk-UA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766476"/>
                  </a:ext>
                </a:extLst>
              </a:tr>
              <a:tr h="1664929"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1489  рік</a:t>
                      </a:r>
                      <a:r>
                        <a:rPr lang="uk-UA" sz="2400" baseline="0" dirty="0" smtClean="0"/>
                        <a:t> 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Перша письмова згадка про козаків </a:t>
                      </a:r>
                      <a:endParaRPr lang="uk-U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89411"/>
                  </a:ext>
                </a:extLst>
              </a:tr>
              <a:tr h="1664929"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1556 рік 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Дмитро Вишневецький (Байда) заснував на о. Мала Хортиця першу Січ</a:t>
                      </a:r>
                      <a:endParaRPr lang="uk-U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79752"/>
                  </a:ext>
                </a:extLst>
              </a:tr>
            </a:tbl>
          </a:graphicData>
        </a:graphic>
      </p:graphicFrame>
      <p:sp>
        <p:nvSpPr>
          <p:cNvPr id="2" name="Прямокутник 1"/>
          <p:cNvSpPr/>
          <p:nvPr/>
        </p:nvSpPr>
        <p:spPr>
          <a:xfrm>
            <a:off x="1465007" y="304800"/>
            <a:ext cx="9202994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</a:rPr>
              <a:t>Хронологічна таблиця</a:t>
            </a:r>
            <a:endParaRPr lang="uk-UA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121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uk-UA" sz="6000" b="1" strike="noStrike" spc="-1" dirty="0">
                <a:latin typeface="Comic Sans MS"/>
              </a:rPr>
              <a:t>За що боролись козаки ?</a:t>
            </a:r>
            <a:endParaRPr lang="uk-UA" sz="6000" b="0" strike="noStrike" spc="-1" dirty="0">
              <a:latin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725" y="1690200"/>
            <a:ext cx="7257751" cy="48297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icture 4" descr="http://visty.in.ua/upload/medialibrary/1ba/1ba759b0df606589830bced52257dd4c.jpg"/>
          <p:cNvPicPr/>
          <p:nvPr/>
        </p:nvPicPr>
        <p:blipFill>
          <a:blip r:embed="rId2"/>
          <a:stretch/>
        </p:blipFill>
        <p:spPr>
          <a:xfrm>
            <a:off x="230760" y="1615680"/>
            <a:ext cx="3654360" cy="51404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sp>
        <p:nvSpPr>
          <p:cNvPr id="172" name="CustomShape 1"/>
          <p:cNvSpPr/>
          <p:nvPr/>
        </p:nvSpPr>
        <p:spPr>
          <a:xfrm>
            <a:off x="2637726" y="-72000"/>
            <a:ext cx="9188990" cy="203132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5400" b="1" strike="noStrike" spc="-1" dirty="0">
                <a:latin typeface="Comic Sans MS"/>
              </a:rPr>
              <a:t>Гетьман Петро </a:t>
            </a:r>
            <a:endParaRPr lang="uk-UA" sz="5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uk-UA" sz="5400" b="1" strike="noStrike" spc="-1" dirty="0">
                <a:latin typeface="Comic Sans MS"/>
              </a:rPr>
              <a:t>Конашевич </a:t>
            </a:r>
            <a:r>
              <a:rPr lang="uk-UA" sz="5400" b="1" strike="noStrike" spc="-1" dirty="0" smtClean="0">
                <a:latin typeface="Comic Sans MS"/>
              </a:rPr>
              <a:t>– Сагайдачний</a:t>
            </a:r>
          </a:p>
          <a:p>
            <a:pPr algn="ctr">
              <a:lnSpc>
                <a:spcPct val="100000"/>
              </a:lnSpc>
            </a:pPr>
            <a:r>
              <a:rPr lang="uk-UA" dirty="0" smtClean="0"/>
              <a:t>.</a:t>
            </a:r>
            <a:endParaRPr lang="uk-UA" sz="5400" b="0" strike="noStrike" spc="-1" dirty="0">
              <a:latin typeface="Arial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4375354" y="1959325"/>
            <a:ext cx="72547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-apple-system"/>
              </a:rPr>
              <a:t>прославився, насамперед, морськими походами проти турків. Під час зухвалих нападів на турецькі фортеці козаки визволяли українських бранців з турецької неволі. 1616 року козаки напали на місто Кафу – найбільший невільничий ринок і визволили тисячі бранців. Завдяки військовому таланту Сагайдачного та козацькій </a:t>
            </a:r>
            <a:r>
              <a:rPr lang="uk-UA" sz="2400" dirty="0" err="1">
                <a:latin typeface="-apple-system"/>
              </a:rPr>
              <a:t>звитязі</a:t>
            </a:r>
            <a:r>
              <a:rPr lang="uk-UA" sz="2400" dirty="0">
                <a:latin typeface="-apple-system"/>
              </a:rPr>
              <a:t> здобута перемога над </a:t>
            </a:r>
            <a:r>
              <a:rPr lang="uk-UA" sz="2400" dirty="0" smtClean="0">
                <a:latin typeface="-apple-system"/>
              </a:rPr>
              <a:t>османським військом </a:t>
            </a:r>
            <a:r>
              <a:rPr lang="uk-UA" sz="2400" dirty="0">
                <a:latin typeface="-apple-system"/>
              </a:rPr>
              <a:t>у Хотинській </a:t>
            </a:r>
            <a:r>
              <a:rPr lang="uk-UA" sz="2400" dirty="0" smtClean="0">
                <a:latin typeface="-apple-system"/>
              </a:rPr>
              <a:t>війні 1621 року , </a:t>
            </a:r>
            <a:r>
              <a:rPr lang="uk-UA" sz="2400" dirty="0">
                <a:latin typeface="-apple-system"/>
              </a:rPr>
              <a:t>подолано чи не найсильнішу армію світу.</a:t>
            </a:r>
            <a:endParaRPr lang="uk-UA" sz="24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x+(cos(-2*pi*(1-$))*-x-sin(-2*pi*(1-$))*(1-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x+(cos(-2*pi*(1-$))*-x-sin(-2*pi*(1-$))*(1-y))*(1-$)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2000" fill="hold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+(sin(-2*pi*(1-$))*-x+cos(-2*pi*(1-$))*(1-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+(sin(-2*pi*(1-$))*-x+cos(-2*pi*(1-$))*(1-y))*(1-$)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2000" fill="hold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2000" fill="hold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2000" fill="hold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x+(cos(-2*pi*(1-$))*-x-sin(-2*pi*(1-$))*(1-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x+(cos(-2*pi*(1-$))*-x-sin(-2*pi*(1-$))*(1-y))*(1-$)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2000" fill="hold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+(sin(-2*pi*(1-$))*-x+cos(-2*pi*(1-$))*(1-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+(sin(-2*pi*(1-$))*-x+cos(-2*pi*(1-$))*(1-y))*(1-$)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2000" fill="hold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2000" fill="hold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2000" fill="hold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x+(cos(-2*pi*(1-$))*-x-sin(-2*pi*(1-$))*(1-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x+(cos(-2*pi*(1-$))*-x-sin(-2*pi*(1-$))*(1-y))*(1-$)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2000" fill="hold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+(sin(-2*pi*(1-$))*-x+cos(-2*pi*(1-$))*(1-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+(sin(-2*pi*(1-$))*-x+cos(-2*pi*(1-$))*(1-y))*(1-$)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7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563400" y="405720"/>
            <a:ext cx="11341800" cy="56308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uk-UA" sz="4000" b="1" strike="noStrike" spc="-1" dirty="0">
                <a:latin typeface="Comic Sans MS"/>
              </a:rPr>
              <a:t>1616 рік – похід </a:t>
            </a:r>
            <a:endParaRPr lang="uk-UA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4000" b="1" strike="noStrike" spc="-1" dirty="0">
                <a:latin typeface="Comic Sans MS"/>
              </a:rPr>
              <a:t>     на Кафу</a:t>
            </a:r>
            <a:endParaRPr lang="uk-UA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uk-UA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uk-UA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uk-UA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uk-UA" sz="40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uk-UA" sz="4000" b="1" strike="noStrike" spc="-1" dirty="0" smtClean="0">
                <a:latin typeface="Comic Sans MS"/>
              </a:rPr>
              <a:t>1621 </a:t>
            </a:r>
            <a:r>
              <a:rPr lang="uk-UA" sz="4000" b="1" strike="noStrike" spc="-1" dirty="0">
                <a:latin typeface="Comic Sans MS"/>
              </a:rPr>
              <a:t>рік – битва </a:t>
            </a:r>
            <a:endParaRPr lang="uk-UA" sz="40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uk-UA" sz="4000" b="1" strike="noStrike" spc="-1" dirty="0">
                <a:latin typeface="Comic Sans MS"/>
              </a:rPr>
              <a:t>під </a:t>
            </a:r>
            <a:r>
              <a:rPr lang="uk-UA" sz="4000" b="1" strike="noStrike" spc="-1" dirty="0" err="1">
                <a:latin typeface="Comic Sans MS"/>
              </a:rPr>
              <a:t>Хотином</a:t>
            </a:r>
            <a:endParaRPr lang="uk-UA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4000" b="0" strike="noStrike" spc="-1" dirty="0">
                <a:latin typeface="Calibri"/>
              </a:rPr>
              <a:t> </a:t>
            </a:r>
            <a:endParaRPr lang="uk-UA" sz="4000" b="0" strike="noStrike" spc="-1" dirty="0">
              <a:latin typeface="Arial"/>
            </a:endParaRPr>
          </a:p>
        </p:txBody>
      </p:sp>
      <p:sp>
        <p:nvSpPr>
          <p:cNvPr id="175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6" name="CustomShape 3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77" name="Рисунок 3"/>
          <p:cNvPicPr/>
          <p:nvPr/>
        </p:nvPicPr>
        <p:blipFill>
          <a:blip r:embed="rId2"/>
          <a:srcRect l="3398" t="12758" r="3902" b="4754"/>
          <a:stretch/>
        </p:blipFill>
        <p:spPr>
          <a:xfrm>
            <a:off x="1001160" y="2514960"/>
            <a:ext cx="5924160" cy="434268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78" name="Рисунок 4"/>
          <p:cNvPicPr/>
          <p:nvPr/>
        </p:nvPicPr>
        <p:blipFill>
          <a:blip r:embed="rId3"/>
          <a:stretch/>
        </p:blipFill>
        <p:spPr>
          <a:xfrm>
            <a:off x="5909040" y="105840"/>
            <a:ext cx="5564160" cy="31158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7" dur="500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2" dur="500"/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7" dur="500"/>
                                        <p:tgtEl>
                                          <p:spTgt spid="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22" dur="500"/>
                                        <p:tgtEl>
                                          <p:spTgt spid="1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0559" y="0"/>
            <a:ext cx="4657757" cy="32673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4336" y="3598606"/>
            <a:ext cx="5811323" cy="3259394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157316" y="244647"/>
            <a:ext cx="6264669" cy="6392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0" i="0" dirty="0" smtClean="0">
                <a:effectLst/>
                <a:latin typeface="Roboto"/>
              </a:rPr>
              <a:t>«</a:t>
            </a:r>
            <a:r>
              <a:rPr lang="ru-RU" sz="3200" b="0" i="0" dirty="0" err="1" smtClean="0">
                <a:effectLst/>
                <a:latin typeface="Roboto"/>
              </a:rPr>
              <a:t>Гетьман</a:t>
            </a:r>
            <a:r>
              <a:rPr lang="ru-RU" sz="3200" b="0" i="0" dirty="0" smtClean="0">
                <a:effectLst/>
                <a:latin typeface="Roboto"/>
              </a:rPr>
              <a:t> </a:t>
            </a:r>
            <a:r>
              <a:rPr lang="ru-RU" sz="3200" b="0" i="0" dirty="0" err="1" smtClean="0">
                <a:effectLst/>
                <a:latin typeface="Roboto"/>
              </a:rPr>
              <a:t>Сагайдачний</a:t>
            </a:r>
            <a:r>
              <a:rPr lang="ru-RU" sz="3200" b="0" i="0" dirty="0" smtClean="0">
                <a:effectLst/>
                <a:latin typeface="Roboto"/>
              </a:rPr>
              <a:t>» – </a:t>
            </a:r>
            <a:r>
              <a:rPr lang="ru-RU" b="0" i="0" dirty="0" err="1" smtClean="0">
                <a:effectLst/>
                <a:latin typeface="Roboto"/>
              </a:rPr>
              <a:t>флагманський</a:t>
            </a:r>
            <a:r>
              <a:rPr lang="ru-RU" b="0" i="0" dirty="0" smtClean="0">
                <a:effectLst/>
                <a:latin typeface="Roboto"/>
              </a:rPr>
              <a:t> фрегат ВМС </a:t>
            </a:r>
            <a:r>
              <a:rPr lang="ru-RU" b="0" i="0" dirty="0" err="1" smtClean="0">
                <a:effectLst/>
                <a:latin typeface="Roboto"/>
              </a:rPr>
              <a:t>України</a:t>
            </a:r>
            <a:r>
              <a:rPr lang="ru-RU" b="0" i="0" dirty="0" smtClean="0">
                <a:effectLst/>
                <a:latin typeface="Roboto"/>
              </a:rPr>
              <a:t>, </a:t>
            </a:r>
            <a:r>
              <a:rPr lang="ru-RU" b="0" i="0" dirty="0" err="1" smtClean="0">
                <a:effectLst/>
                <a:latin typeface="Roboto"/>
              </a:rPr>
              <a:t>спущений</a:t>
            </a:r>
            <a:r>
              <a:rPr lang="ru-RU" b="0" i="0" dirty="0" smtClean="0">
                <a:effectLst/>
                <a:latin typeface="Roboto"/>
              </a:rPr>
              <a:t> на воду 29 </a:t>
            </a:r>
            <a:r>
              <a:rPr lang="ru-RU" b="0" i="0" dirty="0" err="1" smtClean="0">
                <a:effectLst/>
                <a:latin typeface="Roboto"/>
              </a:rPr>
              <a:t>березня</a:t>
            </a:r>
            <a:r>
              <a:rPr lang="ru-RU" b="0" i="0" dirty="0" smtClean="0">
                <a:effectLst/>
                <a:latin typeface="Roboto"/>
              </a:rPr>
              <a:t> 1992 року</a:t>
            </a:r>
          </a:p>
          <a:p>
            <a:r>
              <a:rPr lang="ru-RU" dirty="0" err="1"/>
              <a:t>Корабель</a:t>
            </a:r>
            <a:r>
              <a:rPr lang="ru-RU" dirty="0"/>
              <a:t> </a:t>
            </a:r>
            <a:r>
              <a:rPr lang="ru-RU" dirty="0" err="1"/>
              <a:t>розрахований</a:t>
            </a:r>
            <a:r>
              <a:rPr lang="ru-RU" dirty="0"/>
              <a:t> на 198 </a:t>
            </a:r>
            <a:r>
              <a:rPr lang="ru-RU" dirty="0" err="1"/>
              <a:t>членів</a:t>
            </a:r>
            <a:r>
              <a:rPr lang="ru-RU" dirty="0"/>
              <a:t> </a:t>
            </a:r>
            <a:r>
              <a:rPr lang="ru-RU" dirty="0" err="1" smtClean="0"/>
              <a:t>екіпажу</a:t>
            </a:r>
            <a:r>
              <a:rPr lang="ru-RU" dirty="0" smtClean="0"/>
              <a:t>, брав </a:t>
            </a:r>
            <a:r>
              <a:rPr lang="ru-RU" dirty="0"/>
              <a:t>участь в </a:t>
            </a:r>
            <a:r>
              <a:rPr lang="ru-RU" dirty="0" err="1"/>
              <a:t>операціях</a:t>
            </a:r>
            <a:r>
              <a:rPr lang="ru-RU" dirty="0"/>
              <a:t> з </a:t>
            </a:r>
            <a:r>
              <a:rPr lang="ru-RU" dirty="0" err="1"/>
              <a:t>протидії</a:t>
            </a:r>
            <a:r>
              <a:rPr lang="ru-RU" dirty="0"/>
              <a:t> </a:t>
            </a:r>
            <a:r>
              <a:rPr lang="ru-RU" dirty="0" err="1" smtClean="0"/>
              <a:t>піратству</a:t>
            </a:r>
            <a:endParaRPr lang="ru-RU" dirty="0" smtClean="0"/>
          </a:p>
          <a:p>
            <a:endParaRPr lang="ru-RU" dirty="0"/>
          </a:p>
          <a:p>
            <a:r>
              <a:rPr lang="uk-UA" dirty="0"/>
              <a:t>Флагманський фрегат був надзвичайно важливим </a:t>
            </a:r>
            <a:r>
              <a:rPr lang="uk-UA" dirty="0" smtClean="0"/>
              <a:t>символом. І ворог це розумів. </a:t>
            </a:r>
            <a:r>
              <a:rPr lang="uk-UA" dirty="0"/>
              <a:t>Вже 1 березня </a:t>
            </a:r>
            <a:r>
              <a:rPr lang="uk-UA" dirty="0" err="1"/>
              <a:t>рф</a:t>
            </a:r>
            <a:r>
              <a:rPr lang="uk-UA" dirty="0"/>
              <a:t> почала інформаційну атаку. </a:t>
            </a:r>
            <a:r>
              <a:rPr lang="uk-UA" dirty="0" err="1"/>
              <a:t>РосЗМІ</a:t>
            </a:r>
            <a:r>
              <a:rPr lang="uk-UA" dirty="0"/>
              <a:t> писали, що «Гетьман Сагайдачний» нібито перейшов на сторону </a:t>
            </a:r>
            <a:r>
              <a:rPr lang="uk-UA" dirty="0" err="1"/>
              <a:t>рф</a:t>
            </a:r>
            <a:r>
              <a:rPr lang="uk-UA" dirty="0"/>
              <a:t>. Для спростування цього </a:t>
            </a:r>
            <a:r>
              <a:rPr lang="uk-UA" dirty="0" err="1"/>
              <a:t>фейку</a:t>
            </a:r>
            <a:r>
              <a:rPr lang="uk-UA" dirty="0"/>
              <a:t> екіпаж корабля підняв Військово-Морський прапор України. Фотографії з українського фрегата «облетіли» всю Україну. </a:t>
            </a:r>
            <a:r>
              <a:rPr lang="uk-UA" dirty="0" smtClean="0"/>
              <a:t>Була надія </a:t>
            </a:r>
            <a:r>
              <a:rPr lang="uk-UA" dirty="0"/>
              <a:t>і рішучість — врятувати український фрегат</a:t>
            </a:r>
            <a:r>
              <a:rPr lang="uk-UA" dirty="0" smtClean="0"/>
              <a:t>.</a:t>
            </a:r>
          </a:p>
          <a:p>
            <a:endParaRPr lang="uk-UA" dirty="0"/>
          </a:p>
          <a:p>
            <a:endParaRPr lang="uk-UA" dirty="0" smtClean="0"/>
          </a:p>
          <a:p>
            <a:r>
              <a:rPr lang="ru-RU" dirty="0"/>
              <a:t>У </a:t>
            </a:r>
            <a:r>
              <a:rPr lang="ru-RU" dirty="0" err="1"/>
              <a:t>липні</a:t>
            </a:r>
            <a:r>
              <a:rPr lang="ru-RU" dirty="0"/>
              <a:t> </a:t>
            </a:r>
            <a:r>
              <a:rPr lang="ru-RU" dirty="0" smtClean="0"/>
              <a:t>2021 року «</a:t>
            </a:r>
            <a:r>
              <a:rPr lang="ru-RU" dirty="0" err="1" smtClean="0"/>
              <a:t>Гетьман</a:t>
            </a:r>
            <a:r>
              <a:rPr lang="ru-RU" dirty="0" smtClean="0"/>
              <a:t> </a:t>
            </a:r>
            <a:r>
              <a:rPr lang="ru-RU" dirty="0" err="1"/>
              <a:t>Сагайдачний</a:t>
            </a:r>
            <a:r>
              <a:rPr lang="ru-RU" dirty="0"/>
              <a:t>» </a:t>
            </a:r>
            <a:r>
              <a:rPr lang="ru-RU" dirty="0" err="1"/>
              <a:t>зайшов</a:t>
            </a:r>
            <a:r>
              <a:rPr lang="ru-RU" dirty="0"/>
              <a:t> на ремонт на </a:t>
            </a:r>
            <a:r>
              <a:rPr lang="ru-RU" dirty="0" err="1"/>
              <a:t>суднобудівний</a:t>
            </a:r>
            <a:r>
              <a:rPr lang="ru-RU" dirty="0"/>
              <a:t> завод «</a:t>
            </a:r>
            <a:r>
              <a:rPr lang="ru-RU" dirty="0" err="1"/>
              <a:t>Нібулон</a:t>
            </a:r>
            <a:r>
              <a:rPr lang="ru-RU" dirty="0"/>
              <a:t>» у </a:t>
            </a:r>
            <a:r>
              <a:rPr lang="ru-RU" dirty="0" err="1"/>
              <a:t>Миколаєві</a:t>
            </a:r>
            <a:r>
              <a:rPr lang="ru-RU" dirty="0"/>
              <a:t>.</a:t>
            </a:r>
          </a:p>
          <a:p>
            <a:r>
              <a:rPr lang="ru-RU" dirty="0"/>
              <a:t>На жаль, з початком </a:t>
            </a:r>
            <a:r>
              <a:rPr lang="ru-RU" dirty="0" err="1"/>
              <a:t>повномасштабного</a:t>
            </a:r>
            <a:r>
              <a:rPr lang="ru-RU" dirty="0"/>
              <a:t> </a:t>
            </a:r>
            <a:r>
              <a:rPr lang="ru-RU" dirty="0" err="1"/>
              <a:t>вторгнення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4 </a:t>
            </a:r>
            <a:r>
              <a:rPr lang="ru-RU" dirty="0" err="1"/>
              <a:t>березня</a:t>
            </a:r>
            <a:r>
              <a:rPr lang="ru-RU" dirty="0"/>
              <a:t> 2022 року, флагман ВМС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довелося</a:t>
            </a:r>
            <a:r>
              <a:rPr lang="ru-RU" dirty="0"/>
              <a:t> </a:t>
            </a:r>
            <a:r>
              <a:rPr lang="ru-RU" dirty="0" err="1"/>
              <a:t>затопити</a:t>
            </a:r>
            <a:r>
              <a:rPr lang="ru-RU" dirty="0"/>
              <a:t>, </a:t>
            </a:r>
            <a:r>
              <a:rPr lang="ru-RU" dirty="0" err="1"/>
              <a:t>аби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не </a:t>
            </a:r>
            <a:r>
              <a:rPr lang="ru-RU" dirty="0" err="1"/>
              <a:t>дістався</a:t>
            </a:r>
            <a:r>
              <a:rPr lang="ru-RU" dirty="0"/>
              <a:t> ворогу. 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58901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699480" y="2340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uk-UA" sz="6600" b="1" strike="noStrike" spc="-1" dirty="0">
                <a:latin typeface="Comic Sans MS"/>
              </a:rPr>
              <a:t>2. Гетьманщина </a:t>
            </a:r>
            <a:endParaRPr lang="uk-UA" sz="6600" b="0" strike="noStrike" spc="-1" dirty="0">
              <a:latin typeface="Calibri"/>
            </a:endParaRPr>
          </a:p>
        </p:txBody>
      </p:sp>
      <p:pic>
        <p:nvPicPr>
          <p:cNvPr id="180" name="Рисунок 5"/>
          <p:cNvPicPr/>
          <p:nvPr/>
        </p:nvPicPr>
        <p:blipFill>
          <a:blip r:embed="rId2"/>
          <a:stretch/>
        </p:blipFill>
        <p:spPr>
          <a:xfrm>
            <a:off x="503640" y="1449000"/>
            <a:ext cx="4234320" cy="52149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sp>
        <p:nvSpPr>
          <p:cNvPr id="181" name="CustomShape 2"/>
          <p:cNvSpPr/>
          <p:nvPr/>
        </p:nvSpPr>
        <p:spPr>
          <a:xfrm>
            <a:off x="4802760" y="1348920"/>
            <a:ext cx="7314840" cy="36610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 dirty="0">
                <a:latin typeface="Comic Sans MS"/>
              </a:rPr>
              <a:t>Богдан </a:t>
            </a:r>
            <a:r>
              <a:rPr lang="ru-RU" sz="4400" b="1" strike="noStrike" spc="-1" dirty="0" err="1" smtClean="0">
                <a:latin typeface="Comic Sans MS"/>
              </a:rPr>
              <a:t>Хмельницький</a:t>
            </a:r>
            <a:endParaRPr lang="ru-RU" sz="4400" b="1" strike="noStrike" spc="-1" dirty="0" smtClean="0">
              <a:latin typeface="Comic Sans MS"/>
            </a:endParaRPr>
          </a:p>
          <a:p>
            <a:pPr algn="ctr">
              <a:lnSpc>
                <a:spcPct val="100000"/>
              </a:lnSpc>
            </a:pPr>
            <a:endParaRPr lang="ru-RU" sz="4400" b="1" spc="-1" dirty="0">
              <a:latin typeface="Comic Sans MS"/>
            </a:endParaRPr>
          </a:p>
          <a:p>
            <a:pPr algn="ctr">
              <a:lnSpc>
                <a:spcPct val="100000"/>
              </a:lnSpc>
            </a:pPr>
            <a:r>
              <a:rPr lang="uk-UA" sz="2400" dirty="0"/>
              <a:t>Гетьман Війська </a:t>
            </a:r>
            <a:r>
              <a:rPr lang="uk-UA" sz="2400" dirty="0" smtClean="0"/>
              <a:t>Запорозького </a:t>
            </a:r>
            <a:r>
              <a:rPr lang="uk-UA" sz="2400" dirty="0"/>
              <a:t>(1648–1657). </a:t>
            </a:r>
            <a:endParaRPr lang="uk-UA" sz="2400" dirty="0" smtClean="0"/>
          </a:p>
          <a:p>
            <a:pPr algn="ctr">
              <a:lnSpc>
                <a:spcPct val="100000"/>
              </a:lnSpc>
            </a:pPr>
            <a:r>
              <a:rPr lang="uk-UA" sz="2400" dirty="0" smtClean="0"/>
              <a:t>Організатор </a:t>
            </a:r>
            <a:r>
              <a:rPr lang="uk-UA" sz="2400" dirty="0"/>
              <a:t>повстання проти панування шляхти в Україні, яке переросло у Національно-визвольну війну українського народу </a:t>
            </a:r>
            <a:r>
              <a:rPr lang="uk-UA" sz="2400" dirty="0" smtClean="0"/>
              <a:t>проти </a:t>
            </a:r>
            <a:r>
              <a:rPr lang="uk-UA" sz="2400" dirty="0"/>
              <a:t>Речі Посполитої. Засновник козацької держави – Війська Запорозького, більш відомої як Гетьманщина.</a:t>
            </a:r>
            <a:endParaRPr lang="uk-UA" sz="2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7" dur="500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2" dur="500"/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7" dur="500"/>
                                        <p:tgtEl>
                                          <p:spTgt spid="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Shape 1"/>
          <p:cNvSpPr txBox="1"/>
          <p:nvPr/>
        </p:nvSpPr>
        <p:spPr>
          <a:xfrm>
            <a:off x="708840" y="-968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4400" b="1" strike="noStrike" spc="-1" dirty="0">
                <a:latin typeface="Comic Sans MS"/>
              </a:rPr>
              <a:t>1649 р.- </a:t>
            </a:r>
            <a:r>
              <a:rPr lang="ru-RU" sz="4400" b="1" strike="noStrike" spc="-1" dirty="0" err="1">
                <a:latin typeface="Comic Sans MS"/>
              </a:rPr>
              <a:t>Зборівська</a:t>
            </a:r>
            <a:r>
              <a:rPr lang="ru-RU" sz="4400" b="1" strike="noStrike" spc="-1" dirty="0">
                <a:latin typeface="Comic Sans MS"/>
              </a:rPr>
              <a:t> угода</a:t>
            </a:r>
            <a:endParaRPr lang="uk-UA" sz="4400" b="0" strike="noStrike" spc="-1" dirty="0">
              <a:latin typeface="Calibri"/>
            </a:endParaRPr>
          </a:p>
        </p:txBody>
      </p:sp>
      <p:sp>
        <p:nvSpPr>
          <p:cNvPr id="183" name="TextShape 2"/>
          <p:cNvSpPr txBox="1"/>
          <p:nvPr/>
        </p:nvSpPr>
        <p:spPr>
          <a:xfrm>
            <a:off x="184680" y="4612680"/>
            <a:ext cx="11563560" cy="289944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uk-UA" sz="2800" b="1" strike="noStrike" spc="-1" dirty="0">
                <a:latin typeface="Comic Sans MS"/>
              </a:rPr>
              <a:t>Цей документ підтверджував існування на території Київщини, Чернігівщини та Брацлавщини козацької держави. Офіційно її називали Військо Запорозьке, а неофіційно – Гетьманщина. </a:t>
            </a:r>
            <a:endParaRPr lang="uk-UA" sz="2800" b="0" strike="noStrike" spc="-1" dirty="0">
              <a:latin typeface="Calibri"/>
            </a:endParaRPr>
          </a:p>
        </p:txBody>
      </p:sp>
      <p:pic>
        <p:nvPicPr>
          <p:cNvPr id="184" name="Picture 2" descr="ᐈ Внутрішньополітичне становище Української козацької держави в 1653 р. |  Discover.in.ua"/>
          <p:cNvPicPr/>
          <p:nvPr/>
        </p:nvPicPr>
        <p:blipFill>
          <a:blip r:embed="rId2"/>
          <a:stretch/>
        </p:blipFill>
        <p:spPr>
          <a:xfrm>
            <a:off x="1099080" y="821880"/>
            <a:ext cx="9587160" cy="40082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284" y="3146097"/>
            <a:ext cx="6489290" cy="3254881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2939846" y="471949"/>
            <a:ext cx="8750709" cy="25170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1654 року Богдан Хмельницький укладає військовий договір з московським царем</a:t>
            </a:r>
          </a:p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 ( Переяславська Рада) , згодом на  землях Гетьманщини починає панувати </a:t>
            </a:r>
            <a:r>
              <a:rPr lang="uk-UA" sz="2400" b="1" dirty="0" err="1" smtClean="0">
                <a:solidFill>
                  <a:schemeClr val="tx1"/>
                </a:solidFill>
              </a:rPr>
              <a:t>московія</a:t>
            </a:r>
            <a:r>
              <a:rPr lang="uk-UA" sz="2400" b="1" dirty="0" smtClean="0">
                <a:solidFill>
                  <a:schemeClr val="tx1"/>
                </a:solidFill>
              </a:rPr>
              <a:t>.</a:t>
            </a:r>
            <a:endParaRPr lang="uk-U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055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766440" y="1800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uk-UA" sz="6000" b="1" strike="noStrike" spc="-1" dirty="0">
                <a:latin typeface="Comic Sans MS"/>
              </a:rPr>
              <a:t>Хто такі козаки ?</a:t>
            </a:r>
            <a:endParaRPr lang="uk-UA" sz="6000" b="0" strike="noStrike" spc="-1" dirty="0">
              <a:latin typeface="Calibri"/>
            </a:endParaRPr>
          </a:p>
        </p:txBody>
      </p:sp>
      <p:sp>
        <p:nvSpPr>
          <p:cNvPr id="144" name="CustomShape 2"/>
          <p:cNvSpPr/>
          <p:nvPr/>
        </p:nvSpPr>
        <p:spPr>
          <a:xfrm>
            <a:off x="766440" y="793800"/>
            <a:ext cx="11018520" cy="2835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uk-UA" sz="4400" b="1" strike="noStrike" spc="-1" dirty="0">
                <a:solidFill>
                  <a:srgbClr val="FF0000"/>
                </a:solidFill>
                <a:latin typeface="Comic Sans MS"/>
              </a:rPr>
              <a:t> Козак</a:t>
            </a:r>
            <a:r>
              <a:rPr lang="uk-UA" sz="4400" b="1" strike="noStrike" spc="-1" dirty="0">
                <a:solidFill>
                  <a:srgbClr val="843C0B"/>
                </a:solidFill>
                <a:latin typeface="Comic Sans MS"/>
              </a:rPr>
              <a:t> </a:t>
            </a:r>
            <a:r>
              <a:rPr lang="uk-UA" sz="4400" b="1" strike="noStrike" spc="-1" dirty="0">
                <a:solidFill>
                  <a:srgbClr val="FF0000"/>
                </a:solidFill>
                <a:latin typeface="Comic Sans MS"/>
              </a:rPr>
              <a:t>– вільна озброєна людина</a:t>
            </a:r>
            <a:r>
              <a:rPr lang="uk-UA" sz="4400" b="1" strike="noStrike" spc="-1" dirty="0" smtClean="0">
                <a:solidFill>
                  <a:srgbClr val="843C0B"/>
                </a:solidFill>
                <a:latin typeface="Comic Sans MS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uk-UA" sz="4400" b="1" strike="noStrike" spc="-1" dirty="0" smtClean="0">
                <a:solidFill>
                  <a:srgbClr val="843C0B"/>
                </a:solidFill>
                <a:latin typeface="Comic Sans MS"/>
              </a:rPr>
              <a:t> </a:t>
            </a:r>
            <a:endParaRPr lang="uk-UA" sz="44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uk-UA" sz="4400" b="1" strike="noStrike" spc="-1" dirty="0" smtClean="0">
                <a:solidFill>
                  <a:srgbClr val="002060"/>
                </a:solidFill>
                <a:latin typeface="Comic Sans MS"/>
              </a:rPr>
              <a:t>- Безстрашні </a:t>
            </a:r>
            <a:r>
              <a:rPr lang="uk-UA" sz="4400" b="1" strike="noStrike" spc="-1" dirty="0">
                <a:solidFill>
                  <a:srgbClr val="002060"/>
                </a:solidFill>
                <a:latin typeface="Comic Sans MS"/>
              </a:rPr>
              <a:t>воїни.</a:t>
            </a:r>
            <a:endParaRPr lang="uk-UA" sz="4400" b="0" strike="noStrike" spc="-1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145" name="CustomShape 3"/>
          <p:cNvSpPr/>
          <p:nvPr/>
        </p:nvSpPr>
        <p:spPr>
          <a:xfrm>
            <a:off x="120240" y="3029400"/>
            <a:ext cx="9078840" cy="369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 fontScale="98500"/>
          </a:bodyPr>
          <a:lstStyle/>
          <a:p>
            <a:pPr>
              <a:lnSpc>
                <a:spcPct val="90000"/>
              </a:lnSpc>
            </a:pPr>
            <a:endParaRPr lang="uk-UA" sz="4000" b="0" strike="noStrike" spc="-1" dirty="0">
              <a:latin typeface="Arial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1036560" y="4274083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i="1" dirty="0">
                <a:latin typeface="Times New Roman" panose="02020603050405020304" pitchFamily="18" charset="0"/>
              </a:rPr>
              <a:t>А </a:t>
            </a:r>
            <a:r>
              <a:rPr lang="ru-RU" sz="3200" b="1" i="1" dirty="0" err="1">
                <a:latin typeface="Times New Roman" panose="02020603050405020304" pitchFamily="18" charset="0"/>
              </a:rPr>
              <a:t>які</a:t>
            </a:r>
            <a:r>
              <a:rPr lang="ru-RU" sz="3200" b="1" i="1" dirty="0">
                <a:latin typeface="Times New Roman" panose="02020603050405020304" pitchFamily="18" charset="0"/>
              </a:rPr>
              <a:t> </a:t>
            </a:r>
            <a:r>
              <a:rPr lang="ru-RU" sz="3200" b="1" i="1" dirty="0" smtClean="0">
                <a:latin typeface="Times New Roman" panose="02020603050405020304" pitchFamily="18" charset="0"/>
              </a:rPr>
              <a:t> </a:t>
            </a:r>
            <a:r>
              <a:rPr lang="ru-RU" sz="3200" b="1" i="1" dirty="0">
                <a:latin typeface="Times New Roman" panose="02020603050405020304" pitchFamily="18" charset="0"/>
              </a:rPr>
              <a:t>думки, слова, </a:t>
            </a:r>
            <a:r>
              <a:rPr lang="ru-RU" sz="3200" b="1" i="1" dirty="0" err="1">
                <a:latin typeface="Times New Roman" panose="02020603050405020304" pitchFamily="18" charset="0"/>
              </a:rPr>
              <a:t>асоціації</a:t>
            </a:r>
            <a:r>
              <a:rPr lang="ru-RU" sz="3200" b="1" i="1" dirty="0">
                <a:latin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Times New Roman" panose="02020603050405020304" pitchFamily="18" charset="0"/>
              </a:rPr>
              <a:t>виникають</a:t>
            </a:r>
            <a:r>
              <a:rPr lang="ru-RU" sz="3200" b="1" i="1" dirty="0">
                <a:latin typeface="Times New Roman" panose="02020603050405020304" pitchFamily="18" charset="0"/>
              </a:rPr>
              <a:t> у вас </a:t>
            </a:r>
            <a:r>
              <a:rPr lang="ru-RU" sz="3200" b="1" i="1" dirty="0" err="1">
                <a:latin typeface="Times New Roman" panose="02020603050405020304" pitchFamily="18" charset="0"/>
              </a:rPr>
              <a:t>зі</a:t>
            </a:r>
            <a:r>
              <a:rPr lang="ru-RU" sz="3200" b="1" i="1" dirty="0">
                <a:latin typeface="Times New Roman" panose="02020603050405020304" pitchFamily="18" charset="0"/>
              </a:rPr>
              <a:t> словом «</a:t>
            </a:r>
            <a:r>
              <a:rPr lang="ru-RU" sz="3200" b="1" i="1" dirty="0" err="1">
                <a:latin typeface="Times New Roman" panose="02020603050405020304" pitchFamily="18" charset="0"/>
              </a:rPr>
              <a:t>козак</a:t>
            </a:r>
            <a:r>
              <a:rPr lang="ru-RU" sz="3200" b="1" i="1" dirty="0">
                <a:latin typeface="Times New Roman" panose="02020603050405020304" pitchFamily="18" charset="0"/>
              </a:rPr>
              <a:t>»? </a:t>
            </a:r>
            <a:endParaRPr lang="uk-UA" sz="3200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2026" y="3241781"/>
            <a:ext cx="5380758" cy="32695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1367257" y="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uk-UA" sz="5400" b="1" strike="noStrike" spc="-1" dirty="0">
                <a:latin typeface="Comic Sans MS"/>
              </a:rPr>
              <a:t>Гетьман  Іван Мазепа</a:t>
            </a:r>
            <a:endParaRPr lang="uk-UA" sz="5400" b="0" strike="noStrike" spc="-1" dirty="0">
              <a:latin typeface="Calibri"/>
            </a:endParaRPr>
          </a:p>
        </p:txBody>
      </p:sp>
      <p:sp>
        <p:nvSpPr>
          <p:cNvPr id="186" name="TextShape 2"/>
          <p:cNvSpPr txBox="1"/>
          <p:nvPr/>
        </p:nvSpPr>
        <p:spPr>
          <a:xfrm>
            <a:off x="4322520" y="1247400"/>
            <a:ext cx="7030800" cy="561024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87500"/>
          </a:bodyPr>
          <a:lstStyle/>
          <a:p>
            <a:pPr algn="just">
              <a:lnSpc>
                <a:spcPct val="15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uk-UA" sz="2500" b="1" dirty="0"/>
              <a:t>прагнув визволення України-Гетьманщини з московського гніту, який з кожним роком лише посилювався. Свої плани гетьман тримав у суворій таємниці, аби про них не довідався ворог. </a:t>
            </a:r>
            <a:r>
              <a:rPr lang="uk-UA" sz="2500" b="1" strike="noStrike" spc="-1" dirty="0" smtClean="0">
                <a:latin typeface="Comic Sans MS"/>
              </a:rPr>
              <a:t>Його </a:t>
            </a:r>
            <a:r>
              <a:rPr lang="uk-UA" sz="2500" b="1" strike="noStrike" spc="-1" dirty="0">
                <a:latin typeface="Comic Sans MS"/>
              </a:rPr>
              <a:t>козацькі полки разом зі шведським військом виступили проти російської армії. Вирішальна битва відбулася в червні 1709 року під Полтавою. Ворог виявився сильнішим</a:t>
            </a:r>
            <a:r>
              <a:rPr lang="uk-UA" sz="2500" b="1" strike="noStrike" spc="-1" dirty="0" smtClean="0">
                <a:latin typeface="Comic Sans MS"/>
              </a:rPr>
              <a:t>... Тому реалізувати свої плани гетьману не вдалося.</a:t>
            </a:r>
            <a:endParaRPr lang="uk-UA" sz="2500" b="1" strike="noStrike" spc="-1" dirty="0"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uk-UA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</a:p>
        </p:txBody>
      </p:sp>
      <p:pic>
        <p:nvPicPr>
          <p:cNvPr id="187" name="Picture 2" descr="Іван Мазепа — Вікіпедія"/>
          <p:cNvPicPr/>
          <p:nvPr/>
        </p:nvPicPr>
        <p:blipFill>
          <a:blip r:embed="rId2"/>
          <a:stretch/>
        </p:blipFill>
        <p:spPr>
          <a:xfrm>
            <a:off x="254160" y="1136160"/>
            <a:ext cx="3736080" cy="550152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Shape 1"/>
          <p:cNvSpPr txBox="1"/>
          <p:nvPr/>
        </p:nvSpPr>
        <p:spPr>
          <a:xfrm>
            <a:off x="423360" y="-7812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uk-UA" sz="5400" b="1" strike="noStrike" spc="-1" dirty="0">
                <a:latin typeface="Comic Sans MS"/>
              </a:rPr>
              <a:t>Гетьман Пилип Орлик</a:t>
            </a:r>
            <a:endParaRPr lang="uk-UA" sz="5400" b="0" strike="noStrike" spc="-1" dirty="0">
              <a:latin typeface="Calibri"/>
            </a:endParaRPr>
          </a:p>
        </p:txBody>
      </p:sp>
      <p:sp>
        <p:nvSpPr>
          <p:cNvPr id="189" name="TextShape 2"/>
          <p:cNvSpPr txBox="1"/>
          <p:nvPr/>
        </p:nvSpPr>
        <p:spPr>
          <a:xfrm>
            <a:off x="4322520" y="1247400"/>
            <a:ext cx="7030800" cy="561024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800" b="1" strike="noStrike" spc="-1" dirty="0">
                <a:latin typeface="Comic Sans MS"/>
              </a:rPr>
              <a:t>Автор </a:t>
            </a:r>
            <a:r>
              <a:rPr lang="ru-RU" sz="2800" b="1" strike="noStrike" spc="-1" dirty="0" err="1">
                <a:latin typeface="Comic Sans MS"/>
              </a:rPr>
              <a:t>першої</a:t>
            </a:r>
            <a:r>
              <a:rPr lang="ru-RU" sz="2800" b="1" strike="noStrike" spc="-1" dirty="0">
                <a:latin typeface="Comic Sans MS"/>
              </a:rPr>
              <a:t> </a:t>
            </a:r>
            <a:r>
              <a:rPr lang="ru-RU" sz="2800" b="1" strike="noStrike" spc="-1" dirty="0" err="1">
                <a:latin typeface="Comic Sans MS"/>
              </a:rPr>
              <a:t>української</a:t>
            </a:r>
            <a:r>
              <a:rPr lang="ru-RU" sz="2800" b="1" strike="noStrike" spc="-1" dirty="0">
                <a:latin typeface="Comic Sans MS"/>
              </a:rPr>
              <a:t> </a:t>
            </a:r>
            <a:r>
              <a:rPr lang="ru-RU" sz="2800" b="1" strike="noStrike" spc="-1" dirty="0" err="1" smtClean="0">
                <a:latin typeface="Comic Sans MS"/>
              </a:rPr>
              <a:t>Конституції</a:t>
            </a:r>
            <a:r>
              <a:rPr lang="ru-RU" sz="2800" b="1" strike="noStrike" spc="-1" dirty="0" smtClean="0">
                <a:latin typeface="Comic Sans MS"/>
              </a:rPr>
              <a:t> (1710 р) , </a:t>
            </a:r>
            <a:r>
              <a:rPr lang="ru-RU" sz="2800" b="1" strike="noStrike" spc="-1" dirty="0" err="1">
                <a:latin typeface="Comic Sans MS"/>
              </a:rPr>
              <a:t>котра</a:t>
            </a:r>
            <a:r>
              <a:rPr lang="ru-RU" sz="2800" b="1" strike="noStrike" spc="-1" dirty="0">
                <a:latin typeface="Comic Sans MS"/>
              </a:rPr>
              <a:t>, </a:t>
            </a:r>
            <a:r>
              <a:rPr lang="ru-RU" sz="2800" b="1" strike="noStrike" spc="-1" dirty="0" err="1">
                <a:latin typeface="Comic Sans MS"/>
              </a:rPr>
              <a:t>щоправда</a:t>
            </a:r>
            <a:r>
              <a:rPr lang="ru-RU" sz="2800" b="1" strike="noStrike" spc="-1" dirty="0">
                <a:latin typeface="Comic Sans MS"/>
              </a:rPr>
              <a:t>, </a:t>
            </a:r>
            <a:r>
              <a:rPr lang="ru-RU" sz="2800" b="1" strike="noStrike" spc="-1" dirty="0" err="1">
                <a:latin typeface="Comic Sans MS"/>
              </a:rPr>
              <a:t>офіційно</a:t>
            </a:r>
            <a:r>
              <a:rPr lang="ru-RU" sz="2800" b="1" strike="noStrike" spc="-1" dirty="0">
                <a:latin typeface="Comic Sans MS"/>
              </a:rPr>
              <a:t> </a:t>
            </a:r>
            <a:r>
              <a:rPr lang="ru-RU" sz="2800" b="1" strike="noStrike" spc="-1" dirty="0" err="1">
                <a:latin typeface="Comic Sans MS"/>
              </a:rPr>
              <a:t>чинності</a:t>
            </a:r>
            <a:r>
              <a:rPr lang="ru-RU" sz="2800" b="1" strike="noStrike" spc="-1" dirty="0">
                <a:latin typeface="Comic Sans MS"/>
              </a:rPr>
              <a:t> на </a:t>
            </a:r>
            <a:r>
              <a:rPr lang="ru-RU" sz="2800" b="1" strike="noStrike" spc="-1" dirty="0" err="1">
                <a:latin typeface="Comic Sans MS"/>
              </a:rPr>
              <a:t>території</a:t>
            </a:r>
            <a:r>
              <a:rPr lang="ru-RU" sz="2800" b="1" strike="noStrike" spc="-1" dirty="0">
                <a:latin typeface="Comic Sans MS"/>
              </a:rPr>
              <a:t> </a:t>
            </a:r>
            <a:r>
              <a:rPr lang="ru-RU" sz="2800" b="1" strike="noStrike" spc="-1" dirty="0" err="1">
                <a:latin typeface="Comic Sans MS"/>
              </a:rPr>
              <a:t>України</a:t>
            </a:r>
            <a:r>
              <a:rPr lang="ru-RU" sz="2800" b="1" strike="noStrike" spc="-1" dirty="0">
                <a:latin typeface="Comic Sans MS"/>
              </a:rPr>
              <a:t> так і не </a:t>
            </a:r>
            <a:r>
              <a:rPr lang="ru-RU" sz="2800" b="1" strike="noStrike" spc="-1" dirty="0" err="1">
                <a:latin typeface="Comic Sans MS"/>
              </a:rPr>
              <a:t>набула</a:t>
            </a:r>
            <a:r>
              <a:rPr lang="ru-RU" sz="2800" b="1" strike="noStrike" spc="-1" dirty="0">
                <a:latin typeface="Comic Sans MS"/>
              </a:rPr>
              <a:t>.</a:t>
            </a:r>
            <a:endParaRPr lang="uk-UA" sz="2800" b="0" strike="noStrike" spc="-1" dirty="0">
              <a:latin typeface="Calibri"/>
            </a:endParaRPr>
          </a:p>
        </p:txBody>
      </p:sp>
      <p:pic>
        <p:nvPicPr>
          <p:cNvPr id="190" name="Picture 2" descr="Творець державного престижу: Пилип Орлик"/>
          <p:cNvPicPr/>
          <p:nvPr/>
        </p:nvPicPr>
        <p:blipFill>
          <a:blip r:embed="rId2"/>
          <a:stretch/>
        </p:blipFill>
        <p:spPr>
          <a:xfrm>
            <a:off x="331560" y="1247400"/>
            <a:ext cx="3576240" cy="52106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91" name="Picture 4" descr="Конституція Пилипа Орлика. Повернення через 311 років"/>
          <p:cNvPicPr/>
          <p:nvPr/>
        </p:nvPicPr>
        <p:blipFill>
          <a:blip r:embed="rId3"/>
          <a:stretch/>
        </p:blipFill>
        <p:spPr>
          <a:xfrm>
            <a:off x="4395960" y="3348360"/>
            <a:ext cx="6957360" cy="3261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Shape 1"/>
          <p:cNvSpPr txBox="1"/>
          <p:nvPr/>
        </p:nvSpPr>
        <p:spPr>
          <a:xfrm>
            <a:off x="203040" y="365040"/>
            <a:ext cx="1172988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9000"/>
          </a:bodyPr>
          <a:lstStyle/>
          <a:p>
            <a:pPr>
              <a:lnSpc>
                <a:spcPct val="90000"/>
              </a:lnSpc>
            </a:pPr>
            <a:r>
              <a:rPr lang="ru-RU" sz="4400" b="1" strike="noStrike" spc="-1" dirty="0">
                <a:latin typeface="Comic Sans MS"/>
              </a:rPr>
              <a:t>1775 р. - </a:t>
            </a:r>
            <a:r>
              <a:rPr lang="ru-RU" sz="4400" b="1" strike="noStrike" spc="-1" dirty="0" err="1">
                <a:latin typeface="Comic Sans MS"/>
              </a:rPr>
              <a:t>Запорозьку</a:t>
            </a:r>
            <a:r>
              <a:rPr lang="ru-RU" sz="4400" b="1" strike="noStrike" spc="-1" dirty="0">
                <a:latin typeface="Comic Sans MS"/>
              </a:rPr>
              <a:t> </a:t>
            </a:r>
            <a:r>
              <a:rPr lang="ru-RU" sz="4400" b="1" strike="noStrike" spc="-1" dirty="0" err="1">
                <a:latin typeface="Comic Sans MS"/>
              </a:rPr>
              <a:t>Січ</a:t>
            </a:r>
            <a:r>
              <a:rPr lang="ru-RU" sz="4400" b="1" strike="noStrike" spc="-1" dirty="0">
                <a:latin typeface="Comic Sans MS"/>
              </a:rPr>
              <a:t> за наказом </a:t>
            </a:r>
            <a:r>
              <a:rPr lang="ru-RU" sz="4400" b="1" strike="noStrike" spc="-1" dirty="0" err="1">
                <a:latin typeface="Comic Sans MS"/>
              </a:rPr>
              <a:t>російської</a:t>
            </a:r>
            <a:r>
              <a:rPr lang="ru-RU" sz="4400" b="1" strike="noStrike" spc="-1" dirty="0">
                <a:latin typeface="Comic Sans MS"/>
              </a:rPr>
              <a:t> </a:t>
            </a:r>
            <a:r>
              <a:rPr lang="ru-RU" sz="4400" b="1" strike="noStrike" spc="-1" dirty="0" err="1">
                <a:latin typeface="Comic Sans MS"/>
              </a:rPr>
              <a:t>цариці</a:t>
            </a:r>
            <a:r>
              <a:rPr lang="ru-RU" sz="4400" b="1" strike="noStrike" spc="-1" dirty="0">
                <a:latin typeface="Comic Sans MS"/>
              </a:rPr>
              <a:t> </a:t>
            </a:r>
            <a:r>
              <a:rPr lang="ru-RU" sz="4400" b="1" strike="noStrike" spc="-1" dirty="0" err="1">
                <a:latin typeface="Comic Sans MS"/>
              </a:rPr>
              <a:t>Катерини</a:t>
            </a:r>
            <a:r>
              <a:rPr lang="ru-RU" sz="4400" b="1" strike="noStrike" spc="-1" dirty="0">
                <a:latin typeface="Comic Sans MS"/>
              </a:rPr>
              <a:t> ІІ  </a:t>
            </a:r>
            <a:r>
              <a:rPr lang="ru-RU" sz="4400" b="1" strike="noStrike" spc="-1" dirty="0" err="1">
                <a:latin typeface="Comic Sans MS"/>
              </a:rPr>
              <a:t>зруйнували</a:t>
            </a:r>
            <a:r>
              <a:rPr lang="ru-RU" sz="4400" b="1" strike="noStrike" spc="-1" dirty="0">
                <a:latin typeface="Comic Sans MS"/>
              </a:rPr>
              <a:t>.</a:t>
            </a:r>
            <a:endParaRPr lang="uk-UA" sz="4400" b="0" strike="noStrike" spc="-1" dirty="0">
              <a:latin typeface="Calibri"/>
            </a:endParaRPr>
          </a:p>
        </p:txBody>
      </p:sp>
      <p:sp>
        <p:nvSpPr>
          <p:cNvPr id="193" name="TextShape 2"/>
          <p:cNvSpPr txBox="1"/>
          <p:nvPr/>
        </p:nvSpPr>
        <p:spPr>
          <a:xfrm>
            <a:off x="6724080" y="1825560"/>
            <a:ext cx="5384520" cy="503208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96500" lnSpcReduction="10000"/>
          </a:bodyPr>
          <a:lstStyle/>
          <a:p>
            <a:pPr marL="228600" indent="-228240">
              <a:lnSpc>
                <a:spcPct val="150000"/>
              </a:lnSpc>
              <a:spcBef>
                <a:spcPts val="1001"/>
              </a:spcBef>
              <a:buClr>
                <a:srgbClr val="843C0B"/>
              </a:buClr>
              <a:buFont typeface="Arial"/>
              <a:buChar char="•"/>
            </a:pPr>
            <a:r>
              <a:rPr lang="uk-UA" sz="2800" b="1" strike="noStrike" spc="-1" dirty="0">
                <a:latin typeface="Comic Sans MS"/>
              </a:rPr>
              <a:t>Українські землі стали губерніями Російської імперії. </a:t>
            </a:r>
            <a:endParaRPr lang="uk-UA" sz="2800" b="0" strike="noStrike" spc="-1" dirty="0">
              <a:latin typeface="Calibri"/>
            </a:endParaRPr>
          </a:p>
          <a:p>
            <a:pPr marL="228600" indent="-228240">
              <a:lnSpc>
                <a:spcPct val="150000"/>
              </a:lnSpc>
              <a:spcBef>
                <a:spcPts val="1001"/>
              </a:spcBef>
              <a:buClr>
                <a:srgbClr val="843C0B"/>
              </a:buClr>
              <a:buFont typeface="Arial"/>
              <a:buChar char="•"/>
            </a:pPr>
            <a:r>
              <a:rPr lang="uk-UA" sz="2800" b="1" strike="noStrike" spc="-1" dirty="0">
                <a:latin typeface="Comic Sans MS"/>
              </a:rPr>
              <a:t>Землі Кримського ханства теж приєднала Росія, ліквідувавши його незалежність у 1783 році.</a:t>
            </a:r>
            <a:endParaRPr lang="uk-UA" sz="2800" b="0" strike="noStrike" spc="-1" dirty="0">
              <a:latin typeface="Calibri"/>
            </a:endParaRPr>
          </a:p>
          <a:p>
            <a:pPr marL="228600" indent="-228240">
              <a:lnSpc>
                <a:spcPct val="150000"/>
              </a:lnSpc>
              <a:spcBef>
                <a:spcPts val="1001"/>
              </a:spcBef>
              <a:buClr>
                <a:srgbClr val="843C0B"/>
              </a:buClr>
              <a:buFont typeface="Arial"/>
              <a:buChar char="•"/>
            </a:pPr>
            <a:r>
              <a:rPr lang="uk-UA" sz="2800" b="1" strike="noStrike" spc="-1" dirty="0">
                <a:latin typeface="Comic Sans MS"/>
              </a:rPr>
              <a:t> </a:t>
            </a:r>
            <a:endParaRPr lang="uk-UA" sz="2800" b="0" strike="noStrike" spc="-1" dirty="0">
              <a:latin typeface="Calibri"/>
            </a:endParaRPr>
          </a:p>
        </p:txBody>
      </p:sp>
      <p:pic>
        <p:nvPicPr>
          <p:cNvPr id="194" name="Picture 2" descr="Петро I зруйнував Запорізьку Січ за дружбу зі шведами - ворогами Росії |  Новини на Gazeta.ua"/>
          <p:cNvPicPr/>
          <p:nvPr/>
        </p:nvPicPr>
        <p:blipFill>
          <a:blip r:embed="rId2"/>
          <a:stretch/>
        </p:blipFill>
        <p:spPr>
          <a:xfrm>
            <a:off x="377280" y="2013840"/>
            <a:ext cx="6038640" cy="414648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5673213" y="744397"/>
            <a:ext cx="6096000" cy="49552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>
                <a:latin typeface="PT Sans"/>
              </a:rPr>
              <a:t>85-літнього </a:t>
            </a:r>
            <a:r>
              <a:rPr lang="ru-RU" sz="2400" dirty="0" err="1">
                <a:latin typeface="PT Sans"/>
              </a:rPr>
              <a:t>кошового</a:t>
            </a:r>
            <a:r>
              <a:rPr lang="ru-RU" sz="2400" dirty="0">
                <a:latin typeface="PT Sans"/>
              </a:rPr>
              <a:t> </a:t>
            </a:r>
            <a:r>
              <a:rPr lang="ru-RU" sz="2400" dirty="0" err="1">
                <a:latin typeface="PT Sans"/>
              </a:rPr>
              <a:t>отамана</a:t>
            </a:r>
            <a:r>
              <a:rPr lang="ru-RU" sz="2400" dirty="0">
                <a:latin typeface="PT Sans"/>
              </a:rPr>
              <a:t> </a:t>
            </a:r>
            <a:r>
              <a:rPr lang="ru-RU" sz="3200" b="1" dirty="0">
                <a:latin typeface="PT Sans"/>
              </a:rPr>
              <a:t>Петра </a:t>
            </a:r>
            <a:r>
              <a:rPr lang="ru-RU" sz="3200" b="1" dirty="0" err="1">
                <a:latin typeface="PT Sans"/>
              </a:rPr>
              <a:t>Калнишевського</a:t>
            </a:r>
            <a:r>
              <a:rPr lang="ru-RU" sz="3200" b="1" dirty="0">
                <a:latin typeface="PT Sans"/>
              </a:rPr>
              <a:t> </a:t>
            </a:r>
            <a:r>
              <a:rPr lang="ru-RU" sz="2400" dirty="0" err="1">
                <a:latin typeface="PT Sans"/>
              </a:rPr>
              <a:t>ув’язнили</a:t>
            </a:r>
            <a:r>
              <a:rPr lang="ru-RU" sz="2400" dirty="0">
                <a:latin typeface="PT Sans"/>
              </a:rPr>
              <a:t> в </a:t>
            </a:r>
            <a:r>
              <a:rPr lang="ru-RU" sz="2400" dirty="0" err="1">
                <a:latin typeface="PT Sans"/>
              </a:rPr>
              <a:t>Соловецькому</a:t>
            </a:r>
            <a:r>
              <a:rPr lang="ru-RU" sz="2400" dirty="0">
                <a:latin typeface="PT Sans"/>
              </a:rPr>
              <a:t> </a:t>
            </a:r>
            <a:r>
              <a:rPr lang="ru-RU" sz="2400" dirty="0" err="1">
                <a:latin typeface="PT Sans"/>
              </a:rPr>
              <a:t>монастирі</a:t>
            </a:r>
            <a:r>
              <a:rPr lang="ru-RU" sz="2400" dirty="0" smtClean="0">
                <a:latin typeface="PT Sans"/>
              </a:rPr>
              <a:t>.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розмістили</a:t>
            </a:r>
            <a:r>
              <a:rPr lang="ru-RU" sz="2400" dirty="0"/>
              <a:t> в одному з </a:t>
            </a:r>
            <a:r>
              <a:rPr lang="ru-RU" sz="2400" dirty="0" err="1"/>
              <a:t>найпохмуріших</a:t>
            </a:r>
            <a:r>
              <a:rPr lang="ru-RU" sz="2400" dirty="0"/>
              <a:t> </a:t>
            </a:r>
            <a:r>
              <a:rPr lang="ru-RU" sz="2400" dirty="0" err="1"/>
              <a:t>казематів</a:t>
            </a:r>
            <a:r>
              <a:rPr lang="ru-RU" sz="2400" dirty="0"/>
              <a:t> </a:t>
            </a:r>
            <a:r>
              <a:rPr lang="ru-RU" sz="2400" dirty="0" err="1"/>
              <a:t>кріпосної</a:t>
            </a:r>
            <a:r>
              <a:rPr lang="ru-RU" sz="2400" dirty="0"/>
              <a:t> </a:t>
            </a:r>
            <a:r>
              <a:rPr lang="ru-RU" sz="2400" dirty="0" err="1"/>
              <a:t>в’язниці</a:t>
            </a:r>
            <a:r>
              <a:rPr lang="ru-RU" sz="2400" dirty="0"/>
              <a:t>. Режим </a:t>
            </a:r>
            <a:r>
              <a:rPr lang="ru-RU" sz="2400" dirty="0" err="1"/>
              <a:t>вирізнявся</a:t>
            </a:r>
            <a:r>
              <a:rPr lang="ru-RU" sz="2400" dirty="0"/>
              <a:t> </a:t>
            </a:r>
            <a:r>
              <a:rPr lang="ru-RU" sz="2400" dirty="0" err="1"/>
              <a:t>винятковою</a:t>
            </a:r>
            <a:r>
              <a:rPr lang="ru-RU" sz="2400" dirty="0"/>
              <a:t> </a:t>
            </a:r>
            <a:r>
              <a:rPr lang="ru-RU" sz="2400" dirty="0" err="1"/>
              <a:t>суворістю</a:t>
            </a:r>
            <a:r>
              <a:rPr lang="ru-RU" sz="2400" dirty="0"/>
              <a:t>. </a:t>
            </a:r>
            <a:r>
              <a:rPr lang="ru-RU" sz="2400" dirty="0" err="1"/>
              <a:t>Фактично</a:t>
            </a:r>
            <a:r>
              <a:rPr lang="ru-RU" sz="2400" dirty="0"/>
              <a:t> </a:t>
            </a:r>
            <a:r>
              <a:rPr lang="ru-RU" sz="2400" dirty="0" err="1" smtClean="0"/>
              <a:t>останній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кошовий</a:t>
            </a:r>
            <a:r>
              <a:rPr lang="ru-RU" sz="2400" dirty="0" smtClean="0"/>
              <a:t> </a:t>
            </a:r>
            <a:r>
              <a:rPr lang="ru-RU" sz="2400" dirty="0" err="1" smtClean="0"/>
              <a:t>отаман</a:t>
            </a:r>
            <a:r>
              <a:rPr lang="ru-RU" sz="2400" dirty="0" smtClean="0"/>
              <a:t>  </a:t>
            </a:r>
            <a:r>
              <a:rPr lang="ru-RU" sz="2400" dirty="0" err="1"/>
              <a:t>був</a:t>
            </a:r>
            <a:r>
              <a:rPr lang="ru-RU" sz="2400" dirty="0"/>
              <a:t> </a:t>
            </a:r>
            <a:r>
              <a:rPr lang="ru-RU" sz="2400" dirty="0" err="1"/>
              <a:t>живцем</a:t>
            </a:r>
            <a:r>
              <a:rPr lang="ru-RU" sz="2400" dirty="0"/>
              <a:t> </a:t>
            </a:r>
            <a:r>
              <a:rPr lang="ru-RU" sz="2400" dirty="0" err="1"/>
              <a:t>замурований</a:t>
            </a:r>
            <a:r>
              <a:rPr lang="ru-RU" sz="2400" dirty="0"/>
              <a:t>, а на </a:t>
            </a:r>
            <a:r>
              <a:rPr lang="ru-RU" sz="2400" dirty="0" err="1"/>
              <a:t>прогулянку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виводили</a:t>
            </a:r>
            <a:r>
              <a:rPr lang="ru-RU" sz="2400" dirty="0"/>
              <a:t> </a:t>
            </a:r>
            <a:r>
              <a:rPr lang="ru-RU" sz="2400" dirty="0" err="1"/>
              <a:t>лише</a:t>
            </a:r>
            <a:r>
              <a:rPr lang="ru-RU" sz="2400" dirty="0"/>
              <a:t> </a:t>
            </a:r>
            <a:r>
              <a:rPr lang="ru-RU" sz="2400" dirty="0" err="1"/>
              <a:t>тричі</a:t>
            </a:r>
            <a:r>
              <a:rPr lang="ru-RU" sz="2400" dirty="0"/>
              <a:t> на </a:t>
            </a:r>
            <a:r>
              <a:rPr lang="ru-RU" sz="2400" dirty="0" err="1"/>
              <a:t>рік</a:t>
            </a:r>
            <a:r>
              <a:rPr lang="ru-RU" sz="2400" dirty="0"/>
              <a:t>: на </a:t>
            </a:r>
            <a:r>
              <a:rPr lang="ru-RU" sz="2400" dirty="0" err="1"/>
              <a:t>Великдень</a:t>
            </a:r>
            <a:r>
              <a:rPr lang="ru-RU" sz="2400" dirty="0"/>
              <a:t>, </a:t>
            </a:r>
            <a:r>
              <a:rPr lang="ru-RU" sz="2400" dirty="0" err="1"/>
              <a:t>Преображення</a:t>
            </a:r>
            <a:r>
              <a:rPr lang="ru-RU" sz="2400" dirty="0"/>
              <a:t> та </a:t>
            </a:r>
            <a:r>
              <a:rPr lang="ru-RU" sz="2400" dirty="0" err="1" smtClean="0"/>
              <a:t>Різдво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400" dirty="0" smtClean="0">
                <a:latin typeface="PT Sans"/>
              </a:rPr>
              <a:t>Помер на 113 </a:t>
            </a:r>
            <a:r>
              <a:rPr lang="ru-RU" sz="2400" dirty="0" err="1" smtClean="0">
                <a:latin typeface="PT Sans"/>
              </a:rPr>
              <a:t>році</a:t>
            </a:r>
            <a:r>
              <a:rPr lang="ru-RU" sz="2400" dirty="0" smtClean="0">
                <a:latin typeface="PT Sans"/>
              </a:rPr>
              <a:t> </a:t>
            </a:r>
            <a:r>
              <a:rPr lang="ru-RU" sz="2400" dirty="0" err="1" smtClean="0">
                <a:latin typeface="PT Sans"/>
              </a:rPr>
              <a:t>життя</a:t>
            </a:r>
            <a:r>
              <a:rPr lang="ru-RU" sz="2400" dirty="0" smtClean="0">
                <a:latin typeface="PT Sans"/>
              </a:rPr>
              <a:t>.</a:t>
            </a:r>
            <a:endParaRPr lang="ru-RU" sz="2400" dirty="0">
              <a:latin typeface="PT Sans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07" y="1315373"/>
            <a:ext cx="5304042" cy="397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612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353445" y="2978864"/>
            <a:ext cx="4897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https://youtu.be/D9YfU8yFh1I?feature=shared</a:t>
            </a:r>
            <a:endParaRPr lang="uk-UA" dirty="0"/>
          </a:p>
        </p:txBody>
      </p:sp>
      <p:sp>
        <p:nvSpPr>
          <p:cNvPr id="4" name="Прямокутник 3"/>
          <p:cNvSpPr/>
          <p:nvPr/>
        </p:nvSpPr>
        <p:spPr>
          <a:xfrm>
            <a:off x="884903" y="373627"/>
            <a:ext cx="10146890" cy="18091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Пам‘ять про відважних лицарів-козаків живе в неперевершених творах тієї доби героїчної боротьби – козацьких думах. Та піснях легендарної Марусі Чурай .</a:t>
            </a:r>
            <a:endParaRPr lang="uk-UA" sz="2800" b="1" dirty="0">
              <a:solidFill>
                <a:schemeClr val="tx1"/>
              </a:solidFill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265471" y="4144299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Google Sans"/>
              </a:rPr>
              <a:t>У </a:t>
            </a:r>
            <a:r>
              <a:rPr lang="ru-RU" sz="2400" dirty="0" err="1" smtClean="0">
                <a:latin typeface="Google Sans"/>
              </a:rPr>
              <a:t>пісні</a:t>
            </a:r>
            <a:r>
              <a:rPr lang="ru-RU" sz="2400" dirty="0" smtClean="0">
                <a:latin typeface="Google Sans"/>
              </a:rPr>
              <a:t> «За </a:t>
            </a:r>
            <a:r>
              <a:rPr lang="ru-RU" sz="2400" dirty="0" err="1" smtClean="0">
                <a:latin typeface="Google Sans"/>
              </a:rPr>
              <a:t>світ</a:t>
            </a:r>
            <a:r>
              <a:rPr lang="ru-RU" sz="2400" dirty="0" smtClean="0">
                <a:latin typeface="Google Sans"/>
              </a:rPr>
              <a:t> стали </a:t>
            </a:r>
            <a:r>
              <a:rPr lang="ru-RU" sz="2400" dirty="0" err="1" smtClean="0">
                <a:latin typeface="Google Sans"/>
              </a:rPr>
              <a:t>козаченьки</a:t>
            </a:r>
            <a:r>
              <a:rPr lang="ru-RU" sz="2400" dirty="0" smtClean="0">
                <a:latin typeface="Google Sans"/>
              </a:rPr>
              <a:t>» говориться </a:t>
            </a:r>
            <a:r>
              <a:rPr lang="ru-RU" sz="2400" dirty="0">
                <a:latin typeface="Google Sans"/>
              </a:rPr>
              <a:t>про те, </a:t>
            </a:r>
            <a:r>
              <a:rPr lang="ru-RU" sz="2400" dirty="0" err="1">
                <a:latin typeface="Google Sans"/>
              </a:rPr>
              <a:t>що</a:t>
            </a:r>
            <a:r>
              <a:rPr lang="ru-RU" sz="2400" dirty="0">
                <a:latin typeface="Google Sans"/>
              </a:rPr>
              <a:t> </a:t>
            </a:r>
            <a:r>
              <a:rPr lang="ru-RU" sz="2400" dirty="0" err="1">
                <a:latin typeface="Google Sans"/>
              </a:rPr>
              <a:t>козак</a:t>
            </a:r>
            <a:r>
              <a:rPr lang="ru-RU" sz="2400" dirty="0">
                <a:latin typeface="Google Sans"/>
              </a:rPr>
              <a:t>, </a:t>
            </a:r>
            <a:r>
              <a:rPr lang="ru-RU" sz="2400" dirty="0" err="1">
                <a:latin typeface="Google Sans"/>
              </a:rPr>
              <a:t>вірний</a:t>
            </a:r>
            <a:r>
              <a:rPr lang="ru-RU" sz="2400" dirty="0">
                <a:latin typeface="Google Sans"/>
              </a:rPr>
              <a:t> </a:t>
            </a:r>
            <a:r>
              <a:rPr lang="ru-RU" sz="2400" dirty="0" err="1">
                <a:latin typeface="Google Sans"/>
              </a:rPr>
              <a:t>своєму</a:t>
            </a:r>
            <a:r>
              <a:rPr lang="ru-RU" sz="2400" dirty="0">
                <a:latin typeface="Google Sans"/>
              </a:rPr>
              <a:t> </a:t>
            </a:r>
            <a:r>
              <a:rPr lang="ru-RU" sz="2400" dirty="0" err="1">
                <a:latin typeface="Google Sans"/>
              </a:rPr>
              <a:t>обов'язку</a:t>
            </a:r>
            <a:r>
              <a:rPr lang="ru-RU" sz="2400" dirty="0">
                <a:latin typeface="Google Sans"/>
              </a:rPr>
              <a:t>, </a:t>
            </a:r>
            <a:r>
              <a:rPr lang="ru-RU" sz="2400" dirty="0" err="1">
                <a:latin typeface="Google Sans"/>
              </a:rPr>
              <a:t>вирушає</a:t>
            </a:r>
            <a:r>
              <a:rPr lang="ru-RU" sz="2400" dirty="0">
                <a:latin typeface="Google Sans"/>
              </a:rPr>
              <a:t> в дорогу — </a:t>
            </a:r>
            <a:r>
              <a:rPr lang="ru-RU" sz="2400" dirty="0" err="1">
                <a:latin typeface="Google Sans"/>
              </a:rPr>
              <a:t>захищати</a:t>
            </a:r>
            <a:r>
              <a:rPr lang="ru-RU" sz="2400" dirty="0">
                <a:latin typeface="Google Sans"/>
              </a:rPr>
              <a:t> </a:t>
            </a:r>
            <a:r>
              <a:rPr lang="ru-RU" sz="2400" dirty="0" err="1">
                <a:latin typeface="Google Sans"/>
              </a:rPr>
              <a:t>рідну</a:t>
            </a:r>
            <a:r>
              <a:rPr lang="ru-RU" sz="2400" dirty="0">
                <a:latin typeface="Google Sans"/>
              </a:rPr>
              <a:t> землю.</a:t>
            </a:r>
            <a:endParaRPr lang="uk-UA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3174" y="2291655"/>
            <a:ext cx="3188619" cy="448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6293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13" y="3458802"/>
            <a:ext cx="4212661" cy="3155429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3814917" y="442453"/>
            <a:ext cx="800345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Google Sans"/>
              </a:rPr>
              <a:t>Світового визнання досяг наш мислитель, мандрівний філософ </a:t>
            </a:r>
            <a:r>
              <a:rPr lang="uk-UA" sz="3200" b="1" dirty="0">
                <a:latin typeface="Google Sans"/>
              </a:rPr>
              <a:t>Григорій Сковорода. </a:t>
            </a:r>
            <a:endParaRPr lang="uk-UA" sz="3200" b="1" dirty="0" smtClean="0">
              <a:latin typeface="Google Sans"/>
            </a:endParaRPr>
          </a:p>
          <a:p>
            <a:r>
              <a:rPr lang="uk-UA" sz="2400" dirty="0" smtClean="0">
                <a:latin typeface="Google Sans"/>
              </a:rPr>
              <a:t>Він </a:t>
            </a:r>
            <a:r>
              <a:rPr lang="uk-UA" sz="2400" dirty="0">
                <a:latin typeface="Google Sans"/>
              </a:rPr>
              <a:t>учив людей бути щасливими. Це, на його думку, можливе лише тоді, коли людина розкриває талант, який має від народження, щиро й добре виконує свою «</a:t>
            </a:r>
            <a:r>
              <a:rPr lang="uk-UA" sz="2400" dirty="0" err="1">
                <a:latin typeface="Google Sans"/>
              </a:rPr>
              <a:t>сродну</a:t>
            </a:r>
            <a:r>
              <a:rPr lang="uk-UA" sz="2400" dirty="0">
                <a:latin typeface="Google Sans"/>
              </a:rPr>
              <a:t> (рідну) працю</a:t>
            </a:r>
            <a:r>
              <a:rPr lang="uk-UA" sz="2400" dirty="0" smtClean="0">
                <a:latin typeface="Google Sans"/>
              </a:rPr>
              <a:t>».</a:t>
            </a:r>
          </a:p>
          <a:p>
            <a:endParaRPr lang="uk-UA" sz="2400" dirty="0" smtClean="0">
              <a:latin typeface="Google Sans"/>
            </a:endParaRPr>
          </a:p>
          <a:p>
            <a:pPr algn="r"/>
            <a:r>
              <a:rPr lang="ru-RU" sz="2400" dirty="0" err="1"/>
              <a:t>В</a:t>
            </a:r>
            <a:r>
              <a:rPr lang="ru-RU" sz="2400" dirty="0" err="1" smtClean="0"/>
              <a:t>ислів</a:t>
            </a:r>
            <a:r>
              <a:rPr lang="ru-RU" sz="2400" dirty="0"/>
              <a:t>, написаний на </a:t>
            </a:r>
            <a:r>
              <a:rPr lang="ru-RU" sz="2400" dirty="0" err="1"/>
              <a:t>могилі</a:t>
            </a:r>
            <a:r>
              <a:rPr lang="ru-RU" sz="2400" dirty="0"/>
              <a:t> Сковороди: </a:t>
            </a:r>
            <a:r>
              <a:rPr lang="ru-RU" sz="2400" b="1" dirty="0"/>
              <a:t>«</a:t>
            </a:r>
            <a:r>
              <a:rPr lang="ru-RU" sz="2400" b="1" dirty="0" err="1"/>
              <a:t>Світ</a:t>
            </a:r>
            <a:r>
              <a:rPr lang="ru-RU" sz="2400" b="1" dirty="0"/>
              <a:t> ловив мене та не </a:t>
            </a:r>
            <a:r>
              <a:rPr lang="ru-RU" sz="2400" b="1" dirty="0" err="1"/>
              <a:t>спіймав</a:t>
            </a:r>
            <a:r>
              <a:rPr lang="ru-RU" sz="2400" b="1" dirty="0"/>
              <a:t>». </a:t>
            </a:r>
            <a:endParaRPr lang="ru-RU" sz="2400" b="1" dirty="0" smtClean="0"/>
          </a:p>
          <a:p>
            <a:pPr algn="r"/>
            <a:r>
              <a:rPr lang="ru-RU" sz="2400" dirty="0" smtClean="0"/>
              <a:t>Але </a:t>
            </a:r>
            <a:r>
              <a:rPr lang="ru-RU" sz="2400" dirty="0"/>
              <a:t>не </a:t>
            </a:r>
            <a:r>
              <a:rPr lang="ru-RU" sz="2400" dirty="0" err="1"/>
              <a:t>всі</a:t>
            </a:r>
            <a:r>
              <a:rPr lang="ru-RU" sz="2400" dirty="0"/>
              <a:t> </a:t>
            </a:r>
            <a:r>
              <a:rPr lang="ru-RU" sz="2400" dirty="0" err="1"/>
              <a:t>розуміють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. </a:t>
            </a:r>
            <a:r>
              <a:rPr lang="ru-RU" sz="2400" dirty="0" err="1"/>
              <a:t>Насправді</a:t>
            </a:r>
            <a:r>
              <a:rPr lang="ru-RU" sz="2400" dirty="0"/>
              <a:t> 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означає</a:t>
            </a:r>
            <a:r>
              <a:rPr lang="ru-RU" sz="2400" dirty="0"/>
              <a:t> те, </a:t>
            </a:r>
            <a:r>
              <a:rPr lang="ru-RU" sz="2400" dirty="0" err="1"/>
              <a:t>що</a:t>
            </a:r>
            <a:r>
              <a:rPr lang="ru-RU" sz="2400" dirty="0"/>
              <a:t> </a:t>
            </a:r>
            <a:r>
              <a:rPr lang="ru-RU" sz="2400" dirty="0" err="1"/>
              <a:t>філософ</a:t>
            </a:r>
            <a:r>
              <a:rPr lang="ru-RU" sz="2400" dirty="0"/>
              <a:t> за </a:t>
            </a:r>
            <a:r>
              <a:rPr lang="ru-RU" sz="2400" dirty="0" err="1"/>
              <a:t>життя</a:t>
            </a:r>
            <a:r>
              <a:rPr lang="ru-RU" sz="2400" dirty="0"/>
              <a:t> </a:t>
            </a:r>
            <a:r>
              <a:rPr lang="ru-RU" sz="2400" dirty="0" err="1"/>
              <a:t>залишився</a:t>
            </a:r>
            <a:r>
              <a:rPr lang="ru-RU" sz="2400" dirty="0"/>
              <a:t> </a:t>
            </a:r>
            <a:r>
              <a:rPr lang="ru-RU" sz="2400" dirty="0" err="1"/>
              <a:t>вірним</a:t>
            </a:r>
            <a:r>
              <a:rPr lang="ru-RU" sz="2400" dirty="0"/>
              <a:t> </a:t>
            </a:r>
            <a:r>
              <a:rPr lang="ru-RU" sz="2400" dirty="0" err="1"/>
              <a:t>своїй</a:t>
            </a:r>
            <a:r>
              <a:rPr lang="ru-RU" sz="2400" dirty="0"/>
              <a:t> </a:t>
            </a:r>
            <a:r>
              <a:rPr lang="ru-RU" sz="2400" dirty="0" err="1"/>
              <a:t>основній</a:t>
            </a:r>
            <a:r>
              <a:rPr lang="ru-RU" sz="2400" dirty="0"/>
              <a:t> </a:t>
            </a:r>
            <a:r>
              <a:rPr lang="ru-RU" sz="2400" dirty="0" err="1"/>
              <a:t>цінності</a:t>
            </a:r>
            <a:r>
              <a:rPr lang="ru-RU" sz="2400" dirty="0"/>
              <a:t> – </a:t>
            </a:r>
            <a:r>
              <a:rPr lang="ru-RU" sz="2400" dirty="0" err="1" smtClean="0"/>
              <a:t>свободі</a:t>
            </a:r>
            <a:r>
              <a:rPr lang="ru-RU" sz="2400" dirty="0" smtClean="0"/>
              <a:t>, не </a:t>
            </a:r>
            <a:r>
              <a:rPr lang="ru-RU" sz="2400" dirty="0" err="1" smtClean="0"/>
              <a:t>звабився</a:t>
            </a:r>
            <a:r>
              <a:rPr lang="ru-RU" sz="2400" dirty="0" smtClean="0"/>
              <a:t> на </a:t>
            </a:r>
            <a:r>
              <a:rPr lang="ru-RU" sz="2400" dirty="0" err="1" smtClean="0"/>
              <a:t>винагороди</a:t>
            </a:r>
            <a:r>
              <a:rPr lang="ru-RU" sz="2400" dirty="0" smtClean="0"/>
              <a:t> і достаток, а все </a:t>
            </a:r>
            <a:r>
              <a:rPr lang="ru-RU" sz="2400" dirty="0" err="1" smtClean="0"/>
              <a:t>життя</a:t>
            </a:r>
            <a:r>
              <a:rPr lang="ru-RU" sz="2400" dirty="0" smtClean="0"/>
              <a:t> </a:t>
            </a:r>
            <a:r>
              <a:rPr lang="ru-RU" sz="2400" dirty="0" err="1" smtClean="0"/>
              <a:t>ішов</a:t>
            </a:r>
            <a:r>
              <a:rPr lang="ru-RU" sz="2400" dirty="0" smtClean="0"/>
              <a:t> за </a:t>
            </a:r>
            <a:r>
              <a:rPr lang="ru-RU" sz="2400" dirty="0" err="1" smtClean="0"/>
              <a:t>покликанням</a:t>
            </a:r>
            <a:r>
              <a:rPr lang="ru-RU" sz="2400" dirty="0" smtClean="0"/>
              <a:t> і </a:t>
            </a:r>
            <a:r>
              <a:rPr lang="ru-RU" sz="2400" dirty="0" err="1" smtClean="0"/>
              <a:t>ніс</a:t>
            </a:r>
            <a:r>
              <a:rPr lang="ru-RU" sz="2400" dirty="0" smtClean="0"/>
              <a:t> </a:t>
            </a:r>
            <a:r>
              <a:rPr lang="ru-RU" sz="2400" dirty="0" err="1" smtClean="0"/>
              <a:t>вчення</a:t>
            </a:r>
            <a:r>
              <a:rPr lang="ru-RU" sz="2400" dirty="0" smtClean="0"/>
              <a:t> людям.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0432797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Shape 1"/>
          <p:cNvSpPr txBox="1"/>
          <p:nvPr/>
        </p:nvSpPr>
        <p:spPr>
          <a:xfrm>
            <a:off x="60840" y="756360"/>
            <a:ext cx="1201860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4000"/>
          </a:bodyPr>
          <a:lstStyle/>
          <a:p>
            <a:pPr algn="ctr">
              <a:lnSpc>
                <a:spcPct val="90000"/>
              </a:lnSpc>
            </a:pPr>
            <a:r>
              <a:rPr lang="uk-UA" sz="4000" b="0" strike="noStrike" spc="-1" dirty="0">
                <a:latin typeface="Comic Sans MS"/>
              </a:rPr>
              <a:t>Розподіл території України між двома імперіями : Російською та Австрійською</a:t>
            </a:r>
            <a:endParaRPr lang="uk-UA" sz="4000" b="0" strike="noStrike" spc="-1" dirty="0">
              <a:latin typeface="Calibri"/>
            </a:endParaRPr>
          </a:p>
        </p:txBody>
      </p:sp>
      <p:sp>
        <p:nvSpPr>
          <p:cNvPr id="196" name="TextShape 2"/>
          <p:cNvSpPr txBox="1"/>
          <p:nvPr/>
        </p:nvSpPr>
        <p:spPr>
          <a:xfrm>
            <a:off x="-303971" y="1514315"/>
            <a:ext cx="9787320" cy="480744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2800" b="0" strike="noStrike" spc="-1" dirty="0">
                <a:solidFill>
                  <a:srgbClr val="CC0000"/>
                </a:solidFill>
                <a:latin typeface="Calibri"/>
              </a:rPr>
              <a:t>                     </a:t>
            </a:r>
            <a:endParaRPr lang="uk-UA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uk-UA" sz="2800" b="0" strike="noStrike" spc="-1" dirty="0">
                <a:solidFill>
                  <a:srgbClr val="CC0000"/>
                </a:solidFill>
                <a:latin typeface="Calibri"/>
              </a:rPr>
              <a:t>                                                 </a:t>
            </a:r>
            <a:r>
              <a:rPr lang="en-US" sz="2800" b="0" strike="noStrike" spc="-1" dirty="0">
                <a:solidFill>
                  <a:srgbClr val="CC0000"/>
                </a:solidFill>
                <a:latin typeface="Calibri"/>
              </a:rPr>
              <a:t> </a:t>
            </a:r>
            <a:r>
              <a:rPr lang="uk-UA" sz="4400" b="1" strike="noStrike" spc="-1" dirty="0">
                <a:latin typeface="Calibri"/>
              </a:rPr>
              <a:t>Українські землі </a:t>
            </a:r>
            <a:endParaRPr lang="uk-UA" sz="4400" b="0" strike="noStrike" spc="-1" dirty="0">
              <a:latin typeface="Calibri"/>
            </a:endParaRPr>
          </a:p>
        </p:txBody>
      </p:sp>
      <p:sp>
        <p:nvSpPr>
          <p:cNvPr id="197" name="Line 3"/>
          <p:cNvSpPr/>
          <p:nvPr/>
        </p:nvSpPr>
        <p:spPr>
          <a:xfrm flipH="1">
            <a:off x="3935160" y="2654640"/>
            <a:ext cx="1584360" cy="847080"/>
          </a:xfrm>
          <a:prstGeom prst="line">
            <a:avLst/>
          </a:prstGeom>
          <a:ln w="9525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9" name="CustomShape 5"/>
          <p:cNvSpPr/>
          <p:nvPr/>
        </p:nvSpPr>
        <p:spPr>
          <a:xfrm>
            <a:off x="1289520" y="3452040"/>
            <a:ext cx="4110480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uk-UA" sz="2400" strike="noStrike" spc="-1" dirty="0">
                <a:latin typeface="Arial"/>
              </a:rPr>
              <a:t>Австрійська імперія</a:t>
            </a:r>
          </a:p>
          <a:p>
            <a:pPr>
              <a:lnSpc>
                <a:spcPct val="100000"/>
              </a:lnSpc>
            </a:pPr>
            <a:r>
              <a:rPr lang="uk-UA" sz="2400" strike="noStrike" spc="-1" dirty="0">
                <a:latin typeface="Arial"/>
              </a:rPr>
              <a:t>західноукраїнські </a:t>
            </a:r>
            <a:r>
              <a:rPr lang="uk-UA" sz="2400" strike="noStrike" spc="-1" dirty="0" smtClean="0">
                <a:latin typeface="Arial"/>
              </a:rPr>
              <a:t>землі</a:t>
            </a:r>
            <a:endParaRPr lang="uk-UA" sz="2400" strike="noStrike" spc="-1" dirty="0">
              <a:latin typeface="Arial"/>
            </a:endParaRPr>
          </a:p>
        </p:txBody>
      </p:sp>
      <p:sp>
        <p:nvSpPr>
          <p:cNvPr id="200" name="CustomShape 6"/>
          <p:cNvSpPr/>
          <p:nvPr/>
        </p:nvSpPr>
        <p:spPr>
          <a:xfrm>
            <a:off x="6972000" y="3551883"/>
            <a:ext cx="522000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uk-UA" sz="3200" spc="-1" dirty="0">
                <a:latin typeface="Arial"/>
              </a:rPr>
              <a:t>р</a:t>
            </a:r>
            <a:r>
              <a:rPr lang="uk-UA" sz="3200" strike="noStrike" spc="-1" dirty="0" smtClean="0">
                <a:latin typeface="Arial"/>
              </a:rPr>
              <a:t>осійська імперія</a:t>
            </a:r>
            <a:endParaRPr lang="uk-UA" sz="3200" strike="noStrike" spc="-1" dirty="0">
              <a:latin typeface="Arial"/>
            </a:endParaRPr>
          </a:p>
        </p:txBody>
      </p:sp>
      <p:sp>
        <p:nvSpPr>
          <p:cNvPr id="201" name="Line 7"/>
          <p:cNvSpPr/>
          <p:nvPr/>
        </p:nvSpPr>
        <p:spPr>
          <a:xfrm flipH="1">
            <a:off x="943069" y="4365523"/>
            <a:ext cx="1220028" cy="653462"/>
          </a:xfrm>
          <a:prstGeom prst="line">
            <a:avLst/>
          </a:prstGeom>
          <a:ln w="9525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2" name="Line 8"/>
          <p:cNvSpPr/>
          <p:nvPr/>
        </p:nvSpPr>
        <p:spPr>
          <a:xfrm>
            <a:off x="3030282" y="4436100"/>
            <a:ext cx="0" cy="865080"/>
          </a:xfrm>
          <a:prstGeom prst="line">
            <a:avLst/>
          </a:prstGeom>
          <a:ln w="9525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3" name="Line 9"/>
          <p:cNvSpPr/>
          <p:nvPr/>
        </p:nvSpPr>
        <p:spPr>
          <a:xfrm>
            <a:off x="4365523" y="4365523"/>
            <a:ext cx="570272" cy="1078156"/>
          </a:xfrm>
          <a:prstGeom prst="line">
            <a:avLst/>
          </a:prstGeom>
          <a:ln w="9525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4" name="CustomShape 10"/>
          <p:cNvSpPr/>
          <p:nvPr/>
        </p:nvSpPr>
        <p:spPr>
          <a:xfrm>
            <a:off x="490680" y="5443679"/>
            <a:ext cx="1294920" cy="75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uk-UA" sz="1800" b="0" strike="noStrike" spc="-1" dirty="0">
                <a:solidFill>
                  <a:srgbClr val="000000"/>
                </a:solidFill>
                <a:latin typeface="Arial"/>
              </a:rPr>
              <a:t>Східна</a:t>
            </a:r>
            <a:endParaRPr lang="uk-UA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uk-UA" sz="1800" b="0" strike="noStrike" spc="-1" dirty="0">
                <a:solidFill>
                  <a:srgbClr val="000000"/>
                </a:solidFill>
                <a:latin typeface="Arial"/>
              </a:rPr>
              <a:t>Галичина</a:t>
            </a:r>
            <a:endParaRPr lang="uk-UA" sz="1800" b="0" strike="noStrike" spc="-1" dirty="0">
              <a:latin typeface="Arial"/>
            </a:endParaRPr>
          </a:p>
        </p:txBody>
      </p:sp>
      <p:sp>
        <p:nvSpPr>
          <p:cNvPr id="205" name="CustomShape 11"/>
          <p:cNvSpPr/>
          <p:nvPr/>
        </p:nvSpPr>
        <p:spPr>
          <a:xfrm>
            <a:off x="2476906" y="5533535"/>
            <a:ext cx="129492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uk-UA" sz="1800" b="0" strike="noStrike" spc="-1" dirty="0">
                <a:solidFill>
                  <a:srgbClr val="000000"/>
                </a:solidFill>
                <a:latin typeface="Arial"/>
              </a:rPr>
              <a:t>Північна Буковина</a:t>
            </a:r>
            <a:endParaRPr lang="uk-UA" sz="1800" b="0" strike="noStrike" spc="-1" dirty="0">
              <a:latin typeface="Arial"/>
            </a:endParaRPr>
          </a:p>
        </p:txBody>
      </p:sp>
      <p:sp>
        <p:nvSpPr>
          <p:cNvPr id="206" name="CustomShape 12"/>
          <p:cNvSpPr/>
          <p:nvPr/>
        </p:nvSpPr>
        <p:spPr>
          <a:xfrm>
            <a:off x="4291057" y="5561460"/>
            <a:ext cx="151092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uk-UA" sz="1800" b="0" strike="noStrike" spc="-1" dirty="0">
                <a:solidFill>
                  <a:srgbClr val="000000"/>
                </a:solidFill>
                <a:latin typeface="Arial"/>
              </a:rPr>
              <a:t>Закарпаття</a:t>
            </a:r>
            <a:endParaRPr lang="uk-UA" sz="1800" b="0" strike="noStrike" spc="-1" dirty="0">
              <a:latin typeface="Arial"/>
            </a:endParaRPr>
          </a:p>
        </p:txBody>
      </p:sp>
      <p:sp>
        <p:nvSpPr>
          <p:cNvPr id="207" name="Line 13"/>
          <p:cNvSpPr/>
          <p:nvPr/>
        </p:nvSpPr>
        <p:spPr>
          <a:xfrm flipH="1">
            <a:off x="8485238" y="4365523"/>
            <a:ext cx="9833" cy="527635"/>
          </a:xfrm>
          <a:prstGeom prst="line">
            <a:avLst/>
          </a:prstGeom>
          <a:ln w="9525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8" name="CustomShape 14"/>
          <p:cNvSpPr/>
          <p:nvPr/>
        </p:nvSpPr>
        <p:spPr>
          <a:xfrm>
            <a:off x="7246243" y="5066576"/>
            <a:ext cx="292896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uk-UA" sz="1800" b="1" strike="noStrike" spc="-1" dirty="0">
                <a:latin typeface="Arial"/>
              </a:rPr>
              <a:t>Наддніпрянська Україна</a:t>
            </a:r>
            <a:endParaRPr lang="uk-UA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800" b="0" strike="noStrike" spc="-1" dirty="0">
              <a:latin typeface="Arial"/>
            </a:endParaRPr>
          </a:p>
        </p:txBody>
      </p:sp>
      <p:sp>
        <p:nvSpPr>
          <p:cNvPr id="209" name="CustomShape 15"/>
          <p:cNvSpPr/>
          <p:nvPr/>
        </p:nvSpPr>
        <p:spPr>
          <a:xfrm>
            <a:off x="1785600" y="183240"/>
            <a:ext cx="8568720" cy="64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4400" b="1" strike="noStrike" spc="-1" dirty="0">
                <a:latin typeface="Comic Sans MS"/>
              </a:rPr>
              <a:t>3. </a:t>
            </a:r>
            <a:r>
              <a:rPr lang="ru-RU" sz="4400" b="1" strike="noStrike" spc="-1" dirty="0" err="1">
                <a:latin typeface="Comic Sans MS"/>
              </a:rPr>
              <a:t>Період</a:t>
            </a:r>
            <a:r>
              <a:rPr lang="ru-RU" sz="4400" b="1" strike="noStrike" spc="-1" dirty="0">
                <a:latin typeface="Comic Sans MS"/>
              </a:rPr>
              <a:t> </a:t>
            </a:r>
            <a:r>
              <a:rPr lang="ru-RU" sz="4400" b="1" strike="noStrike" spc="-1" dirty="0" err="1">
                <a:latin typeface="Comic Sans MS"/>
              </a:rPr>
              <a:t>бездержавності</a:t>
            </a:r>
            <a:endParaRPr lang="uk-UA" sz="4400" b="0" strike="noStrike" spc="-1" dirty="0">
              <a:latin typeface="Arial"/>
            </a:endParaRPr>
          </a:p>
        </p:txBody>
      </p:sp>
      <p:cxnSp>
        <p:nvCxnSpPr>
          <p:cNvPr id="3" name="Пряма зі стрілкою 2"/>
          <p:cNvCxnSpPr/>
          <p:nvPr/>
        </p:nvCxnSpPr>
        <p:spPr>
          <a:xfrm>
            <a:off x="7246243" y="2654640"/>
            <a:ext cx="962632" cy="10862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245" y="294189"/>
            <a:ext cx="10363199" cy="640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5647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Shape 1"/>
          <p:cNvSpPr txBox="1"/>
          <p:nvPr/>
        </p:nvSpPr>
        <p:spPr>
          <a:xfrm>
            <a:off x="1571400" y="336600"/>
            <a:ext cx="8568720" cy="647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4400" b="1" strike="noStrike" spc="-1" dirty="0">
                <a:latin typeface="Comic Sans MS"/>
              </a:rPr>
              <a:t>3. </a:t>
            </a:r>
            <a:r>
              <a:rPr lang="ru-RU" sz="4400" b="1" strike="noStrike" spc="-1" dirty="0" err="1">
                <a:latin typeface="Comic Sans MS"/>
              </a:rPr>
              <a:t>Період</a:t>
            </a:r>
            <a:r>
              <a:rPr lang="ru-RU" sz="4400" b="1" strike="noStrike" spc="-1" dirty="0">
                <a:latin typeface="Comic Sans MS"/>
              </a:rPr>
              <a:t> </a:t>
            </a:r>
            <a:r>
              <a:rPr lang="ru-RU" sz="4400" b="1" strike="noStrike" spc="-1" dirty="0" err="1">
                <a:latin typeface="Comic Sans MS"/>
              </a:rPr>
              <a:t>бездержавності</a:t>
            </a:r>
            <a:endParaRPr lang="uk-UA" sz="4400" b="0" strike="noStrike" spc="-1" dirty="0">
              <a:latin typeface="Calibri"/>
            </a:endParaRPr>
          </a:p>
        </p:txBody>
      </p:sp>
      <p:sp>
        <p:nvSpPr>
          <p:cNvPr id="211" name="CustomShape 2"/>
          <p:cNvSpPr/>
          <p:nvPr/>
        </p:nvSpPr>
        <p:spPr>
          <a:xfrm>
            <a:off x="221760" y="1131120"/>
            <a:ext cx="11268000" cy="1189080"/>
          </a:xfrm>
          <a:prstGeom prst="rect">
            <a:avLst/>
          </a:prstGeom>
          <a:noFill/>
          <a:ln w="254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i="1" strike="noStrike" spc="-1" dirty="0" err="1">
                <a:solidFill>
                  <a:srgbClr val="843C0B"/>
                </a:solidFill>
                <a:latin typeface="Comic Sans MS"/>
                <a:ea typeface="Bookman Old Style"/>
              </a:rPr>
              <a:t>Запишіть</a:t>
            </a:r>
            <a:r>
              <a:rPr lang="ru-RU" sz="2400" b="0" i="1" strike="noStrike" spc="-1" dirty="0">
                <a:solidFill>
                  <a:srgbClr val="843C0B"/>
                </a:solidFill>
                <a:latin typeface="Comic Sans MS"/>
                <a:ea typeface="Bookman Old Style"/>
              </a:rPr>
              <a:t> </a:t>
            </a:r>
            <a:r>
              <a:rPr lang="ru-RU" sz="2400" b="0" i="1" strike="noStrike" spc="-1" dirty="0" err="1" smtClean="0">
                <a:solidFill>
                  <a:srgbClr val="843C0B"/>
                </a:solidFill>
                <a:latin typeface="Comic Sans MS"/>
                <a:ea typeface="Bookman Old Style"/>
              </a:rPr>
              <a:t>прізвища</a:t>
            </a:r>
            <a:r>
              <a:rPr lang="ru-RU" sz="2400" b="0" i="1" strike="noStrike" spc="-1" dirty="0" smtClean="0">
                <a:solidFill>
                  <a:srgbClr val="843C0B"/>
                </a:solidFill>
                <a:latin typeface="Comic Sans MS"/>
                <a:ea typeface="Bookman Old Style"/>
              </a:rPr>
              <a:t> </a:t>
            </a:r>
            <a:r>
              <a:rPr lang="ru-RU" sz="2400" b="0" i="1" strike="noStrike" spc="-1" dirty="0" err="1">
                <a:solidFill>
                  <a:srgbClr val="843C0B"/>
                </a:solidFill>
                <a:latin typeface="Comic Sans MS"/>
                <a:ea typeface="Bookman Old Style"/>
              </a:rPr>
              <a:t>активних</a:t>
            </a:r>
            <a:r>
              <a:rPr lang="ru-RU" sz="2400" b="0" i="1" strike="noStrike" spc="-1" dirty="0">
                <a:solidFill>
                  <a:srgbClr val="843C0B"/>
                </a:solidFill>
                <a:latin typeface="Comic Sans MS"/>
                <a:ea typeface="Bookman Old Style"/>
              </a:rPr>
              <a:t> </a:t>
            </a:r>
            <a:r>
              <a:rPr lang="ru-RU" sz="2400" b="0" i="1" strike="noStrike" spc="-1" dirty="0" err="1">
                <a:solidFill>
                  <a:srgbClr val="843C0B"/>
                </a:solidFill>
                <a:latin typeface="Comic Sans MS"/>
                <a:ea typeface="Bookman Old Style"/>
              </a:rPr>
              <a:t>українських</a:t>
            </a:r>
            <a:r>
              <a:rPr lang="ru-RU" sz="2400" b="0" i="1" strike="noStrike" spc="-1" dirty="0">
                <a:solidFill>
                  <a:srgbClr val="843C0B"/>
                </a:solidFill>
                <a:latin typeface="Comic Sans MS"/>
                <a:ea typeface="Bookman Old Style"/>
              </a:rPr>
              <a:t> </a:t>
            </a:r>
            <a:r>
              <a:rPr lang="ru-RU" sz="2400" b="0" i="1" strike="noStrike" spc="-1" dirty="0" err="1">
                <a:solidFill>
                  <a:srgbClr val="843C0B"/>
                </a:solidFill>
                <a:latin typeface="Comic Sans MS"/>
                <a:ea typeface="Bookman Old Style"/>
              </a:rPr>
              <a:t>діячів</a:t>
            </a:r>
            <a:r>
              <a:rPr lang="ru-RU" sz="2400" b="0" i="1" strike="noStrike" spc="-1" dirty="0">
                <a:solidFill>
                  <a:srgbClr val="843C0B"/>
                </a:solidFill>
                <a:latin typeface="Comic Sans MS"/>
                <a:ea typeface="Bookman Old Style"/>
              </a:rPr>
              <a:t>, </a:t>
            </a:r>
            <a:r>
              <a:rPr lang="ru-RU" sz="2400" b="0" i="1" strike="noStrike" spc="-1" dirty="0" err="1">
                <a:solidFill>
                  <a:srgbClr val="843C0B"/>
                </a:solidFill>
                <a:latin typeface="Comic Sans MS"/>
                <a:ea typeface="Bookman Old Style"/>
              </a:rPr>
              <a:t>назви</a:t>
            </a:r>
            <a:r>
              <a:rPr lang="ru-RU" sz="2400" b="0" i="1" strike="noStrike" spc="-1" dirty="0">
                <a:solidFill>
                  <a:srgbClr val="843C0B"/>
                </a:solidFill>
                <a:latin typeface="Comic Sans MS"/>
                <a:ea typeface="Bookman Old Style"/>
              </a:rPr>
              <a:t> </a:t>
            </a:r>
            <a:r>
              <a:rPr lang="ru-RU" sz="2400" b="0" i="1" strike="noStrike" spc="-1" dirty="0" err="1">
                <a:solidFill>
                  <a:srgbClr val="843C0B"/>
                </a:solidFill>
                <a:latin typeface="Comic Sans MS"/>
                <a:ea typeface="Bookman Old Style"/>
              </a:rPr>
              <a:t>організацій</a:t>
            </a:r>
            <a:r>
              <a:rPr lang="ru-RU" sz="2400" b="0" i="1" strike="noStrike" spc="-1" dirty="0">
                <a:solidFill>
                  <a:srgbClr val="843C0B"/>
                </a:solidFill>
                <a:latin typeface="Comic Sans MS"/>
                <a:ea typeface="Bookman Old Style"/>
              </a:rPr>
              <a:t>, </a:t>
            </a:r>
            <a:r>
              <a:rPr lang="ru-RU" sz="2400" b="0" i="1" strike="noStrike" spc="-1" dirty="0" err="1">
                <a:solidFill>
                  <a:srgbClr val="843C0B"/>
                </a:solidFill>
                <a:latin typeface="Comic Sans MS"/>
                <a:ea typeface="Bookman Old Style"/>
              </a:rPr>
              <a:t>які</a:t>
            </a:r>
            <a:r>
              <a:rPr lang="ru-RU" sz="2400" b="0" i="1" strike="noStrike" spc="-1" dirty="0">
                <a:solidFill>
                  <a:srgbClr val="843C0B"/>
                </a:solidFill>
                <a:latin typeface="Comic Sans MS"/>
                <a:ea typeface="Bookman Old Style"/>
              </a:rPr>
              <a:t> вони </a:t>
            </a:r>
            <a:r>
              <a:rPr lang="ru-RU" sz="2400" b="0" i="1" strike="noStrike" spc="-1" dirty="0" err="1">
                <a:solidFill>
                  <a:srgbClr val="843C0B"/>
                </a:solidFill>
                <a:latin typeface="Comic Sans MS"/>
                <a:ea typeface="Bookman Old Style"/>
              </a:rPr>
              <a:t>утворювали</a:t>
            </a:r>
            <a:r>
              <a:rPr lang="ru-RU" sz="2400" b="0" i="1" strike="noStrike" spc="-1" dirty="0">
                <a:solidFill>
                  <a:srgbClr val="843C0B"/>
                </a:solidFill>
                <a:latin typeface="Comic Sans MS"/>
                <a:ea typeface="Bookman Old Style"/>
              </a:rPr>
              <a:t>, та твори, </a:t>
            </a:r>
            <a:r>
              <a:rPr lang="ru-RU" sz="2400" b="0" i="1" strike="noStrike" spc="-1" dirty="0" err="1">
                <a:solidFill>
                  <a:srgbClr val="843C0B"/>
                </a:solidFill>
                <a:latin typeface="Comic Sans MS"/>
                <a:ea typeface="Bookman Old Style"/>
              </a:rPr>
              <a:t>які</a:t>
            </a:r>
            <a:r>
              <a:rPr lang="ru-RU" sz="2400" b="0" i="1" strike="noStrike" spc="-1" dirty="0">
                <a:solidFill>
                  <a:srgbClr val="843C0B"/>
                </a:solidFill>
                <a:latin typeface="Comic Sans MS"/>
                <a:ea typeface="Bookman Old Style"/>
              </a:rPr>
              <a:t> </a:t>
            </a:r>
            <a:r>
              <a:rPr lang="ru-RU" sz="2400" b="0" i="1" strike="noStrike" spc="-1" dirty="0" err="1">
                <a:solidFill>
                  <a:srgbClr val="843C0B"/>
                </a:solidFill>
                <a:latin typeface="Comic Sans MS"/>
                <a:ea typeface="Bookman Old Style"/>
              </a:rPr>
              <a:t>видавали</a:t>
            </a:r>
            <a:r>
              <a:rPr lang="ru-RU" sz="2400" b="0" i="1" strike="noStrike" spc="-1" dirty="0">
                <a:solidFill>
                  <a:srgbClr val="843C0B"/>
                </a:solidFill>
                <a:latin typeface="Comic Sans MS"/>
                <a:ea typeface="Bookman Old Style"/>
              </a:rPr>
              <a:t>, </a:t>
            </a:r>
            <a:r>
              <a:rPr lang="ru-RU" sz="2400" b="0" i="1" strike="noStrike" spc="-1" dirty="0" err="1">
                <a:solidFill>
                  <a:srgbClr val="843C0B"/>
                </a:solidFill>
                <a:latin typeface="Comic Sans MS"/>
                <a:ea typeface="Bookman Old Style"/>
              </a:rPr>
              <a:t>щоб</a:t>
            </a:r>
            <a:r>
              <a:rPr lang="ru-RU" sz="2400" b="0" i="1" strike="noStrike" spc="-1" dirty="0">
                <a:solidFill>
                  <a:srgbClr val="843C0B"/>
                </a:solidFill>
                <a:latin typeface="Comic Sans MS"/>
                <a:ea typeface="Bookman Old Style"/>
              </a:rPr>
              <a:t> </a:t>
            </a:r>
            <a:r>
              <a:rPr lang="ru-RU" sz="2400" b="0" i="1" strike="noStrike" spc="-1" dirty="0" err="1">
                <a:solidFill>
                  <a:srgbClr val="843C0B"/>
                </a:solidFill>
                <a:latin typeface="Comic Sans MS"/>
                <a:ea typeface="Bookman Old Style"/>
              </a:rPr>
              <a:t>зберегти</a:t>
            </a:r>
            <a:r>
              <a:rPr lang="ru-RU" sz="2400" b="0" i="1" strike="noStrike" spc="-1" dirty="0">
                <a:solidFill>
                  <a:srgbClr val="843C0B"/>
                </a:solidFill>
                <a:latin typeface="Comic Sans MS"/>
                <a:ea typeface="Bookman Old Style"/>
              </a:rPr>
              <a:t> </a:t>
            </a:r>
            <a:r>
              <a:rPr lang="ru-RU" sz="2400" b="0" i="1" strike="noStrike" spc="-1" dirty="0" err="1">
                <a:solidFill>
                  <a:srgbClr val="843C0B"/>
                </a:solidFill>
                <a:latin typeface="Comic Sans MS"/>
                <a:ea typeface="Bookman Old Style"/>
              </a:rPr>
              <a:t>національну</a:t>
            </a:r>
            <a:r>
              <a:rPr lang="ru-RU" sz="2400" b="0" i="1" strike="noStrike" spc="-1" dirty="0">
                <a:solidFill>
                  <a:srgbClr val="843C0B"/>
                </a:solidFill>
                <a:latin typeface="Comic Sans MS"/>
                <a:ea typeface="Bookman Old Style"/>
              </a:rPr>
              <a:t> </a:t>
            </a:r>
            <a:r>
              <a:rPr lang="ru-RU" sz="2400" b="0" i="1" strike="noStrike" spc="-1" dirty="0" err="1">
                <a:solidFill>
                  <a:srgbClr val="843C0B"/>
                </a:solidFill>
                <a:latin typeface="Comic Sans MS"/>
                <a:ea typeface="Bookman Old Style"/>
              </a:rPr>
              <a:t>пам’ять</a:t>
            </a:r>
            <a:r>
              <a:rPr lang="ru-RU" sz="2400" b="0" i="1" strike="noStrike" spc="-1" dirty="0">
                <a:solidFill>
                  <a:srgbClr val="843C0B"/>
                </a:solidFill>
                <a:latin typeface="Comic Sans MS"/>
                <a:ea typeface="Bookman Old Style"/>
              </a:rPr>
              <a:t> у </a:t>
            </a:r>
            <a:r>
              <a:rPr lang="ru-RU" sz="2400" b="0" i="1" strike="noStrike" spc="-1" dirty="0" err="1">
                <a:solidFill>
                  <a:srgbClr val="843C0B"/>
                </a:solidFill>
                <a:latin typeface="Comic Sans MS"/>
                <a:ea typeface="Bookman Old Style"/>
              </a:rPr>
              <a:t>період</a:t>
            </a:r>
            <a:r>
              <a:rPr lang="ru-RU" sz="2400" b="0" i="1" strike="noStrike" spc="-1" dirty="0">
                <a:solidFill>
                  <a:srgbClr val="843C0B"/>
                </a:solidFill>
                <a:latin typeface="Comic Sans MS"/>
                <a:ea typeface="Bookman Old Style"/>
              </a:rPr>
              <a:t> </a:t>
            </a:r>
            <a:r>
              <a:rPr lang="ru-RU" sz="2400" b="0" i="1" strike="noStrike" spc="-1" dirty="0" err="1">
                <a:solidFill>
                  <a:srgbClr val="843C0B"/>
                </a:solidFill>
                <a:latin typeface="Comic Sans MS"/>
                <a:ea typeface="Bookman Old Style"/>
              </a:rPr>
              <a:t>бездержавності</a:t>
            </a:r>
            <a:r>
              <a:rPr lang="ru-RU" sz="2400" b="0" i="1" strike="noStrike" spc="-1" dirty="0">
                <a:solidFill>
                  <a:srgbClr val="843C0B"/>
                </a:solidFill>
                <a:latin typeface="Comic Sans MS"/>
                <a:ea typeface="Bookman Old Style"/>
              </a:rPr>
              <a:t>.</a:t>
            </a:r>
            <a:endParaRPr lang="uk-UA" sz="2400" b="0" strike="noStrike" spc="-1" dirty="0">
              <a:latin typeface="Arial"/>
            </a:endParaRPr>
          </a:p>
        </p:txBody>
      </p:sp>
      <p:pic>
        <p:nvPicPr>
          <p:cNvPr id="212" name="Google Shape;160;p5"/>
          <p:cNvPicPr/>
          <p:nvPr/>
        </p:nvPicPr>
        <p:blipFill>
          <a:blip r:embed="rId3"/>
          <a:srcRect t="1337" r="916" b="5991"/>
          <a:stretch/>
        </p:blipFill>
        <p:spPr>
          <a:xfrm>
            <a:off x="1417320" y="2613960"/>
            <a:ext cx="9509040" cy="3703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442453" y="517408"/>
            <a:ext cx="116217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292B2C"/>
                </a:solidFill>
                <a:latin typeface="Roboto"/>
              </a:rPr>
              <a:t>Заборона  </a:t>
            </a:r>
            <a:r>
              <a:rPr lang="ru-RU" sz="3600" b="1" dirty="0" err="1" smtClean="0">
                <a:solidFill>
                  <a:srgbClr val="292B2C"/>
                </a:solidFill>
                <a:latin typeface="Roboto"/>
              </a:rPr>
              <a:t>української</a:t>
            </a:r>
            <a:r>
              <a:rPr lang="ru-RU" sz="3600" b="1" dirty="0" smtClean="0">
                <a:solidFill>
                  <a:srgbClr val="292B2C"/>
                </a:solidFill>
                <a:latin typeface="Roboto"/>
              </a:rPr>
              <a:t> </a:t>
            </a:r>
            <a:r>
              <a:rPr lang="ru-RU" sz="3600" b="1" dirty="0" err="1" smtClean="0">
                <a:solidFill>
                  <a:srgbClr val="292B2C"/>
                </a:solidFill>
                <a:latin typeface="Roboto"/>
              </a:rPr>
              <a:t>мови</a:t>
            </a:r>
            <a:r>
              <a:rPr lang="ru-RU" sz="3600" b="1" dirty="0">
                <a:solidFill>
                  <a:srgbClr val="292B2C"/>
                </a:solidFill>
                <a:latin typeface="Roboto"/>
              </a:rPr>
              <a:t> </a:t>
            </a:r>
            <a:r>
              <a:rPr lang="ru-RU" sz="3600" b="1" dirty="0" smtClean="0">
                <a:solidFill>
                  <a:srgbClr val="292B2C"/>
                </a:solidFill>
                <a:latin typeface="Roboto"/>
              </a:rPr>
              <a:t> </a:t>
            </a:r>
            <a:r>
              <a:rPr lang="ru-RU" sz="3600" b="1" dirty="0" err="1" smtClean="0">
                <a:solidFill>
                  <a:srgbClr val="292B2C"/>
                </a:solidFill>
                <a:latin typeface="Roboto"/>
              </a:rPr>
              <a:t>російською</a:t>
            </a:r>
            <a:r>
              <a:rPr lang="ru-RU" sz="3600" b="1" dirty="0" smtClean="0">
                <a:solidFill>
                  <a:srgbClr val="292B2C"/>
                </a:solidFill>
                <a:latin typeface="Roboto"/>
              </a:rPr>
              <a:t> </a:t>
            </a:r>
            <a:r>
              <a:rPr lang="ru-RU" sz="3600" b="1" dirty="0" err="1" smtClean="0">
                <a:solidFill>
                  <a:srgbClr val="292B2C"/>
                </a:solidFill>
                <a:latin typeface="Roboto"/>
              </a:rPr>
              <a:t>владою</a:t>
            </a:r>
            <a:r>
              <a:rPr lang="ru-RU" sz="3600" b="1" dirty="0" smtClean="0">
                <a:solidFill>
                  <a:srgbClr val="292B2C"/>
                </a:solidFill>
                <a:latin typeface="Roboto"/>
              </a:rPr>
              <a:t>.</a:t>
            </a:r>
          </a:p>
          <a:p>
            <a:endParaRPr lang="ru-RU" sz="3600" dirty="0" smtClean="0">
              <a:solidFill>
                <a:srgbClr val="292B2C"/>
              </a:solidFill>
              <a:latin typeface="Roboto"/>
            </a:endParaRPr>
          </a:p>
          <a:p>
            <a:r>
              <a:rPr lang="ru-RU" dirty="0" smtClean="0">
                <a:solidFill>
                  <a:srgbClr val="292B2C"/>
                </a:solidFill>
                <a:latin typeface="Roboto"/>
              </a:rPr>
              <a:t> </a:t>
            </a:r>
            <a:r>
              <a:rPr lang="ru-RU" sz="2400" b="1" dirty="0" smtClean="0">
                <a:solidFill>
                  <a:srgbClr val="292B2C"/>
                </a:solidFill>
                <a:latin typeface="Roboto"/>
              </a:rPr>
              <a:t>1863 </a:t>
            </a:r>
            <a:r>
              <a:rPr lang="ru-RU" sz="2400" b="1" dirty="0" err="1">
                <a:solidFill>
                  <a:srgbClr val="292B2C"/>
                </a:solidFill>
                <a:latin typeface="Roboto"/>
              </a:rPr>
              <a:t>році</a:t>
            </a:r>
            <a:r>
              <a:rPr lang="ru-RU" sz="2400" b="1" dirty="0">
                <a:solidFill>
                  <a:srgbClr val="292B2C"/>
                </a:solidFill>
                <a:latin typeface="Roboto"/>
              </a:rPr>
              <a:t> </a:t>
            </a:r>
            <a:r>
              <a:rPr lang="ru-RU" sz="2400" b="1" dirty="0" err="1">
                <a:solidFill>
                  <a:srgbClr val="292B2C"/>
                </a:solidFill>
                <a:latin typeface="Roboto"/>
              </a:rPr>
              <a:t>був</a:t>
            </a:r>
            <a:r>
              <a:rPr lang="ru-RU" sz="2400" b="1" dirty="0">
                <a:solidFill>
                  <a:srgbClr val="292B2C"/>
                </a:solidFill>
                <a:latin typeface="Roboto"/>
              </a:rPr>
              <a:t> </a:t>
            </a:r>
            <a:r>
              <a:rPr lang="ru-RU" sz="2400" b="1" dirty="0" err="1">
                <a:solidFill>
                  <a:srgbClr val="292B2C"/>
                </a:solidFill>
                <a:latin typeface="Roboto"/>
              </a:rPr>
              <a:t>виданий</a:t>
            </a:r>
            <a:r>
              <a:rPr lang="ru-RU" sz="2400" b="1" dirty="0">
                <a:solidFill>
                  <a:srgbClr val="292B2C"/>
                </a:solidFill>
                <a:latin typeface="Roboto"/>
              </a:rPr>
              <a:t> </a:t>
            </a:r>
            <a:r>
              <a:rPr lang="ru-RU" sz="2400" b="1" dirty="0" err="1">
                <a:solidFill>
                  <a:srgbClr val="292B2C"/>
                </a:solidFill>
                <a:latin typeface="Roboto"/>
              </a:rPr>
              <a:t>Валуєвський</a:t>
            </a:r>
            <a:r>
              <a:rPr lang="ru-RU" sz="2400" b="1" dirty="0">
                <a:solidFill>
                  <a:srgbClr val="292B2C"/>
                </a:solidFill>
                <a:latin typeface="Roboto"/>
              </a:rPr>
              <a:t> </a:t>
            </a:r>
            <a:r>
              <a:rPr lang="ru-RU" sz="2400" b="1" dirty="0" smtClean="0">
                <a:solidFill>
                  <a:srgbClr val="292B2C"/>
                </a:solidFill>
                <a:latin typeface="Roboto"/>
              </a:rPr>
              <a:t>циркуляр</a:t>
            </a:r>
          </a:p>
          <a:p>
            <a:endParaRPr lang="ru-RU" sz="2400" b="1" dirty="0">
              <a:solidFill>
                <a:srgbClr val="292B2C"/>
              </a:solidFill>
              <a:latin typeface="Roboto"/>
            </a:endParaRPr>
          </a:p>
          <a:p>
            <a:r>
              <a:rPr lang="ru-RU" sz="2400" b="1" dirty="0" smtClean="0">
                <a:solidFill>
                  <a:srgbClr val="292B2C"/>
                </a:solidFill>
                <a:latin typeface="Roboto"/>
              </a:rPr>
              <a:t> </a:t>
            </a:r>
            <a:r>
              <a:rPr lang="ru-RU" sz="2400" b="1" dirty="0">
                <a:solidFill>
                  <a:srgbClr val="292B2C"/>
                </a:solidFill>
                <a:latin typeface="Roboto"/>
              </a:rPr>
              <a:t>1876 — </a:t>
            </a:r>
            <a:r>
              <a:rPr lang="ru-RU" sz="2400" b="1" dirty="0" err="1">
                <a:solidFill>
                  <a:srgbClr val="292B2C"/>
                </a:solidFill>
                <a:latin typeface="Roboto"/>
              </a:rPr>
              <a:t>Емський</a:t>
            </a:r>
            <a:r>
              <a:rPr lang="ru-RU" sz="2400" b="1" dirty="0">
                <a:solidFill>
                  <a:srgbClr val="292B2C"/>
                </a:solidFill>
                <a:latin typeface="Roboto"/>
              </a:rPr>
              <a:t> </a:t>
            </a:r>
            <a:r>
              <a:rPr lang="ru-RU" sz="2400" b="1" dirty="0" smtClean="0">
                <a:solidFill>
                  <a:srgbClr val="292B2C"/>
                </a:solidFill>
                <a:latin typeface="Roboto"/>
              </a:rPr>
              <a:t>указ</a:t>
            </a:r>
            <a:endParaRPr lang="ru-RU" sz="2400" dirty="0" smtClean="0">
              <a:solidFill>
                <a:srgbClr val="292B2C"/>
              </a:solidFill>
              <a:latin typeface="Roboto"/>
            </a:endParaRPr>
          </a:p>
          <a:p>
            <a:endParaRPr lang="ru-RU" sz="2400" dirty="0">
              <a:solidFill>
                <a:srgbClr val="292B2C"/>
              </a:solidFill>
              <a:latin typeface="Roboto"/>
            </a:endParaRPr>
          </a:p>
          <a:p>
            <a:r>
              <a:rPr lang="ru-RU" sz="2400" dirty="0" err="1" smtClean="0">
                <a:solidFill>
                  <a:srgbClr val="292B2C"/>
                </a:solidFill>
                <a:latin typeface="Roboto"/>
              </a:rPr>
              <a:t>якими</a:t>
            </a:r>
            <a:r>
              <a:rPr lang="ru-RU" sz="2400" dirty="0" smtClean="0">
                <a:solidFill>
                  <a:srgbClr val="292B2C"/>
                </a:solidFill>
                <a:latin typeface="Roboto"/>
              </a:rPr>
              <a:t> </a:t>
            </a:r>
            <a:r>
              <a:rPr lang="ru-RU" sz="2400" dirty="0" err="1">
                <a:solidFill>
                  <a:srgbClr val="292B2C"/>
                </a:solidFill>
                <a:latin typeface="Roboto"/>
              </a:rPr>
              <a:t>заборонялося</a:t>
            </a:r>
            <a:r>
              <a:rPr lang="ru-RU" sz="2400" dirty="0">
                <a:solidFill>
                  <a:srgbClr val="292B2C"/>
                </a:solidFill>
                <a:latin typeface="Roboto"/>
              </a:rPr>
              <a:t> </a:t>
            </a:r>
            <a:r>
              <a:rPr lang="ru-RU" sz="2400" dirty="0" err="1">
                <a:solidFill>
                  <a:srgbClr val="292B2C"/>
                </a:solidFill>
                <a:latin typeface="Roboto"/>
              </a:rPr>
              <a:t>друкувати</a:t>
            </a:r>
            <a:r>
              <a:rPr lang="ru-RU" sz="2400" dirty="0">
                <a:solidFill>
                  <a:srgbClr val="292B2C"/>
                </a:solidFill>
                <a:latin typeface="Roboto"/>
              </a:rPr>
              <a:t> книжки та </a:t>
            </a:r>
            <a:r>
              <a:rPr lang="ru-RU" sz="2400" dirty="0" err="1">
                <a:solidFill>
                  <a:srgbClr val="292B2C"/>
                </a:solidFill>
                <a:latin typeface="Roboto"/>
              </a:rPr>
              <a:t>навчати</a:t>
            </a:r>
            <a:r>
              <a:rPr lang="ru-RU" sz="2400" dirty="0">
                <a:solidFill>
                  <a:srgbClr val="292B2C"/>
                </a:solidFill>
                <a:latin typeface="Roboto"/>
              </a:rPr>
              <a:t> </a:t>
            </a:r>
            <a:r>
              <a:rPr lang="ru-RU" sz="2400" dirty="0" err="1">
                <a:solidFill>
                  <a:srgbClr val="292B2C"/>
                </a:solidFill>
                <a:latin typeface="Roboto"/>
              </a:rPr>
              <a:t>дітей</a:t>
            </a:r>
            <a:r>
              <a:rPr lang="ru-RU" sz="2400" dirty="0">
                <a:solidFill>
                  <a:srgbClr val="292B2C"/>
                </a:solidFill>
                <a:latin typeface="Roboto"/>
              </a:rPr>
              <a:t> </a:t>
            </a:r>
            <a:r>
              <a:rPr lang="ru-RU" sz="2400" dirty="0" err="1">
                <a:solidFill>
                  <a:srgbClr val="292B2C"/>
                </a:solidFill>
                <a:latin typeface="Roboto"/>
              </a:rPr>
              <a:t>українською</a:t>
            </a:r>
            <a:r>
              <a:rPr lang="ru-RU" sz="2400" dirty="0">
                <a:solidFill>
                  <a:srgbClr val="292B2C"/>
                </a:solidFill>
                <a:latin typeface="Roboto"/>
              </a:rPr>
              <a:t> </a:t>
            </a:r>
            <a:r>
              <a:rPr lang="ru-RU" sz="2400" dirty="0" err="1">
                <a:solidFill>
                  <a:srgbClr val="292B2C"/>
                </a:solidFill>
                <a:latin typeface="Roboto"/>
              </a:rPr>
              <a:t>мовою</a:t>
            </a:r>
            <a:r>
              <a:rPr lang="ru-RU" sz="2400" dirty="0">
                <a:solidFill>
                  <a:srgbClr val="292B2C"/>
                </a:solidFill>
                <a:latin typeface="Roboto"/>
              </a:rPr>
              <a:t>.</a:t>
            </a:r>
            <a:endParaRPr lang="uk-UA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091" y="3564396"/>
            <a:ext cx="3233584" cy="323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8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545040" y="3979800"/>
            <a:ext cx="11452680" cy="30147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strike="noStrike" spc="-1" dirty="0">
                <a:latin typeface="Comic Sans MS"/>
              </a:rPr>
              <a:t>14 </a:t>
            </a:r>
            <a:r>
              <a:rPr lang="ru-RU" sz="2000" b="1" strike="noStrike" spc="-1" dirty="0" err="1">
                <a:latin typeface="Comic Sans MS"/>
              </a:rPr>
              <a:t>жовтня</a:t>
            </a:r>
            <a:r>
              <a:rPr lang="ru-RU" sz="2000" b="1" strike="noStrike" spc="-1" dirty="0">
                <a:latin typeface="Comic Sans MS"/>
              </a:rPr>
              <a:t> є </a:t>
            </a:r>
            <a:r>
              <a:rPr lang="ru-RU" sz="2000" b="1" strike="noStrike" spc="-1" dirty="0" err="1">
                <a:latin typeface="Comic Sans MS"/>
              </a:rPr>
              <a:t>особливим</a:t>
            </a:r>
            <a:r>
              <a:rPr lang="ru-RU" sz="2000" b="1" strike="noStrike" spc="-1" dirty="0">
                <a:latin typeface="Comic Sans MS"/>
              </a:rPr>
              <a:t> днем для </a:t>
            </a:r>
            <a:r>
              <a:rPr lang="ru-RU" sz="2000" b="1" strike="noStrike" spc="-1" dirty="0" err="1">
                <a:latin typeface="Comic Sans MS"/>
              </a:rPr>
              <a:t>українців</a:t>
            </a:r>
            <a:r>
              <a:rPr lang="ru-RU" sz="2000" b="1" strike="noStrike" spc="-1" dirty="0">
                <a:latin typeface="Comic Sans MS"/>
              </a:rPr>
              <a:t>. </a:t>
            </a:r>
            <a:endParaRPr lang="uk-UA" sz="2000" b="0" strike="noStrike" spc="-1" dirty="0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ru-RU" sz="2000" b="1" spc="-1" dirty="0" smtClean="0">
                <a:latin typeface="Comic Sans MS"/>
              </a:rPr>
              <a:t>З</a:t>
            </a:r>
            <a:r>
              <a:rPr lang="ru-RU" sz="2000" b="1" strike="noStrike" spc="-1" dirty="0" smtClean="0">
                <a:latin typeface="Comic Sans MS"/>
              </a:rPr>
              <a:t> </a:t>
            </a:r>
            <a:r>
              <a:rPr lang="ru-RU" sz="2000" b="1" strike="noStrike" spc="-1" dirty="0" err="1">
                <a:latin typeface="Comic Sans MS"/>
              </a:rPr>
              <a:t>давніх-давен</a:t>
            </a:r>
            <a:r>
              <a:rPr lang="ru-RU" sz="2000" b="1" strike="noStrike" spc="-1" dirty="0">
                <a:latin typeface="Comic Sans MS"/>
              </a:rPr>
              <a:t> </a:t>
            </a:r>
            <a:r>
              <a:rPr lang="ru-RU" sz="2000" b="1" strike="noStrike" spc="-1" dirty="0" smtClean="0">
                <a:latin typeface="Comic Sans MS"/>
              </a:rPr>
              <a:t>Пресвята </a:t>
            </a:r>
            <a:r>
              <a:rPr lang="ru-RU" sz="2000" b="1" strike="noStrike" spc="-1" dirty="0" err="1" smtClean="0">
                <a:latin typeface="Comic Sans MS"/>
              </a:rPr>
              <a:t>Богородиця</a:t>
            </a:r>
            <a:r>
              <a:rPr lang="ru-RU" sz="2000" b="1" strike="noStrike" spc="-1" dirty="0" smtClean="0">
                <a:latin typeface="Comic Sans MS"/>
              </a:rPr>
              <a:t> є </a:t>
            </a:r>
            <a:r>
              <a:rPr lang="ru-RU" sz="2000" b="1" strike="noStrike" spc="-1" dirty="0" err="1">
                <a:latin typeface="Comic Sans MS"/>
              </a:rPr>
              <a:t>покровителькою</a:t>
            </a:r>
            <a:r>
              <a:rPr lang="ru-RU" sz="2000" b="1" strike="noStrike" spc="-1" dirty="0">
                <a:latin typeface="Comic Sans MS"/>
              </a:rPr>
              <a:t> </a:t>
            </a:r>
            <a:r>
              <a:rPr lang="ru-RU" sz="2000" b="1" strike="noStrike" spc="-1" dirty="0" err="1">
                <a:latin typeface="Comic Sans MS"/>
              </a:rPr>
              <a:t>українського</a:t>
            </a:r>
            <a:r>
              <a:rPr lang="ru-RU" sz="2000" b="1" strike="noStrike" spc="-1" dirty="0">
                <a:latin typeface="Comic Sans MS"/>
              </a:rPr>
              <a:t> </a:t>
            </a:r>
            <a:r>
              <a:rPr lang="ru-RU" sz="2000" b="1" strike="noStrike" spc="-1" dirty="0" err="1">
                <a:latin typeface="Comic Sans MS"/>
              </a:rPr>
              <a:t>козацтва</a:t>
            </a:r>
            <a:r>
              <a:rPr lang="ru-RU" sz="2000" b="1" strike="noStrike" spc="-1" dirty="0">
                <a:latin typeface="Comic Sans MS"/>
              </a:rPr>
              <a:t> й </a:t>
            </a:r>
            <a:r>
              <a:rPr lang="ru-RU" sz="2000" b="1" strike="noStrike" spc="-1" dirty="0" err="1">
                <a:latin typeface="Comic Sans MS"/>
              </a:rPr>
              <a:t>усіх</a:t>
            </a:r>
            <a:r>
              <a:rPr lang="ru-RU" sz="2000" b="1" strike="noStrike" spc="-1" dirty="0">
                <a:latin typeface="Comic Sans MS"/>
              </a:rPr>
              <a:t> </a:t>
            </a:r>
            <a:r>
              <a:rPr lang="ru-RU" sz="2000" b="1" strike="noStrike" spc="-1" dirty="0" err="1">
                <a:latin typeface="Comic Sans MS"/>
              </a:rPr>
              <a:t>українських</a:t>
            </a:r>
            <a:r>
              <a:rPr lang="ru-RU" sz="2000" b="1" strike="noStrike" spc="-1" dirty="0">
                <a:latin typeface="Comic Sans MS"/>
              </a:rPr>
              <a:t> </a:t>
            </a:r>
            <a:r>
              <a:rPr lang="ru-RU" sz="2000" b="1" strike="noStrike" spc="-1" dirty="0" err="1">
                <a:latin typeface="Comic Sans MS"/>
              </a:rPr>
              <a:t>збройних</a:t>
            </a:r>
            <a:r>
              <a:rPr lang="ru-RU" sz="2000" b="1" strike="noStrike" spc="-1" dirty="0">
                <a:latin typeface="Comic Sans MS"/>
              </a:rPr>
              <a:t> </a:t>
            </a:r>
            <a:r>
              <a:rPr lang="ru-RU" sz="2000" b="1" strike="noStrike" spc="-1" dirty="0" err="1">
                <a:latin typeface="Comic Sans MS"/>
              </a:rPr>
              <a:t>формувань</a:t>
            </a:r>
            <a:r>
              <a:rPr lang="ru-RU" sz="2000" b="1" strike="noStrike" spc="-1" dirty="0">
                <a:latin typeface="Comic Sans MS"/>
              </a:rPr>
              <a:t>. </a:t>
            </a:r>
            <a:endParaRPr lang="uk-UA" sz="2000" b="0" strike="noStrike" spc="-1" dirty="0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ru-RU" sz="2000" b="1" strike="noStrike" spc="-1" dirty="0">
                <a:latin typeface="Comic Sans MS"/>
              </a:rPr>
              <a:t>У </a:t>
            </a:r>
            <a:r>
              <a:rPr lang="ru-RU" sz="2000" b="1" strike="noStrike" spc="-1" dirty="0" err="1">
                <a:latin typeface="Comic Sans MS"/>
              </a:rPr>
              <a:t>цей</a:t>
            </a:r>
            <a:r>
              <a:rPr lang="ru-RU" sz="2000" b="1" strike="noStrike" spc="-1" dirty="0">
                <a:latin typeface="Comic Sans MS"/>
              </a:rPr>
              <a:t> день </a:t>
            </a:r>
            <a:r>
              <a:rPr lang="ru-RU" sz="2000" b="1" strike="noStrike" spc="-1" dirty="0" err="1">
                <a:latin typeface="Comic Sans MS"/>
              </a:rPr>
              <a:t>відзначається</a:t>
            </a:r>
            <a:r>
              <a:rPr lang="ru-RU" sz="2000" b="1" strike="noStrike" spc="-1" dirty="0">
                <a:latin typeface="Comic Sans MS"/>
              </a:rPr>
              <a:t> День </a:t>
            </a:r>
            <a:r>
              <a:rPr lang="ru-RU" sz="2000" b="1" strike="noStrike" spc="-1" dirty="0" err="1">
                <a:latin typeface="Comic Sans MS"/>
              </a:rPr>
              <a:t>Українського</a:t>
            </a:r>
            <a:r>
              <a:rPr lang="ru-RU" sz="2000" b="1" strike="noStrike" spc="-1" dirty="0">
                <a:latin typeface="Comic Sans MS"/>
              </a:rPr>
              <a:t> </a:t>
            </a:r>
            <a:r>
              <a:rPr lang="ru-RU" sz="2000" b="1" strike="noStrike" spc="-1" dirty="0" err="1">
                <a:latin typeface="Comic Sans MS"/>
              </a:rPr>
              <a:t>козацтва</a:t>
            </a:r>
            <a:r>
              <a:rPr lang="ru-RU" sz="2000" b="1" strike="noStrike" spc="-1" dirty="0">
                <a:latin typeface="Comic Sans MS"/>
              </a:rPr>
              <a:t> та </a:t>
            </a:r>
            <a:r>
              <a:rPr lang="ru-RU" sz="2000" b="1" strike="noStrike" spc="-1" dirty="0" err="1">
                <a:latin typeface="Comic Sans MS"/>
              </a:rPr>
              <a:t>річниця</a:t>
            </a:r>
            <a:r>
              <a:rPr lang="ru-RU" sz="2000" b="1" strike="noStrike" spc="-1" dirty="0">
                <a:latin typeface="Comic Sans MS"/>
              </a:rPr>
              <a:t> </a:t>
            </a:r>
            <a:r>
              <a:rPr lang="ru-RU" sz="2000" b="1" strike="noStrike" spc="-1" dirty="0" err="1">
                <a:latin typeface="Comic Sans MS"/>
              </a:rPr>
              <a:t>створення</a:t>
            </a:r>
            <a:r>
              <a:rPr lang="ru-RU" sz="2000" b="1" strike="noStrike" spc="-1" dirty="0">
                <a:latin typeface="Comic Sans MS"/>
              </a:rPr>
              <a:t> УПА,  </a:t>
            </a:r>
            <a:endParaRPr lang="uk-UA" sz="2000" b="0" strike="noStrike" spc="-1" dirty="0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ru-RU" sz="2000" b="1" strike="noStrike" spc="-1" dirty="0">
                <a:latin typeface="Comic Sans MS"/>
              </a:rPr>
              <a:t>                              а </a:t>
            </a:r>
            <a:r>
              <a:rPr lang="ru-RU" sz="2000" b="1" strike="noStrike" spc="-1" dirty="0" err="1">
                <a:latin typeface="Comic Sans MS"/>
              </a:rPr>
              <a:t>ще</a:t>
            </a:r>
            <a:r>
              <a:rPr lang="ru-RU" sz="2000" b="1" strike="noStrike" spc="-1" dirty="0">
                <a:latin typeface="Comic Sans MS"/>
              </a:rPr>
              <a:t> – </a:t>
            </a:r>
            <a:r>
              <a:rPr lang="ru-RU" sz="2000" b="1" strike="noStrike" spc="-1" dirty="0" err="1">
                <a:latin typeface="Comic Sans MS"/>
              </a:rPr>
              <a:t>це</a:t>
            </a:r>
            <a:r>
              <a:rPr lang="ru-RU" sz="2000" b="1" strike="noStrike" spc="-1" dirty="0">
                <a:latin typeface="Comic Sans MS"/>
              </a:rPr>
              <a:t> День </a:t>
            </a:r>
            <a:r>
              <a:rPr lang="ru-RU" sz="2000" b="1" strike="noStrike" spc="-1" dirty="0" err="1">
                <a:latin typeface="Comic Sans MS"/>
              </a:rPr>
              <a:t>захисника</a:t>
            </a:r>
            <a:r>
              <a:rPr lang="ru-RU" sz="2000" b="1" strike="noStrike" spc="-1" dirty="0">
                <a:latin typeface="Comic Sans MS"/>
              </a:rPr>
              <a:t> </a:t>
            </a:r>
            <a:r>
              <a:rPr lang="ru-RU" sz="2000" b="1" strike="noStrike" spc="-1" dirty="0" err="1">
                <a:latin typeface="Comic Sans MS"/>
              </a:rPr>
              <a:t>України</a:t>
            </a:r>
            <a:r>
              <a:rPr lang="ru-RU" sz="2000" b="1" strike="noStrike" spc="-1" dirty="0">
                <a:latin typeface="Comic Sans MS"/>
              </a:rPr>
              <a:t>.</a:t>
            </a:r>
            <a:endParaRPr lang="uk-UA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2000" b="0" strike="noStrike" spc="-1" dirty="0">
              <a:latin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550" y="194572"/>
            <a:ext cx="7575385" cy="37062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63793" y="468245"/>
            <a:ext cx="11828207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>
                <a:solidFill>
                  <a:srgbClr val="292B2C"/>
                </a:solidFill>
                <a:latin typeface="Roboto"/>
              </a:rPr>
              <a:t>Митрополит </a:t>
            </a:r>
            <a:r>
              <a:rPr lang="uk-UA" sz="3200" dirty="0">
                <a:solidFill>
                  <a:srgbClr val="292B2C"/>
                </a:solidFill>
                <a:latin typeface="Roboto"/>
              </a:rPr>
              <a:t>Української греко-католицької </a:t>
            </a:r>
            <a:r>
              <a:rPr lang="uk-UA" sz="3200" dirty="0" smtClean="0">
                <a:solidFill>
                  <a:srgbClr val="292B2C"/>
                </a:solidFill>
                <a:latin typeface="Roboto"/>
              </a:rPr>
              <a:t>церкви</a:t>
            </a:r>
          </a:p>
          <a:p>
            <a:pPr algn="ctr"/>
            <a:r>
              <a:rPr lang="uk-UA" sz="3200" dirty="0">
                <a:solidFill>
                  <a:srgbClr val="292B2C"/>
                </a:solidFill>
                <a:latin typeface="Roboto"/>
              </a:rPr>
              <a:t> </a:t>
            </a:r>
            <a:r>
              <a:rPr lang="uk-UA" sz="3200" b="1" dirty="0" err="1">
                <a:solidFill>
                  <a:srgbClr val="292B2C"/>
                </a:solidFill>
                <a:latin typeface="Roboto"/>
              </a:rPr>
              <a:t>Андрей</a:t>
            </a:r>
            <a:r>
              <a:rPr lang="uk-UA" sz="3200" b="1" dirty="0">
                <a:solidFill>
                  <a:srgbClr val="292B2C"/>
                </a:solidFill>
                <a:latin typeface="Roboto"/>
              </a:rPr>
              <a:t> Шептицький</a:t>
            </a:r>
            <a:r>
              <a:rPr lang="uk-UA" sz="3200" dirty="0" smtClean="0">
                <a:solidFill>
                  <a:srgbClr val="292B2C"/>
                </a:solidFill>
                <a:latin typeface="Roboto"/>
              </a:rPr>
              <a:t>.</a:t>
            </a:r>
          </a:p>
          <a:p>
            <a:endParaRPr lang="uk-UA" sz="2800" dirty="0" smtClean="0">
              <a:solidFill>
                <a:srgbClr val="292B2C"/>
              </a:solidFill>
              <a:latin typeface="Roboto"/>
            </a:endParaRPr>
          </a:p>
          <a:p>
            <a:endParaRPr lang="uk-UA" sz="2800" dirty="0">
              <a:solidFill>
                <a:srgbClr val="292B2C"/>
              </a:solidFill>
              <a:latin typeface="Roboto"/>
            </a:endParaRPr>
          </a:p>
          <a:p>
            <a:r>
              <a:rPr lang="uk-UA" sz="2800" dirty="0" smtClean="0">
                <a:solidFill>
                  <a:srgbClr val="292B2C"/>
                </a:solidFill>
                <a:latin typeface="Roboto"/>
              </a:rPr>
              <a:t> </a:t>
            </a:r>
            <a:r>
              <a:rPr lang="uk-UA" sz="2800" dirty="0">
                <a:solidFill>
                  <a:srgbClr val="292B2C"/>
                </a:solidFill>
                <a:latin typeface="Roboto"/>
              </a:rPr>
              <a:t>Власні кошти він вкладав у створення лікарні</a:t>
            </a:r>
            <a:r>
              <a:rPr lang="uk-UA" sz="2800" dirty="0" smtClean="0">
                <a:solidFill>
                  <a:srgbClr val="292B2C"/>
                </a:solidFill>
                <a:latin typeface="Roboto"/>
              </a:rPr>
              <a:t>,</a:t>
            </a:r>
          </a:p>
          <a:p>
            <a:r>
              <a:rPr lang="uk-UA" sz="2800" dirty="0" smtClean="0">
                <a:solidFill>
                  <a:srgbClr val="292B2C"/>
                </a:solidFill>
                <a:latin typeface="Roboto"/>
              </a:rPr>
              <a:t> </a:t>
            </a:r>
            <a:r>
              <a:rPr lang="uk-UA" sz="2800" dirty="0">
                <a:solidFill>
                  <a:srgbClr val="292B2C"/>
                </a:solidFill>
                <a:latin typeface="Roboto"/>
              </a:rPr>
              <a:t>музею, виховання молоді</a:t>
            </a:r>
            <a:r>
              <a:rPr lang="uk-UA" sz="2800" dirty="0" smtClean="0">
                <a:solidFill>
                  <a:srgbClr val="292B2C"/>
                </a:solidFill>
                <a:latin typeface="Roboto"/>
              </a:rPr>
              <a:t>.</a:t>
            </a:r>
            <a:r>
              <a:rPr lang="ru-RU" sz="2800" dirty="0"/>
              <a:t> </a:t>
            </a:r>
            <a:endParaRPr lang="ru-RU" sz="2800" dirty="0" smtClean="0"/>
          </a:p>
          <a:p>
            <a:r>
              <a:rPr lang="ru-RU" sz="2800" dirty="0" err="1" smtClean="0"/>
              <a:t>Багато</a:t>
            </a:r>
            <a:r>
              <a:rPr lang="ru-RU" sz="2800" dirty="0" smtClean="0"/>
              <a:t> </a:t>
            </a:r>
            <a:r>
              <a:rPr lang="ru-RU" sz="2800" dirty="0" err="1"/>
              <a:t>уваги</a:t>
            </a:r>
            <a:r>
              <a:rPr lang="ru-RU" sz="2800" dirty="0"/>
              <a:t> </a:t>
            </a:r>
            <a:r>
              <a:rPr lang="ru-RU" sz="2800" dirty="0" err="1"/>
              <a:t>приділяв</a:t>
            </a:r>
            <a:r>
              <a:rPr lang="ru-RU" sz="2800" dirty="0"/>
              <a:t> </a:t>
            </a:r>
            <a:r>
              <a:rPr lang="ru-RU" sz="2800" dirty="0" err="1"/>
              <a:t>розвитку</a:t>
            </a:r>
            <a:r>
              <a:rPr lang="ru-RU" sz="2800" dirty="0"/>
              <a:t> </a:t>
            </a:r>
            <a:r>
              <a:rPr lang="ru-RU" sz="2800" dirty="0" err="1" smtClean="0"/>
              <a:t>українського</a:t>
            </a:r>
            <a:endParaRPr lang="ru-RU" sz="2800" dirty="0" smtClean="0"/>
          </a:p>
          <a:p>
            <a:r>
              <a:rPr lang="ru-RU" sz="2800" dirty="0" smtClean="0"/>
              <a:t> </a:t>
            </a:r>
            <a:r>
              <a:rPr lang="ru-RU" sz="2800" dirty="0" err="1" smtClean="0"/>
              <a:t>шкільництва</a:t>
            </a:r>
            <a:r>
              <a:rPr lang="ru-RU" sz="2800" dirty="0" smtClean="0"/>
              <a:t>.</a:t>
            </a:r>
            <a:endParaRPr lang="uk-UA" sz="2800" dirty="0">
              <a:solidFill>
                <a:srgbClr val="292B2C"/>
              </a:solidFill>
              <a:latin typeface="Roboto"/>
            </a:endParaRPr>
          </a:p>
          <a:p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3409" y="2239757"/>
            <a:ext cx="3510092" cy="436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285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Shape 1"/>
          <p:cNvSpPr txBox="1"/>
          <p:nvPr/>
        </p:nvSpPr>
        <p:spPr>
          <a:xfrm>
            <a:off x="782640" y="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uk-UA" sz="5400" b="1" strike="noStrike" spc="-1" dirty="0">
                <a:latin typeface="Comic Sans MS"/>
              </a:rPr>
              <a:t>Де проживали козаки ?</a:t>
            </a:r>
            <a:endParaRPr lang="uk-UA" sz="5400" b="0" strike="noStrike" spc="-1" dirty="0">
              <a:latin typeface="Calibri"/>
            </a:endParaRPr>
          </a:p>
        </p:txBody>
      </p:sp>
      <p:sp>
        <p:nvSpPr>
          <p:cNvPr id="151" name="CustomShape 2"/>
          <p:cNvSpPr/>
          <p:nvPr/>
        </p:nvSpPr>
        <p:spPr>
          <a:xfrm>
            <a:off x="1949040" y="5796720"/>
            <a:ext cx="7056360" cy="1060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uk-UA" sz="4400" b="1" strike="noStrike" spc="-1" dirty="0">
                <a:solidFill>
                  <a:srgbClr val="843C0B"/>
                </a:solidFill>
                <a:latin typeface="Comic Sans MS"/>
              </a:rPr>
              <a:t> </a:t>
            </a:r>
            <a:r>
              <a:rPr lang="uk-UA" sz="4400" b="1" strike="noStrike" spc="-1" dirty="0" smtClean="0">
                <a:solidFill>
                  <a:srgbClr val="FF0000"/>
                </a:solidFill>
                <a:latin typeface="Comic Sans MS"/>
              </a:rPr>
              <a:t>Дике Поле</a:t>
            </a:r>
            <a:endParaRPr lang="uk-UA" sz="4400" b="0" strike="noStrike" spc="-1" dirty="0">
              <a:solidFill>
                <a:srgbClr val="FF0000"/>
              </a:solidFill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519" y="1186292"/>
            <a:ext cx="6982748" cy="47492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383458" y="404640"/>
            <a:ext cx="11720052" cy="2115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uk-UA" sz="5400" b="1" strike="noStrike" spc="-1" dirty="0">
                <a:solidFill>
                  <a:srgbClr val="FF0000"/>
                </a:solidFill>
                <a:latin typeface="Comic Sans MS"/>
              </a:rPr>
              <a:t>1489р.</a:t>
            </a:r>
            <a:r>
              <a:rPr lang="uk-UA" sz="5400" b="1" strike="noStrike" spc="-1" dirty="0">
                <a:solidFill>
                  <a:srgbClr val="843C0B"/>
                </a:solidFill>
                <a:latin typeface="Comic Sans MS"/>
              </a:rPr>
              <a:t> </a:t>
            </a:r>
            <a:r>
              <a:rPr lang="uk-UA" sz="5400" strike="noStrike" spc="-1" dirty="0">
                <a:latin typeface="Comic Sans MS"/>
              </a:rPr>
              <a:t>- перша письмова           </a:t>
            </a:r>
            <a:r>
              <a:rPr lang="uk-UA" sz="5400" strike="noStrike" spc="-1" dirty="0" smtClean="0">
                <a:latin typeface="Comic Sans MS"/>
              </a:rPr>
              <a:t>згадка </a:t>
            </a:r>
            <a:r>
              <a:rPr lang="uk-UA" sz="5400" strike="noStrike" spc="-1" dirty="0">
                <a:latin typeface="Comic Sans MS"/>
              </a:rPr>
              <a:t>про </a:t>
            </a:r>
            <a:r>
              <a:rPr lang="uk-UA" sz="5400" strike="noStrike" spc="-1" dirty="0" smtClean="0">
                <a:latin typeface="Comic Sans MS"/>
              </a:rPr>
              <a:t>козаків</a:t>
            </a:r>
          </a:p>
          <a:p>
            <a:pPr>
              <a:lnSpc>
                <a:spcPct val="90000"/>
              </a:lnSpc>
            </a:pPr>
            <a:r>
              <a:rPr lang="ru-RU" sz="4000" dirty="0" smtClean="0"/>
              <a:t>(«</a:t>
            </a:r>
            <a:r>
              <a:rPr lang="ru-RU" sz="4000" dirty="0" err="1"/>
              <a:t>Польська</a:t>
            </a:r>
            <a:r>
              <a:rPr lang="ru-RU" sz="4000" dirty="0"/>
              <a:t> </a:t>
            </a:r>
            <a:r>
              <a:rPr lang="ru-RU" sz="4000" dirty="0" err="1"/>
              <a:t>хроніка</a:t>
            </a:r>
            <a:r>
              <a:rPr lang="ru-RU" sz="4000" dirty="0"/>
              <a:t>» Мартина та </a:t>
            </a:r>
            <a:r>
              <a:rPr lang="ru-RU" sz="4000" dirty="0" err="1"/>
              <a:t>Йоахима</a:t>
            </a:r>
            <a:r>
              <a:rPr lang="ru-RU" sz="4000" dirty="0"/>
              <a:t> </a:t>
            </a:r>
            <a:r>
              <a:rPr lang="ru-RU" sz="4000" dirty="0" err="1"/>
              <a:t>Бельських</a:t>
            </a:r>
            <a:r>
              <a:rPr lang="ru-RU" sz="4000" dirty="0"/>
              <a:t>).</a:t>
            </a:r>
            <a:r>
              <a:rPr lang="uk-UA" sz="4000" b="1" strike="noStrike" spc="-1" dirty="0" smtClean="0">
                <a:solidFill>
                  <a:srgbClr val="843C0B"/>
                </a:solidFill>
                <a:latin typeface="Comic Sans MS"/>
              </a:rPr>
              <a:t>.</a:t>
            </a:r>
            <a:endParaRPr lang="uk-UA" sz="4000" b="0" strike="noStrike" spc="-1" dirty="0">
              <a:latin typeface="Arial"/>
            </a:endParaRPr>
          </a:p>
        </p:txBody>
      </p:sp>
      <p:pic>
        <p:nvPicPr>
          <p:cNvPr id="154" name="Рисунок 153"/>
          <p:cNvPicPr/>
          <p:nvPr/>
        </p:nvPicPr>
        <p:blipFill>
          <a:blip r:embed="rId2"/>
          <a:stretch/>
        </p:blipFill>
        <p:spPr>
          <a:xfrm>
            <a:off x="1980000" y="2520000"/>
            <a:ext cx="7400520" cy="4156920"/>
          </a:xfrm>
          <a:prstGeom prst="rect">
            <a:avLst/>
          </a:prstGeom>
          <a:ln w="0">
            <a:noFill/>
          </a:ln>
          <a:effectLst>
            <a:outerShdw dist="101823" dir="2700000">
              <a:srgbClr val="808080"/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351000" y="365040"/>
            <a:ext cx="116373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6500"/>
          </a:bodyPr>
          <a:lstStyle/>
          <a:p>
            <a:pPr algn="ctr">
              <a:lnSpc>
                <a:spcPct val="90000"/>
              </a:lnSpc>
            </a:pPr>
            <a:r>
              <a:rPr lang="ru-RU" sz="4400" b="1" strike="noStrike" spc="-1" dirty="0">
                <a:solidFill>
                  <a:srgbClr val="FF0000"/>
                </a:solidFill>
                <a:latin typeface="Comic Sans MS"/>
              </a:rPr>
              <a:t>1556 р. </a:t>
            </a:r>
            <a:r>
              <a:rPr lang="ru-RU" sz="4400" b="1" strike="noStrike" spc="-1" dirty="0">
                <a:solidFill>
                  <a:srgbClr val="843C0B"/>
                </a:solidFill>
                <a:latin typeface="Comic Sans MS"/>
              </a:rPr>
              <a:t>- </a:t>
            </a:r>
            <a:r>
              <a:rPr lang="ru-RU" sz="4400" b="1" strike="noStrike" spc="-1" dirty="0">
                <a:latin typeface="Comic Sans MS"/>
              </a:rPr>
              <a:t>князем </a:t>
            </a:r>
            <a:r>
              <a:rPr lang="ru-RU" sz="4400" b="1" strike="noStrike" spc="-1" dirty="0" err="1">
                <a:latin typeface="Comic Sans MS"/>
              </a:rPr>
              <a:t>Дмитром</a:t>
            </a:r>
            <a:r>
              <a:rPr lang="ru-RU" sz="4400" b="1" strike="noStrike" spc="-1" dirty="0">
                <a:latin typeface="Comic Sans MS"/>
              </a:rPr>
              <a:t> </a:t>
            </a:r>
            <a:r>
              <a:rPr lang="ru-RU" sz="4400" b="1" strike="noStrike" spc="-1" dirty="0" err="1">
                <a:latin typeface="Comic Sans MS"/>
              </a:rPr>
              <a:t>Вишневецьким</a:t>
            </a:r>
            <a:r>
              <a:rPr lang="ru-RU" sz="4400" b="1" strike="noStrike" spc="-1" dirty="0">
                <a:latin typeface="Comic Sans MS"/>
              </a:rPr>
              <a:t> (Байдою) на </a:t>
            </a:r>
            <a:r>
              <a:rPr lang="ru-RU" sz="4400" b="1" strike="noStrike" spc="-1" dirty="0" err="1">
                <a:latin typeface="Comic Sans MS"/>
              </a:rPr>
              <a:t>острові</a:t>
            </a:r>
            <a:r>
              <a:rPr lang="ru-RU" sz="4400" b="1" strike="noStrike" spc="-1" dirty="0">
                <a:latin typeface="Comic Sans MS"/>
              </a:rPr>
              <a:t> </a:t>
            </a:r>
            <a:r>
              <a:rPr lang="ru-RU" sz="4400" b="1" strike="noStrike" spc="-1" dirty="0" smtClean="0">
                <a:latin typeface="Comic Sans MS"/>
              </a:rPr>
              <a:t>Мала </a:t>
            </a:r>
            <a:r>
              <a:rPr lang="ru-RU" sz="4400" b="1" strike="noStrike" spc="-1" dirty="0" err="1" smtClean="0">
                <a:latin typeface="Comic Sans MS"/>
              </a:rPr>
              <a:t>Хортиця</a:t>
            </a:r>
            <a:endParaRPr lang="uk-UA" sz="4400" b="0" strike="noStrike" spc="-1" dirty="0">
              <a:latin typeface="Calibri"/>
            </a:endParaRPr>
          </a:p>
        </p:txBody>
      </p:sp>
      <p:pic>
        <p:nvPicPr>
          <p:cNvPr id="156" name="Google Shape;166;p26"/>
          <p:cNvPicPr/>
          <p:nvPr/>
        </p:nvPicPr>
        <p:blipFill>
          <a:blip r:embed="rId2"/>
          <a:stretch/>
        </p:blipFill>
        <p:spPr>
          <a:xfrm>
            <a:off x="858960" y="1690560"/>
            <a:ext cx="10501560" cy="50976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542520" y="12492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uk-UA" sz="4400" b="1" strike="noStrike" spc="-1" dirty="0">
                <a:latin typeface="Comic Sans MS"/>
              </a:rPr>
              <a:t>Січ – фортеця</a:t>
            </a:r>
            <a:endParaRPr lang="uk-UA" sz="4400" b="0" strike="noStrike" spc="-1" dirty="0">
              <a:latin typeface="Calibri"/>
            </a:endParaRPr>
          </a:p>
        </p:txBody>
      </p:sp>
      <p:sp>
        <p:nvSpPr>
          <p:cNvPr id="161" name="CustomShape 2"/>
          <p:cNvSpPr/>
          <p:nvPr/>
        </p:nvSpPr>
        <p:spPr>
          <a:xfrm>
            <a:off x="1389960" y="6031440"/>
            <a:ext cx="9601200" cy="6112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457200">
              <a:lnSpc>
                <a:spcPct val="115000"/>
              </a:lnSpc>
            </a:pPr>
            <a:r>
              <a:rPr lang="ru-RU" sz="3200" b="1" strike="noStrike" spc="-1" dirty="0" err="1">
                <a:latin typeface="Times New Roman"/>
                <a:ea typeface="Times New Roman"/>
              </a:rPr>
              <a:t>Укріплення</a:t>
            </a:r>
            <a:r>
              <a:rPr lang="ru-RU" sz="3200" b="1" strike="noStrike" spc="-1" dirty="0">
                <a:latin typeface="Times New Roman"/>
                <a:ea typeface="Times New Roman"/>
              </a:rPr>
              <a:t> </a:t>
            </a:r>
            <a:r>
              <a:rPr lang="ru-RU" sz="3200" b="1" strike="noStrike" spc="-1" dirty="0" err="1">
                <a:latin typeface="Times New Roman"/>
                <a:ea typeface="Times New Roman"/>
              </a:rPr>
              <a:t>із</a:t>
            </a:r>
            <a:r>
              <a:rPr lang="ru-RU" sz="3200" b="1" strike="noStrike" spc="-1" dirty="0">
                <a:latin typeface="Times New Roman"/>
                <a:ea typeface="Times New Roman"/>
              </a:rPr>
              <a:t> </a:t>
            </a:r>
            <a:r>
              <a:rPr lang="ru-RU" sz="3200" b="1" strike="noStrike" spc="-1" dirty="0" err="1">
                <a:latin typeface="Times New Roman"/>
                <a:ea typeface="Times New Roman"/>
              </a:rPr>
              <a:t>січених</a:t>
            </a:r>
            <a:r>
              <a:rPr lang="ru-RU" sz="3200" b="1" strike="noStrike" spc="-1" dirty="0">
                <a:latin typeface="Times New Roman"/>
                <a:ea typeface="Times New Roman"/>
              </a:rPr>
              <a:t> </a:t>
            </a:r>
            <a:r>
              <a:rPr lang="ru-RU" sz="3200" b="1" strike="noStrike" spc="-1" dirty="0" err="1">
                <a:latin typeface="Times New Roman"/>
                <a:ea typeface="Times New Roman"/>
              </a:rPr>
              <a:t>дерев’яних</a:t>
            </a:r>
            <a:r>
              <a:rPr lang="ru-RU" sz="3200" b="1" strike="noStrike" spc="-1" dirty="0">
                <a:latin typeface="Times New Roman"/>
                <a:ea typeface="Times New Roman"/>
              </a:rPr>
              <a:t> колод - </a:t>
            </a:r>
            <a:r>
              <a:rPr lang="ru-RU" sz="3200" b="1" strike="noStrike" spc="-1" dirty="0" err="1">
                <a:latin typeface="Times New Roman"/>
                <a:ea typeface="Times New Roman"/>
              </a:rPr>
              <a:t>Січі</a:t>
            </a:r>
            <a:endParaRPr lang="uk-UA" sz="3200" b="0" strike="noStrike" spc="-1" dirty="0">
              <a:latin typeface="Arial"/>
            </a:endParaRPr>
          </a:p>
        </p:txBody>
      </p:sp>
      <p:pic>
        <p:nvPicPr>
          <p:cNvPr id="162" name="Picture 2" descr="Ігор Сподін: Хортиця — столиця українського козацтва, в якій має побувати  кожен українець | День за днем"/>
          <p:cNvPicPr/>
          <p:nvPr/>
        </p:nvPicPr>
        <p:blipFill>
          <a:blip r:embed="rId2"/>
          <a:stretch/>
        </p:blipFill>
        <p:spPr>
          <a:xfrm>
            <a:off x="1389960" y="1122480"/>
            <a:ext cx="9006480" cy="49896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Picture 2" descr="https://fs01.vseosvita.ua/01002e0g-4ec0/001.jpg"/>
          <p:cNvPicPr/>
          <p:nvPr/>
        </p:nvPicPr>
        <p:blipFill>
          <a:blip r:embed="rId2"/>
          <a:stretch/>
        </p:blipFill>
        <p:spPr>
          <a:xfrm>
            <a:off x="388080" y="255960"/>
            <a:ext cx="11341800" cy="6375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489600" y="1426711"/>
            <a:ext cx="6548400" cy="35379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uk-UA" dirty="0"/>
              <a:t> </a:t>
            </a:r>
            <a:r>
              <a:rPr lang="uk-UA" sz="2800" dirty="0"/>
              <a:t>славетний козацький лицар, визначний полководець, який </a:t>
            </a:r>
            <a:r>
              <a:rPr lang="uk-UA" sz="2800" dirty="0" smtClean="0"/>
              <a:t>у 1556 році заснував </a:t>
            </a:r>
            <a:r>
              <a:rPr lang="uk-UA" sz="2800" dirty="0"/>
              <a:t>фортецю на острові Мала Хортиця на Дніпрі, згуртував навколо неї козаків і цим поклав початок Запорозькій Січі. Про його хоробрість і талант воїна складалися легенди</a:t>
            </a:r>
            <a:r>
              <a:rPr lang="uk-UA" dirty="0"/>
              <a:t>.</a:t>
            </a:r>
            <a:endParaRPr lang="uk-UA" sz="2400" b="0" strike="noStrike" spc="-1" dirty="0">
              <a:latin typeface="Arial"/>
            </a:endParaRPr>
          </a:p>
        </p:txBody>
      </p:sp>
      <p:pic>
        <p:nvPicPr>
          <p:cNvPr id="158" name="Google Shape;167;p26"/>
          <p:cNvPicPr/>
          <p:nvPr/>
        </p:nvPicPr>
        <p:blipFill>
          <a:blip r:embed="rId2"/>
          <a:stretch/>
        </p:blipFill>
        <p:spPr>
          <a:xfrm>
            <a:off x="7038000" y="969840"/>
            <a:ext cx="4996440" cy="573048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sp>
        <p:nvSpPr>
          <p:cNvPr id="159" name="TextShape 2"/>
          <p:cNvSpPr txBox="1"/>
          <p:nvPr/>
        </p:nvSpPr>
        <p:spPr>
          <a:xfrm>
            <a:off x="489600" y="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uk-UA" sz="4400" b="1" strike="noStrike" spc="-1" dirty="0">
                <a:latin typeface="Comic Sans MS"/>
              </a:rPr>
              <a:t>Дмитро Вишневецький (Байда)</a:t>
            </a:r>
            <a:endParaRPr lang="uk-UA" sz="4400" b="0" strike="noStrike" spc="-1" dirty="0"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538</TotalTime>
  <Words>977</Words>
  <Application>Microsoft Office PowerPoint</Application>
  <PresentationFormat>Широкий екран</PresentationFormat>
  <Paragraphs>119</Paragraphs>
  <Slides>30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13</vt:i4>
      </vt:variant>
      <vt:variant>
        <vt:lpstr>Тема</vt:lpstr>
      </vt:variant>
      <vt:variant>
        <vt:i4>3</vt:i4>
      </vt:variant>
      <vt:variant>
        <vt:lpstr>Заголовки слайдів</vt:lpstr>
      </vt:variant>
      <vt:variant>
        <vt:i4>30</vt:i4>
      </vt:variant>
    </vt:vector>
  </HeadingPairs>
  <TitlesOfParts>
    <vt:vector size="46" baseType="lpstr">
      <vt:lpstr>-apple-system</vt:lpstr>
      <vt:lpstr>Arial</vt:lpstr>
      <vt:lpstr>Bookman Old Style</vt:lpstr>
      <vt:lpstr>Calibri</vt:lpstr>
      <vt:lpstr>Calibri Light</vt:lpstr>
      <vt:lpstr>Comic Sans MS</vt:lpstr>
      <vt:lpstr>DejaVu Sans</vt:lpstr>
      <vt:lpstr>Google Sans</vt:lpstr>
      <vt:lpstr>PT Sans</vt:lpstr>
      <vt:lpstr>Roboto</vt:lpstr>
      <vt:lpstr>Symbol</vt:lpstr>
      <vt:lpstr>Times New Roman</vt:lpstr>
      <vt:lpstr>Wingdings</vt:lpstr>
      <vt:lpstr>Office Theme</vt:lpstr>
      <vt:lpstr>Office Theme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Козаччина. Втрата державності</dc:title>
  <dc:subject/>
  <dc:creator>User</dc:creator>
  <dc:description/>
  <cp:lastModifiedBy>Lenovo</cp:lastModifiedBy>
  <cp:revision>44</cp:revision>
  <dcterms:created xsi:type="dcterms:W3CDTF">2023-03-12T10:23:59Z</dcterms:created>
  <dcterms:modified xsi:type="dcterms:W3CDTF">2025-03-20T10:58:55Z</dcterms:modified>
  <dc:language>uk-UA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SPecialiST RePack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2</vt:i4>
  </property>
  <property fmtid="{D5CDD505-2E9C-101B-9397-08002B2CF9AE}" pid="9" name="PresentationFormat">
    <vt:lpwstr>Широкоэкранный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25</vt:i4>
  </property>
</Properties>
</file>