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80" r:id="rId4"/>
    <p:sldId id="277" r:id="rId5"/>
    <p:sldId id="278" r:id="rId6"/>
    <p:sldId id="282" r:id="rId7"/>
    <p:sldId id="283" r:id="rId8"/>
    <p:sldId id="284" r:id="rId9"/>
    <p:sldId id="285" r:id="rId10"/>
    <p:sldId id="256" r:id="rId11"/>
    <p:sldId id="281" r:id="rId12"/>
    <p:sldId id="272" r:id="rId13"/>
    <p:sldId id="257" r:id="rId14"/>
    <p:sldId id="267" r:id="rId15"/>
    <p:sldId id="268" r:id="rId16"/>
    <p:sldId id="269" r:id="rId17"/>
    <p:sldId id="258" r:id="rId18"/>
    <p:sldId id="259" r:id="rId19"/>
    <p:sldId id="260" r:id="rId20"/>
    <p:sldId id="271" r:id="rId21"/>
    <p:sldId id="270" r:id="rId22"/>
    <p:sldId id="261" r:id="rId23"/>
    <p:sldId id="273" r:id="rId24"/>
    <p:sldId id="263" r:id="rId25"/>
    <p:sldId id="264" r:id="rId26"/>
    <p:sldId id="262" r:id="rId27"/>
    <p:sldId id="265" r:id="rId28"/>
    <p:sldId id="266" r:id="rId29"/>
    <p:sldId id="286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2" autoAdjust="0"/>
    <p:restoredTop sz="94660"/>
  </p:normalViewPr>
  <p:slideViewPr>
    <p:cSldViewPr>
      <p:cViewPr>
        <p:scale>
          <a:sx n="86" d="100"/>
          <a:sy n="86" d="100"/>
        </p:scale>
        <p:origin x="-72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CDB8F4D-67AF-402F-91D3-A7D199C205F6}" type="datetimeFigureOut">
              <a:rPr lang="uk-UA" smtClean="0"/>
              <a:t>01.01.2020</a:t>
            </a:fld>
            <a:endParaRPr lang="uk-UA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E0D070-01B8-4651-913B-45A05527593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519685"/>
            <a:ext cx="7686700" cy="10393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ишиванка</a:t>
            </a:r>
            <a:r>
              <a:rPr lang="ru-RU" sz="2400" b="1" dirty="0" smtClean="0">
                <a:solidFill>
                  <a:schemeClr val="tx1"/>
                </a:solidFill>
              </a:rPr>
              <a:t> - </a:t>
            </a:r>
            <a:r>
              <a:rPr lang="ru-RU" sz="2400" b="1" dirty="0" smtClean="0">
                <a:solidFill>
                  <a:schemeClr val="tx1"/>
                </a:solidFill>
              </a:rPr>
              <a:t>тренд </a:t>
            </a:r>
            <a:r>
              <a:rPr lang="ru-RU" sz="2400" b="1" dirty="0" smtClean="0">
                <a:solidFill>
                  <a:schemeClr val="tx1"/>
                </a:solidFill>
              </a:rPr>
              <a:t>високої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моди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6322" name="Picture 2" descr="https://s.citysites.ua/upload/images/news/intext/554/86ff7db1c5/3639de55be4edeef1327865b9f6f5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706967" cy="5357826"/>
          </a:xfrm>
          <a:prstGeom prst="rect">
            <a:avLst/>
          </a:prstGeom>
          <a:noFill/>
        </p:spPr>
      </p:pic>
      <p:pic>
        <p:nvPicPr>
          <p:cNvPr id="56324" name="Picture 4" descr="https://s.citysites.ua/upload/images/news/intext/554/86ff7db1c5/0ded959a31b3a649abf264da87d68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706967" cy="5357826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428596" y="607220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Колекція </a:t>
            </a:r>
            <a:r>
              <a:rPr lang="ru-RU" b="1" dirty="0" smtClean="0">
                <a:solidFill>
                  <a:schemeClr val="bg1"/>
                </a:solidFill>
              </a:rPr>
              <a:t>Valentino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етн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чному</a:t>
            </a:r>
            <a:r>
              <a:rPr lang="ru-RU" b="1" dirty="0" smtClean="0">
                <a:solidFill>
                  <a:schemeClr val="bg1"/>
                </a:solidFill>
              </a:rPr>
              <a:t>  слов</a:t>
            </a:r>
            <a:r>
              <a:rPr lang="en-US" b="1" dirty="0">
                <a:solidFill>
                  <a:schemeClr val="bg1"/>
                </a:solidFill>
              </a:rPr>
              <a:t>`</a:t>
            </a:r>
            <a:r>
              <a:rPr lang="ru-RU" b="1" dirty="0" smtClean="0">
                <a:solidFill>
                  <a:schemeClr val="bg1"/>
                </a:solidFill>
              </a:rPr>
              <a:t>янському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стилі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C:\Users\MSDWL\Desktop\1c450da0349df0b059a98d6b361203a14361e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500462" cy="500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Віта Кін – українка, котра  вдихнула у вишиванку нове життя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ukrainianpeople.us/wp-content/uploads/2019/10/vkk-1024x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3" name="Рисунок 2" descr="v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5881209" cy="567227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28596" y="1428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Віта Кін  - </a:t>
            </a:r>
            <a:r>
              <a:rPr lang="uk-UA" sz="2400" b="1" dirty="0"/>
              <a:t>у</a:t>
            </a:r>
            <a:r>
              <a:rPr lang="uk-UA" sz="2400" b="1" dirty="0" smtClean="0"/>
              <a:t>країнська </a:t>
            </a:r>
            <a:r>
              <a:rPr lang="uk-UA" sz="2400" b="1" dirty="0"/>
              <a:t>дизайнерка</a:t>
            </a:r>
            <a:r>
              <a:rPr lang="uk-UA" sz="2400" b="1" dirty="0"/>
              <a:t>, що змусила світових модниць вивчити непросте слово </a:t>
            </a:r>
            <a:r>
              <a:rPr lang="uk-UA" sz="2400" b="1" dirty="0"/>
              <a:t>“вишиванка”</a:t>
            </a:r>
            <a:r>
              <a:rPr lang="uk-UA" sz="2400" b="1" dirty="0"/>
              <a:t> </a:t>
            </a:r>
            <a:endParaRPr lang="uk-UA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4953000" cy="4667251"/>
          </a:xfrm>
          <a:prstGeom prst="rect">
            <a:avLst/>
          </a:prstGeom>
          <a:noFill/>
        </p:spPr>
      </p:pic>
      <p:sp>
        <p:nvSpPr>
          <p:cNvPr id="5427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4280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93808" cy="3857628"/>
          </a:xfrm>
          <a:prstGeom prst="rect">
            <a:avLst/>
          </a:prstGeom>
          <a:noFill/>
        </p:spPr>
      </p:pic>
      <p:pic>
        <p:nvPicPr>
          <p:cNvPr id="5427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54" y="0"/>
            <a:ext cx="3071846" cy="4607769"/>
          </a:xfrm>
          <a:prstGeom prst="rect">
            <a:avLst/>
          </a:prstGeom>
          <a:noFill/>
        </p:spPr>
      </p:pic>
      <p:pic>
        <p:nvPicPr>
          <p:cNvPr id="5428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3"/>
            <a:ext cx="2786050" cy="3604661"/>
          </a:xfrm>
          <a:prstGeom prst="rect">
            <a:avLst/>
          </a:prstGeom>
          <a:noFill/>
        </p:spPr>
      </p:pic>
      <p:pic>
        <p:nvPicPr>
          <p:cNvPr id="54284" name="Picture 1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00438"/>
            <a:ext cx="2519746" cy="3357562"/>
          </a:xfrm>
          <a:prstGeom prst="rect">
            <a:avLst/>
          </a:prstGeom>
          <a:noFill/>
        </p:spPr>
      </p:pic>
      <p:pic>
        <p:nvPicPr>
          <p:cNvPr id="54286" name="Picture 14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786190"/>
            <a:ext cx="2305298" cy="3071810"/>
          </a:xfrm>
          <a:prstGeom prst="rect">
            <a:avLst/>
          </a:prstGeom>
          <a:noFill/>
        </p:spPr>
      </p:pic>
      <p:sp>
        <p:nvSpPr>
          <p:cNvPr id="54288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4290" name="AutoShape 1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4291" name="Picture 19" descr="C:\Users\MSDWL\Desktop\1051121_in_p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36" y="3857605"/>
            <a:ext cx="2000264" cy="3000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віта кі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386" y="142852"/>
            <a:ext cx="4650614" cy="6429420"/>
          </a:xfrm>
          <a:prstGeom prst="rect">
            <a:avLst/>
          </a:prstGeom>
          <a:noFill/>
        </p:spPr>
      </p:pic>
      <p:pic>
        <p:nvPicPr>
          <p:cNvPr id="2054" name="Picture 6" descr="Image result for віта кі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28628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5167306" cy="5167307"/>
          </a:xfrm>
          <a:prstGeom prst="rect">
            <a:avLst/>
          </a:prstGeom>
          <a:noFill/>
        </p:spPr>
      </p:pic>
      <p:pic>
        <p:nvPicPr>
          <p:cNvPr id="49156" name="Picture 4" descr="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86248" cy="4286249"/>
          </a:xfrm>
          <a:prstGeom prst="rect">
            <a:avLst/>
          </a:prstGeom>
          <a:noFill/>
        </p:spPr>
      </p:pic>
      <p:pic>
        <p:nvPicPr>
          <p:cNvPr id="49158" name="Picture 6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71883"/>
            <a:ext cx="3286116" cy="3286117"/>
          </a:xfrm>
          <a:prstGeom prst="rect">
            <a:avLst/>
          </a:prstGeom>
          <a:noFill/>
        </p:spPr>
      </p:pic>
      <p:pic>
        <p:nvPicPr>
          <p:cNvPr id="49160" name="Picture 8" descr="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786057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4290"/>
            <a:ext cx="6096000" cy="6096001"/>
          </a:xfrm>
          <a:prstGeom prst="rect">
            <a:avLst/>
          </a:prstGeom>
          <a:noFill/>
        </p:spPr>
      </p:pic>
      <p:pic>
        <p:nvPicPr>
          <p:cNvPr id="50178" name="Picture 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810140" cy="48101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6096001"/>
          </a:xfrm>
          <a:prstGeom prst="rect">
            <a:avLst/>
          </a:prstGeom>
          <a:noFill/>
        </p:spPr>
      </p:pic>
      <p:pic>
        <p:nvPicPr>
          <p:cNvPr id="51202" name="Picture 2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4929191"/>
          </a:xfrm>
          <a:prstGeom prst="rect">
            <a:avLst/>
          </a:prstGeom>
          <a:noFill/>
        </p:spPr>
      </p:pic>
      <p:pic>
        <p:nvPicPr>
          <p:cNvPr id="51208" name="Picture 8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5200380" cy="3429000"/>
          </a:xfrm>
          <a:prstGeom prst="rect">
            <a:avLst/>
          </a:prstGeom>
          <a:noFill/>
        </p:spPr>
      </p:pic>
      <p:pic>
        <p:nvPicPr>
          <p:cNvPr id="51206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286123" cy="3286124"/>
          </a:xfrm>
          <a:prstGeom prst="rect">
            <a:avLst/>
          </a:prstGeom>
          <a:noFill/>
        </p:spPr>
      </p:pic>
      <p:pic>
        <p:nvPicPr>
          <p:cNvPr id="51210" name="Picture 10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429008"/>
            <a:ext cx="3428992" cy="3428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381515" cy="6572272"/>
          </a:xfrm>
          <a:prstGeom prst="rect">
            <a:avLst/>
          </a:prstGeom>
          <a:noFill/>
        </p:spPr>
      </p:pic>
      <p:sp>
        <p:nvSpPr>
          <p:cNvPr id="2765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7654" name="Picture 6" descr="Image result for віта кі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0"/>
            <a:ext cx="4357718" cy="65468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0966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0969" name="AutoShape 9" descr="https://ukrainianpeople.us/wp-content/uploads/2019/10/IMG_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7" name="Рисунок 6" descr="IMG_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778" y="1682317"/>
            <a:ext cx="4929222" cy="5175683"/>
          </a:xfrm>
          <a:prstGeom prst="rect">
            <a:avLst/>
          </a:prstGeom>
        </p:spPr>
      </p:pic>
      <p:sp>
        <p:nvSpPr>
          <p:cNvPr id="40971" name="AutoShape 11" descr="https://ukrainianpeople.us/wp-content/uploads/2019/10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72100" cy="5400675"/>
          </a:xfrm>
          <a:prstGeom prst="rect">
            <a:avLst/>
          </a:prstGeom>
        </p:spPr>
      </p:pic>
      <p:sp>
        <p:nvSpPr>
          <p:cNvPr id="40973" name="AutoShape 13" descr="https://ukrainianpeople.us/wp-content/uploads/2019/10/IMG_290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39674" cy="6858000"/>
          </a:xfrm>
          <a:prstGeom prst="rect">
            <a:avLst/>
          </a:prstGeom>
          <a:noFill/>
        </p:spPr>
      </p:pic>
      <p:sp>
        <p:nvSpPr>
          <p:cNvPr id="41990" name="AutoShape 6" descr="Image result for віта кі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1992" name="AutoShape 8" descr="https://vogue.ua/media/cache/resolve/inline_990x/uploads/article-inline/014/885/6b0/5d516b088501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41995" name="Picture 11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990" y="0"/>
            <a:ext cx="3650009" cy="6858000"/>
          </a:xfrm>
          <a:prstGeom prst="rect">
            <a:avLst/>
          </a:prstGeom>
          <a:noFill/>
        </p:spPr>
      </p:pic>
      <p:pic>
        <p:nvPicPr>
          <p:cNvPr id="4198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31966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3.bp.blogspot.com/-H8qJ5e2muQM/VNpQ3U_e4TI/AAAAAAAAu1k/uKt9CpS86Gw/s1600/%D0%9D%D0%BE%D0%B2%D0%B0%D1%8F%2B%D0%BA%D0%BE%D0%BB%D0%BB%D0%B5%D0%BA%D1%86%D0%B8%D1%8F%2B%D0%BE%D1%82%2B%D0%92%D0%B0%D0%BB%D0%B5%D0%BD%D1%82%D0%B8%D0%BD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797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46" y="785794"/>
            <a:ext cx="3975715" cy="5952383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928794" y="628652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chemeClr val="bg1"/>
                </a:solidFill>
              </a:rPr>
              <a:t>Діта</a:t>
            </a:r>
            <a:r>
              <a:rPr lang="uk-UA" b="1" u="sng" dirty="0">
                <a:solidFill>
                  <a:schemeClr val="bg1"/>
                </a:solidFill>
              </a:rPr>
              <a:t> фон </a:t>
            </a:r>
            <a:r>
              <a:rPr lang="uk-UA" b="1" u="sng" dirty="0" smtClean="0">
                <a:solidFill>
                  <a:schemeClr val="bg1"/>
                </a:solidFill>
              </a:rPr>
              <a:t>Тіз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74" y="428604"/>
            <a:ext cx="4000514" cy="600077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715008" y="6357958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Маша </a:t>
            </a:r>
            <a:r>
              <a:rPr lang="uk-UA" b="1" dirty="0">
                <a:solidFill>
                  <a:schemeClr val="bg1"/>
                </a:solidFill>
              </a:rPr>
              <a:t>Єфросиніна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42852"/>
            <a:ext cx="505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Зірки у вишиванках </a:t>
            </a:r>
            <a:r>
              <a:rPr lang="ru-RU" sz="2800" b="1" dirty="0" smtClean="0"/>
              <a:t>Vita</a:t>
            </a:r>
            <a:r>
              <a:rPr lang="ru-RU" sz="2800" b="1" dirty="0" smtClean="0"/>
              <a:t> </a:t>
            </a:r>
            <a:r>
              <a:rPr lang="ru-RU" sz="2800" b="1" dirty="0" smtClean="0"/>
              <a:t>Kin</a:t>
            </a:r>
            <a:endParaRPr lang="uk-UA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90263"/>
            <a:ext cx="4048123" cy="6067737"/>
          </a:xfrm>
          <a:prstGeom prst="rect">
            <a:avLst/>
          </a:prstGeom>
          <a:noFill/>
        </p:spPr>
      </p:pic>
      <p:pic>
        <p:nvPicPr>
          <p:cNvPr id="4" name="Picture 9" descr="C:\Users\MSDWL\Desktop\5d516b08850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14356"/>
            <a:ext cx="4916900" cy="6143644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214546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Демі</a:t>
            </a:r>
            <a:r>
              <a:rPr lang="ru-RU" sz="2400" b="1" dirty="0" smtClean="0"/>
              <a:t> </a:t>
            </a:r>
            <a:r>
              <a:rPr lang="ru-RU" sz="2400" b="1" dirty="0" smtClean="0"/>
              <a:t>Мур</a:t>
            </a:r>
            <a:r>
              <a:rPr lang="ru-RU" sz="2400" b="1" dirty="0" smtClean="0"/>
              <a:t> у </a:t>
            </a:r>
            <a:r>
              <a:rPr lang="ru-RU" sz="2400" b="1" dirty="0" smtClean="0"/>
              <a:t>сукні</a:t>
            </a:r>
            <a:r>
              <a:rPr lang="ru-RU" sz="2400" b="1" dirty="0" smtClean="0"/>
              <a:t> </a:t>
            </a:r>
            <a:r>
              <a:rPr lang="ru-RU" sz="2400" b="1" dirty="0" smtClean="0"/>
              <a:t>українського</a:t>
            </a:r>
            <a:r>
              <a:rPr lang="ru-RU" sz="2400" b="1" dirty="0" smtClean="0"/>
              <a:t> бренду </a:t>
            </a:r>
            <a:r>
              <a:rPr lang="ru-RU" sz="2400" b="1" dirty="0" smtClean="0"/>
              <a:t>Vita</a:t>
            </a:r>
            <a:r>
              <a:rPr lang="ru-RU" sz="2400" b="1" dirty="0" smtClean="0"/>
              <a:t> </a:t>
            </a:r>
            <a:r>
              <a:rPr lang="ru-RU" sz="2400" b="1" dirty="0" smtClean="0"/>
              <a:t>Kin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ic.pics.livejournal.com/agitpope/53137191/106589/10658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000512" cy="6000768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1000100" y="21429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Французська</a:t>
            </a:r>
            <a:r>
              <a:rPr lang="ru-RU" sz="2400" b="1" dirty="0" smtClean="0"/>
              <a:t> </a:t>
            </a:r>
            <a:r>
              <a:rPr lang="ru-RU" sz="2400" b="1" dirty="0"/>
              <a:t>актриса </a:t>
            </a:r>
            <a:r>
              <a:rPr lang="ru-RU" sz="2400" b="1" dirty="0"/>
              <a:t>Мелані</a:t>
            </a:r>
            <a:r>
              <a:rPr lang="ru-RU" sz="2400" b="1" dirty="0"/>
              <a:t> </a:t>
            </a:r>
            <a:r>
              <a:rPr lang="ru-RU" sz="2400" b="1" dirty="0"/>
              <a:t>Т'єрі</a:t>
            </a:r>
            <a:r>
              <a:rPr lang="ru-RU" sz="2400" b="1" dirty="0"/>
              <a:t> </a:t>
            </a:r>
            <a:r>
              <a:rPr lang="ru-RU" sz="2400" b="1" dirty="0" smtClean="0"/>
              <a:t>у </a:t>
            </a:r>
            <a:r>
              <a:rPr lang="ru-RU" sz="2400" b="1" dirty="0"/>
              <a:t>Каннах</a:t>
            </a:r>
            <a:endParaRPr lang="uk-UA" sz="2400" b="1" dirty="0"/>
          </a:p>
        </p:txBody>
      </p:sp>
      <p:pic>
        <p:nvPicPr>
          <p:cNvPr id="43018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857232"/>
            <a:ext cx="2424476" cy="3643338"/>
          </a:xfrm>
          <a:prstGeom prst="rect">
            <a:avLst/>
          </a:prstGeom>
          <a:noFill/>
        </p:spPr>
      </p:pic>
      <p:pic>
        <p:nvPicPr>
          <p:cNvPr id="43016" name="Picture 8" descr="Image result for віта кі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857232"/>
            <a:ext cx="3807630" cy="5715016"/>
          </a:xfrm>
          <a:prstGeom prst="rect">
            <a:avLst/>
          </a:prstGeom>
          <a:noFill/>
        </p:spPr>
      </p:pic>
      <p:pic>
        <p:nvPicPr>
          <p:cNvPr id="43020" name="Picture 1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37434"/>
            <a:ext cx="2214578" cy="32205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14282" y="500042"/>
            <a:ext cx="415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Джордан</a:t>
            </a:r>
            <a:r>
              <a:rPr lang="ru-RU" b="1" dirty="0" smtClean="0"/>
              <a:t> </a:t>
            </a:r>
            <a:r>
              <a:rPr lang="ru-RU" b="1" dirty="0" smtClean="0"/>
              <a:t>Данн</a:t>
            </a:r>
            <a:r>
              <a:rPr lang="ru-RU" b="1" dirty="0" smtClean="0"/>
              <a:t> в </a:t>
            </a:r>
            <a:r>
              <a:rPr lang="ru-RU" b="1" dirty="0" smtClean="0"/>
              <a:t>вишиванці</a:t>
            </a:r>
            <a:r>
              <a:rPr lang="ru-RU" b="1" dirty="0" smtClean="0"/>
              <a:t> </a:t>
            </a:r>
            <a:r>
              <a:rPr lang="ru-RU" b="1" dirty="0" smtClean="0"/>
              <a:t>Vita</a:t>
            </a:r>
            <a:r>
              <a:rPr lang="ru-RU" b="1" dirty="0" smtClean="0"/>
              <a:t> </a:t>
            </a:r>
            <a:r>
              <a:rPr lang="ru-RU" b="1" dirty="0" smtClean="0"/>
              <a:t>Kin</a:t>
            </a:r>
            <a:endParaRPr lang="uk-UA" b="1" dirty="0"/>
          </a:p>
        </p:txBody>
      </p:sp>
      <p:sp>
        <p:nvSpPr>
          <p:cNvPr id="5529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" name="Рисунок 4" descr="1_2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588" y="1071546"/>
            <a:ext cx="5286412" cy="5286412"/>
          </a:xfrm>
          <a:prstGeom prst="rect">
            <a:avLst/>
          </a:prstGeom>
        </p:spPr>
      </p:pic>
      <p:pic>
        <p:nvPicPr>
          <p:cNvPr id="2" name="Picture 4" descr="https://jetsetter.ua/wp-content/uploads/2018/08/1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5286412" cy="5286412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143504" y="214290"/>
            <a:ext cx="336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Соня </a:t>
            </a:r>
            <a:r>
              <a:rPr lang="uk-UA" b="1" dirty="0"/>
              <a:t>Евдокименко</a:t>
            </a:r>
            <a:r>
              <a:rPr lang="uk-UA" b="1" dirty="0"/>
              <a:t> </a:t>
            </a:r>
            <a:r>
              <a:rPr lang="uk-UA" b="1" dirty="0" smtClean="0"/>
              <a:t> </a:t>
            </a:r>
            <a:r>
              <a:rPr lang="uk-UA" b="1" dirty="0" smtClean="0"/>
              <a:t>-внучка</a:t>
            </a:r>
            <a:r>
              <a:rPr lang="uk-UA" b="1" dirty="0" smtClean="0"/>
              <a:t> Софії Ротару</a:t>
            </a:r>
            <a:endParaRPr lang="uk-UA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Все звезды в вышиванках Виты Кин (фото 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810116" cy="4862727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142976" y="5143512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Джамала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5060" name="Picture 4" descr="Все звезды в вышиванках Виты Кин (фото 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071" y="523330"/>
            <a:ext cx="4987929" cy="633467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929322" y="142852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Алисия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Викандер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Все звезды в вышиванках Виты Кин (фото 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096000" cy="6162675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Джованна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Батталья</a:t>
            </a:r>
            <a:r>
              <a:rPr lang="ru-RU" b="1" dirty="0">
                <a:solidFill>
                  <a:schemeClr val="bg1"/>
                </a:solidFill>
              </a:rPr>
              <a:t> (редактор W </a:t>
            </a:r>
            <a:r>
              <a:rPr lang="ru-RU" b="1" dirty="0">
                <a:solidFill>
                  <a:schemeClr val="bg1"/>
                </a:solidFill>
              </a:rPr>
              <a:t>Magazine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Vogue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Японія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6084" name="Picture 4" descr="Все звезды в вышиванках Виты Кин (фото 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52"/>
            <a:ext cx="5954803" cy="600132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572132" y="6215082"/>
            <a:ext cx="174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Ася </a:t>
            </a:r>
            <a:r>
              <a:rPr lang="uk-UA" b="1" dirty="0">
                <a:solidFill>
                  <a:schemeClr val="bg1"/>
                </a:solidFill>
              </a:rPr>
              <a:t>Мхитарян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096000" cy="6096001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500694" y="6215082"/>
            <a:ext cx="214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Анна </a:t>
            </a:r>
            <a:r>
              <a:rPr lang="uk-UA" b="1" dirty="0">
                <a:solidFill>
                  <a:schemeClr val="bg1"/>
                </a:solidFill>
              </a:rPr>
              <a:t>Делло</a:t>
            </a:r>
            <a:r>
              <a:rPr lang="uk-UA" b="1" dirty="0">
                <a:solidFill>
                  <a:schemeClr val="bg1"/>
                </a:solidFill>
              </a:rPr>
              <a:t> Руссо</a:t>
            </a:r>
          </a:p>
        </p:txBody>
      </p:sp>
      <p:pic>
        <p:nvPicPr>
          <p:cNvPr id="44040" name="Picture 8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41" cy="4071942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714348" y="414338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Мирослава Дума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096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857356" y="6286520"/>
            <a:ext cx="2397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Марина Порошенко</a:t>
            </a: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24" y="0"/>
            <a:ext cx="3714776" cy="655488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357950" y="6488668"/>
            <a:ext cx="18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Ксения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Собчак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78" y="1"/>
            <a:ext cx="4786321" cy="478632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6143636" y="4857760"/>
            <a:ext cx="23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Джованна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Батталья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8132" name="Picture 4" descr="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5429288" cy="5429289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92866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Анна </a:t>
            </a:r>
            <a:r>
              <a:rPr lang="ru-RU" b="1" dirty="0">
                <a:solidFill>
                  <a:schemeClr val="bg1"/>
                </a:solidFill>
              </a:rPr>
              <a:t>Делло</a:t>
            </a:r>
            <a:r>
              <a:rPr lang="ru-RU" b="1" dirty="0">
                <a:solidFill>
                  <a:schemeClr val="bg1"/>
                </a:solidFill>
              </a:rPr>
              <a:t> Руссо, </a:t>
            </a:r>
            <a:r>
              <a:rPr lang="ru-RU" b="1" dirty="0" smtClean="0">
                <a:solidFill>
                  <a:schemeClr val="bg1"/>
                </a:solidFill>
              </a:rPr>
              <a:t>Вівіана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Вольпичелла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smtClean="0">
                <a:solidFill>
                  <a:schemeClr val="bg1"/>
                </a:solidFill>
              </a:rPr>
              <a:t>стиліст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285728"/>
            <a:ext cx="89297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Вишиванка пройшла шлях століть, щоб стати традицією, </a:t>
            </a:r>
            <a:r>
              <a:rPr kumimoji="0" lang="uk-UA" sz="3600" b="1" i="1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об’єктом бажання для мільйонів дівчат у всьому світі.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("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Vogue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)</a:t>
            </a:r>
            <a:endParaRPr lang="uk-UA" sz="3600" i="1" dirty="0" smtClean="0"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36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</a:t>
            </a:r>
            <a:endParaRPr lang="uk-UA" sz="3600" i="1" dirty="0">
              <a:latin typeface="Monotype Corsiva" pitchFamily="66" charset="0"/>
            </a:endParaRPr>
          </a:p>
        </p:txBody>
      </p:sp>
      <p:pic>
        <p:nvPicPr>
          <p:cNvPr id="716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2214554"/>
            <a:ext cx="6643735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3.bp.blogspot.com/-pYWX3ulBGC4/VNo2He7JOZI/AAAAAAAAu0c/Up52kuSuA84/s1600/valentino-slavic-etn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0581" cy="3848093"/>
          </a:xfrm>
          <a:prstGeom prst="rect">
            <a:avLst/>
          </a:prstGeom>
          <a:noFill/>
        </p:spPr>
      </p:pic>
      <p:pic>
        <p:nvPicPr>
          <p:cNvPr id="64516" name="Picture 4" descr="http://1.bp.blogspot.com/-yy34Fg3t7iM/VNo2GdCOYpI/AAAAAAAAu0Y/eYkofbJ4664/s1600/valentino-slavic-etn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954243"/>
            <a:ext cx="5214942" cy="3903757"/>
          </a:xfrm>
          <a:prstGeom prst="rect">
            <a:avLst/>
          </a:prstGeom>
          <a:noFill/>
        </p:spPr>
      </p:pic>
      <p:pic>
        <p:nvPicPr>
          <p:cNvPr id="64518" name="Picture 6" descr="http://1.bp.blogspot.com/-gRLa4_wdaXc/VNo2GE8636I/AAAAAAAAu0M/yMwNoXYGYMA/s1600/Valentino-Coutur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774" y="0"/>
            <a:ext cx="4713226" cy="2928934"/>
          </a:xfrm>
          <a:prstGeom prst="rect">
            <a:avLst/>
          </a:prstGeom>
          <a:noFill/>
        </p:spPr>
      </p:pic>
      <p:pic>
        <p:nvPicPr>
          <p:cNvPr id="64520" name="Picture 8" descr="http://4.bp.blogspot.com/-z6yOhswxGGo/VNo2LUfO--I/AAAAAAAAu1A/hoNVR9ZRfWc/s1600/valentino-slavic-et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4198995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.citysites.ua/upload/images/news/intext/554/86ff7db1c5/26830f7c35c692d6e9c401b86d792c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28" y="142852"/>
            <a:ext cx="4646069" cy="6715148"/>
          </a:xfrm>
          <a:prstGeom prst="rect">
            <a:avLst/>
          </a:prstGeom>
          <a:noFill/>
        </p:spPr>
      </p:pic>
      <p:pic>
        <p:nvPicPr>
          <p:cNvPr id="61442" name="Picture 2" descr="https://s.citysites.ua/upload/images/news/intext/554/86ff7db1c5/f8f60cd64cb03eea46335b2c21f76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931" y="142852"/>
            <a:ext cx="4646069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s.citysites.ua/upload/images/news/intext/554/86ff7db1c5/db5b358793448033f4897485fc851f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4906" cy="6858000"/>
          </a:xfrm>
          <a:prstGeom prst="rect">
            <a:avLst/>
          </a:prstGeom>
          <a:noFill/>
        </p:spPr>
      </p:pic>
      <p:pic>
        <p:nvPicPr>
          <p:cNvPr id="62468" name="Picture 4" descr="https://s.citysites.ua/upload/images/news/intext/554/86ff7db1c5/f6cb28d948be66246339270844d235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0"/>
            <a:ext cx="4714908" cy="68146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652541" cy="4857784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571868" y="642918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Жан-Поль Готьє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928926" y="642918"/>
            <a:ext cx="293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Джон </a:t>
            </a:r>
            <a:r>
              <a:rPr lang="uk-UA" sz="3200" b="1" dirty="0"/>
              <a:t>Ґальяно</a:t>
            </a:r>
            <a:endParaRPr lang="uk-UA" sz="3200" dirty="0"/>
          </a:p>
        </p:txBody>
      </p:sp>
      <p:pic>
        <p:nvPicPr>
          <p:cNvPr id="675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58312" cy="49733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00496" y="142852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“Gucci”</a:t>
            </a:r>
            <a:endParaRPr lang="uk-UA" sz="3200" dirty="0"/>
          </a:p>
        </p:txBody>
      </p:sp>
      <p:pic>
        <p:nvPicPr>
          <p:cNvPr id="6861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143932" cy="5758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57554" y="428604"/>
            <a:ext cx="3077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Прабал</a:t>
            </a:r>
            <a:r>
              <a:rPr lang="uk-UA" sz="3200" b="1" dirty="0"/>
              <a:t> </a:t>
            </a:r>
            <a:r>
              <a:rPr lang="uk-UA" sz="3200" b="1" dirty="0"/>
              <a:t>Гурунг</a:t>
            </a:r>
            <a:endParaRPr lang="uk-UA" sz="3200" dirty="0"/>
          </a:p>
        </p:txBody>
      </p:sp>
      <p:pic>
        <p:nvPicPr>
          <p:cNvPr id="6963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52541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124</Words>
  <Application>Microsoft Office PowerPoint</Application>
  <PresentationFormat>Екран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Ливарня</vt:lpstr>
      <vt:lpstr>Вишиванка - тренд високої моди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Віта Кін – українка, котра  вдихнула у вишиванку нове життя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 Кін – українка, котра  вдихнула у вишиванку нове життя</dc:title>
  <dc:creator>Користувач Windows</dc:creator>
  <cp:lastModifiedBy>Користувач Windows</cp:lastModifiedBy>
  <cp:revision>23</cp:revision>
  <dcterms:created xsi:type="dcterms:W3CDTF">2020-01-01T08:31:57Z</dcterms:created>
  <dcterms:modified xsi:type="dcterms:W3CDTF">2020-01-01T13:58:36Z</dcterms:modified>
</cp:coreProperties>
</file>