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522" r:id="rId2"/>
    <p:sldId id="525" r:id="rId3"/>
    <p:sldId id="523" r:id="rId4"/>
    <p:sldId id="533" r:id="rId5"/>
    <p:sldId id="524" r:id="rId6"/>
    <p:sldId id="534" r:id="rId7"/>
    <p:sldId id="536" r:id="rId8"/>
    <p:sldId id="553" r:id="rId9"/>
    <p:sldId id="561" r:id="rId10"/>
    <p:sldId id="539" r:id="rId11"/>
    <p:sldId id="540" r:id="rId12"/>
    <p:sldId id="559" r:id="rId13"/>
    <p:sldId id="271" r:id="rId14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EAFA"/>
    <a:srgbClr val="0000FF"/>
    <a:srgbClr val="5BD4FF"/>
    <a:srgbClr val="FF00FF"/>
    <a:srgbClr val="F0F97F"/>
    <a:srgbClr val="EEDDEF"/>
    <a:srgbClr val="DDF0FE"/>
    <a:srgbClr val="3A39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1D8FE-DA4F-49BD-BC29-5608DEC64977}" type="datetimeFigureOut">
              <a:rPr lang="uk-UA" smtClean="0"/>
              <a:t>11.03.2025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FF554A-C999-4E5D-81FE-5E89E3C3557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263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6D8F8-1E25-43AB-9034-6EC45E637E82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179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D5CCEE-143D-60EB-6935-879ED8616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FDAEDAE-99D1-F70D-DEA8-D935896C0E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BCCB5B1-0572-9C33-D4A0-AAC21B7FB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11.03.2025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5296216-B219-6640-7E51-09326A4E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5BC6197-DC99-D2EC-3AFC-9CCCDA5B6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6702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2F6D7-6844-78D9-3E27-B458504CA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9089143-6FFB-AFFE-6F1F-CA6A51F189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4E4851A-1A0C-E230-119F-042637EF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11.03.2025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812ABC3-7344-E6F6-7BA1-FEE4F4C81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42BEBE4-29CA-BD89-6365-73B6CD86F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9315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A4F6040-0FF0-B42D-2647-38B0630743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F344D33-D11B-BB54-9176-9E61BE9916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DB0D7D-1859-58D9-8071-ECE1CAA12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11.03.2025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9A832B8-AC26-8D4F-E349-18479C060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03D7E19-D7CF-51CB-F6A8-900F87A60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93482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3B64D-D001-A58E-D287-2AAEF3C01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14F2F6-51EE-EA7C-F82A-D389DA94AD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E70FA8D-06DF-A22C-67D6-A54E97614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11.03.2025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33C760-8721-712E-9949-415531F76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CB1FBCD-4280-B1CD-0E12-900B6FB0A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1723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8B2F87-FD2B-90C1-6BBF-83D5D81D7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718925D-90A8-33F1-636E-B1751B0DF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9EBB276-5B1C-103B-E35B-71B3D4077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11.03.2025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7A7AA3A-9EDA-8351-1FF1-43FB32DE2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D2A20A4-5DF2-4DD2-DE4B-2C80F85F5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4918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88BA49-7A5F-C9E0-C4DE-6CC17CB6D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DC26D3C-39AF-2B3D-96E9-B9D316FB44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45E39BB-6B3A-CF5F-09E1-A28EDC8A7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2E0BE47-B8B9-CA90-81F7-5D9CFCF80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11.03.2025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E9D3F53-635C-6EC6-4951-BABF4356F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E2BEE36-6F12-A25C-4A3B-819E7CA54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8720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6EFE09-ACAC-9CAA-2C27-88BF3609C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F61FFF8-9EAF-5D83-1817-D1A146833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65D8A77-1679-6B16-9455-37938357E0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416A592-64A3-58E6-4FA0-DAC8662B91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F893D938-842C-938E-7E43-3B5824C03A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0A134D2-73C7-4207-AA61-C89323C90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11.03.2025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AA12C4C-5AAE-BCDC-F3D3-FF1BEA819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54653E3-5E8E-76B5-3211-66FB61CC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1591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369942-7232-CDB9-7D9B-5C334312D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9C4A3B6-363C-94FC-209C-B175FBD85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11.03.2025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43678554-D93D-FA53-117C-2577BA843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5DAECEF-854B-6940-667D-AF5D9051D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953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BEA5633-AD68-EE39-FDA1-F9BBD609F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11.03.2025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D30F6B48-C5E5-3C18-504E-CF54AE51E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3AF835F-FDBB-5E9C-0882-ACDFE5A9D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6180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5E31C8-4678-ED5B-67EA-D6AA5BFB0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FFE1AE2-67D5-3BC9-FC07-151B1DF0F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4235BBC-88D9-08D8-6873-9C6DAF84BF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1475C2E-4E7F-8830-DACC-926386A70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11.03.2025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040E41A-C6CF-9561-9B76-6D6FDC078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B394003-7BA0-BC2E-ECD9-B037BF8AA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8561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62E07E-8068-E47D-279D-0420F7CE5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80DCE83-CC71-E9CC-BC1F-A8DD8FFA94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00C439D-2EDB-70B1-EDF1-06CA7D69B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649DBF3-B7BB-9068-91ED-03B9ED649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11.03.2025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9EEA5E8-7C1A-9DD1-EB56-4C8D8E4F0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398429C-2D05-4CCE-EE87-98B5F4289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77403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B8AF1BF-188E-DFA2-D054-09F7DD7D3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C434913-EBEE-559D-3839-6776A02E3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044F351-8286-C883-4FBF-C49FDEB4CC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3B80A-18F8-41CF-B782-306013C2E149}" type="datetimeFigureOut">
              <a:rPr lang="uk-UA" smtClean="0"/>
              <a:t>11.03.2025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82E0F98-ABB5-DF22-FEDA-E4F5F395DB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38B266F-0335-16C1-9D38-29B50427E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007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3.jpeg"/><Relationship Id="rId7" Type="http://schemas.openxmlformats.org/officeDocument/2006/relationships/hyperlink" Target="https://www.youtube.com/channel/UCYtu9EnlIk3Nph-Yj_nHd6A" TargetMode="External"/><Relationship Id="rId12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hyperlink" Target="https://youtu.be/BXAeFRGBhos" TargetMode="External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openxmlformats.org/officeDocument/2006/relationships/image" Target="../media/image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outu.be/BXAeFRGBhos" TargetMode="External"/><Relationship Id="rId5" Type="http://schemas.microsoft.com/office/2007/relationships/hdphoto" Target="../media/hdphoto9.wdp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www.photoscape.org/ps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hyperlink" Target="https://youtu.be/BXAeFRGBhos" TargetMode="External"/><Relationship Id="rId4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BXAeFRGBhos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0.jpg"/><Relationship Id="rId7" Type="http://schemas.openxmlformats.org/officeDocument/2006/relationships/hyperlink" Target="https://youtu.be/BXAeFRGBho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gif"/><Relationship Id="rId5" Type="http://schemas.openxmlformats.org/officeDocument/2006/relationships/image" Target="../media/image32.jpe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2.wdp"/><Relationship Id="rId7" Type="http://schemas.openxmlformats.org/officeDocument/2006/relationships/hyperlink" Target="https://youtu.be/BXAeFRGBhos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BXAeFRGBhos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hyperlink" Target="https://youtu.be/BXAeFRGBhos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4.wdp"/><Relationship Id="rId10" Type="http://schemas.openxmlformats.org/officeDocument/2006/relationships/image" Target="../media/image9.png"/><Relationship Id="rId4" Type="http://schemas.openxmlformats.org/officeDocument/2006/relationships/image" Target="../media/image18.png"/><Relationship Id="rId9" Type="http://schemas.openxmlformats.org/officeDocument/2006/relationships/hyperlink" Target="https://youtu.be/BXAeFRGBho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hyperlink" Target="https://youtu.be/BXAeFRGBho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hyperlink" Target="https://youtu.be/BXAeFRGBhos" TargetMode="Externa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BXAeFRGBhos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BXAeFRGBhos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6" descr="Нова українська школа — все про НУШ у 2022 році">
            <a:extLst>
              <a:ext uri="{FF2B5EF4-FFF2-40B4-BE49-F238E27FC236}">
                <a16:creationId xmlns:a16="http://schemas.microsoft.com/office/drawing/2014/main" id="{61D02583-63B9-4127-F596-C10E6E5EA4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r="27361" b="50000"/>
          <a:stretch/>
        </p:blipFill>
        <p:spPr bwMode="auto">
          <a:xfrm>
            <a:off x="-16639" y="0"/>
            <a:ext cx="1087794" cy="114028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Иконка шестерёнка - Png картинки и иконки без фона">
            <a:extLst>
              <a:ext uri="{FF2B5EF4-FFF2-40B4-BE49-F238E27FC236}">
                <a16:creationId xmlns:a16="http://schemas.microsoft.com/office/drawing/2014/main" id="{B873EC40-13CC-DD0C-7711-81EA0F5AA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24" y="1910506"/>
            <a:ext cx="3036988" cy="303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3">
            <a:extLst>
              <a:ext uri="{FF2B5EF4-FFF2-40B4-BE49-F238E27FC236}">
                <a16:creationId xmlns:a16="http://schemas.microsoft.com/office/drawing/2014/main" id="{65885A23-84B0-3B9F-249B-FB83FAE865C6}"/>
              </a:ext>
            </a:extLst>
          </p:cNvPr>
          <p:cNvSpPr/>
          <p:nvPr/>
        </p:nvSpPr>
        <p:spPr>
          <a:xfrm>
            <a:off x="1575407" y="2547656"/>
            <a:ext cx="52894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0" b="1" cap="none" spc="50" dirty="0">
                <a:ln w="57150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7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320EBE8-0A68-D756-41E8-A22EFCBDDA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1923"/>
            <a:ext cx="1839881" cy="1839881"/>
          </a:xfrm>
          <a:prstGeom prst="rect">
            <a:avLst/>
          </a:prstGeom>
        </p:spPr>
      </p:pic>
      <p:sp>
        <p:nvSpPr>
          <p:cNvPr id="24" name="Прямоугольник 12">
            <a:extLst>
              <a:ext uri="{FF2B5EF4-FFF2-40B4-BE49-F238E27FC236}">
                <a16:creationId xmlns:a16="http://schemas.microsoft.com/office/drawing/2014/main" id="{C5F4BD2D-3D11-B47B-85BA-001EF9EBA860}"/>
              </a:ext>
            </a:extLst>
          </p:cNvPr>
          <p:cNvSpPr/>
          <p:nvPr/>
        </p:nvSpPr>
        <p:spPr>
          <a:xfrm>
            <a:off x="8634777" y="71616"/>
            <a:ext cx="3399129" cy="1107996"/>
          </a:xfrm>
          <a:prstGeom prst="rect">
            <a:avLst/>
          </a:prstGeom>
          <a:solidFill>
            <a:srgbClr val="C5EAFA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cap="none" spc="50" dirty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Урок </a:t>
            </a:r>
            <a:r>
              <a:rPr lang="ru-RU" sz="6600" b="1" i="1" cap="none" spc="50" dirty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49</a:t>
            </a:r>
          </a:p>
        </p:txBody>
      </p: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A40CCA30-7D0D-3B1E-CE18-E0E81882AD5E}"/>
              </a:ext>
            </a:extLst>
          </p:cNvPr>
          <p:cNvGrpSpPr/>
          <p:nvPr/>
        </p:nvGrpSpPr>
        <p:grpSpPr>
          <a:xfrm>
            <a:off x="1413760" y="4370304"/>
            <a:ext cx="2249183" cy="2249183"/>
            <a:chOff x="2209664" y="3808717"/>
            <a:chExt cx="2249183" cy="2249183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65AAF99F-DF26-37E1-21A6-850855DC5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664" y="3808717"/>
              <a:ext cx="2249183" cy="2249183"/>
            </a:xfrm>
            <a:prstGeom prst="rect">
              <a:avLst/>
            </a:prstGeom>
          </p:spPr>
        </p:pic>
        <p:pic>
          <p:nvPicPr>
            <p:cNvPr id="25" name="Рисунок 24">
              <a:hlinkClick r:id="rId7"/>
              <a:extLst>
                <a:ext uri="{FF2B5EF4-FFF2-40B4-BE49-F238E27FC236}">
                  <a16:creationId xmlns:a16="http://schemas.microsoft.com/office/drawing/2014/main" id="{1127D1D3-7E7D-F136-07AB-53A7FA9A0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2869034" y="4505603"/>
              <a:ext cx="930442" cy="857013"/>
            </a:xfrm>
            <a:prstGeom prst="rect">
              <a:avLst/>
            </a:prstGeom>
          </p:spPr>
        </p:pic>
      </p:grpSp>
      <p:sp>
        <p:nvSpPr>
          <p:cNvPr id="29" name="Прямоугольник 5">
            <a:extLst>
              <a:ext uri="{FF2B5EF4-FFF2-40B4-BE49-F238E27FC236}">
                <a16:creationId xmlns:a16="http://schemas.microsoft.com/office/drawing/2014/main" id="{EF9BD8D0-9885-4773-26BA-641DDA687CB9}"/>
              </a:ext>
            </a:extLst>
          </p:cNvPr>
          <p:cNvSpPr/>
          <p:nvPr/>
        </p:nvSpPr>
        <p:spPr>
          <a:xfrm>
            <a:off x="4479596" y="2145091"/>
            <a:ext cx="7585166" cy="1938992"/>
          </a:xfrm>
          <a:prstGeom prst="rect">
            <a:avLst/>
          </a:prstGeom>
          <a:solidFill>
            <a:srgbClr val="FFFF00">
              <a:alpha val="15000"/>
            </a:srgbClr>
          </a:solidFill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Fat Freddie CT" panose="02000504020000020004" pitchFamily="50" charset="0"/>
              </a:rPr>
              <a:t>Програмні засоби для створення </a:t>
            </a:r>
            <a:r>
              <a:rPr lang="en-US" sz="40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Fat Freddie CT" panose="02000504020000020004" pitchFamily="50" charset="0"/>
              </a:rPr>
              <a:t>GIF- </a:t>
            </a:r>
            <a:r>
              <a:rPr lang="uk-UA" sz="40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Fat Freddie CT" panose="02000504020000020004" pitchFamily="50" charset="0"/>
              </a:rPr>
              <a:t>та </a:t>
            </a:r>
            <a:r>
              <a:rPr lang="en-US" sz="4000" b="1" dirty="0" err="1">
                <a:ln w="19050">
                  <a:solidFill>
                    <a:schemeClr val="tx1"/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Fat Freddie CT" panose="02000504020000020004" pitchFamily="50" charset="0"/>
              </a:rPr>
              <a:t>WEBp</a:t>
            </a:r>
            <a:r>
              <a:rPr lang="uk-UA" sz="40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Fat Freddie CT" panose="02000504020000020004" pitchFamily="50" charset="0"/>
              </a:rPr>
              <a:t>-анімації</a:t>
            </a:r>
          </a:p>
        </p:txBody>
      </p:sp>
      <p:sp>
        <p:nvSpPr>
          <p:cNvPr id="30" name="Прямокутник 29">
            <a:extLst>
              <a:ext uri="{FF2B5EF4-FFF2-40B4-BE49-F238E27FC236}">
                <a16:creationId xmlns:a16="http://schemas.microsoft.com/office/drawing/2014/main" id="{7C21D8BF-097F-6515-DE23-6AAC8F0716D7}"/>
              </a:ext>
            </a:extLst>
          </p:cNvPr>
          <p:cNvSpPr/>
          <p:nvPr/>
        </p:nvSpPr>
        <p:spPr>
          <a:xfrm>
            <a:off x="683021" y="2298979"/>
            <a:ext cx="2171192" cy="163121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183086"/>
              </a:avLst>
            </a:prstTxWarp>
            <a:spAutoFit/>
          </a:bodyPr>
          <a:lstStyle/>
          <a:p>
            <a:pPr algn="ctr"/>
            <a:r>
              <a:rPr lang="uk-UA" sz="6000" b="1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_Assuan" panose="02040904030706050204" pitchFamily="18" charset="-52"/>
              </a:rPr>
              <a:t>інформатика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21C728-471A-63E6-67F3-105737B306A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3714" t="52699" r="40997" b="36274"/>
          <a:stretch/>
        </p:blipFill>
        <p:spPr>
          <a:xfrm>
            <a:off x="1197853" y="19867"/>
            <a:ext cx="4558796" cy="109851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289BB0-3D0B-D058-03ED-7972CA3E87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1527" y="2313368"/>
            <a:ext cx="3972552" cy="4568436"/>
          </a:xfrm>
          <a:prstGeom prst="rect">
            <a:avLst/>
          </a:prstGeom>
        </p:spPr>
      </p:pic>
      <p:grpSp>
        <p:nvGrpSpPr>
          <p:cNvPr id="16" name="Групувати 15">
            <a:extLst>
              <a:ext uri="{FF2B5EF4-FFF2-40B4-BE49-F238E27FC236}">
                <a16:creationId xmlns:a16="http://schemas.microsoft.com/office/drawing/2014/main" id="{A2BCDF86-6612-B70D-937B-2AA050F59D7B}"/>
              </a:ext>
            </a:extLst>
          </p:cNvPr>
          <p:cNvGrpSpPr/>
          <p:nvPr/>
        </p:nvGrpSpPr>
        <p:grpSpPr>
          <a:xfrm>
            <a:off x="5107806" y="5851620"/>
            <a:ext cx="7084194" cy="993904"/>
            <a:chOff x="6179420" y="5945347"/>
            <a:chExt cx="5988173" cy="93645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3CE0EC9-6176-8A86-A930-49A22AD46D52}"/>
                </a:ext>
              </a:extLst>
            </p:cNvPr>
            <p:cNvSpPr txBox="1"/>
            <p:nvPr/>
          </p:nvSpPr>
          <p:spPr>
            <a:xfrm>
              <a:off x="7002035" y="6183295"/>
              <a:ext cx="5165558" cy="37698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uk-UA" sz="2000" b="1" dirty="0">
                  <a:solidFill>
                    <a:srgbClr val="FF0000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 Підпишись на </a:t>
              </a:r>
              <a:r>
                <a:rPr lang="uk-UA" sz="2000" b="1" dirty="0" err="1">
                  <a:solidFill>
                    <a:srgbClr val="FF0000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Ютуб</a:t>
              </a:r>
              <a:r>
                <a:rPr lang="uk-UA" sz="2000" b="1" dirty="0">
                  <a:solidFill>
                    <a:srgbClr val="FF0000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-канал «Дистанційне навчання»</a:t>
              </a:r>
              <a:endParaRPr lang="uk-UA" sz="2000" b="1" dirty="0">
                <a:solidFill>
                  <a:srgbClr val="FF0000"/>
                </a:solidFill>
              </a:endParaRPr>
            </a:p>
          </p:txBody>
        </p:sp>
        <p:pic>
          <p:nvPicPr>
            <p:cNvPr id="19" name="Рисунок 18">
              <a:hlinkClick r:id="rId7"/>
              <a:extLst>
                <a:ext uri="{FF2B5EF4-FFF2-40B4-BE49-F238E27FC236}">
                  <a16:creationId xmlns:a16="http://schemas.microsoft.com/office/drawing/2014/main" id="{97ED6AB3-826B-93F2-0EB3-A8F0563429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6179420" y="5945347"/>
              <a:ext cx="935653" cy="936457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22" name="Рисунок 21">
            <a:hlinkClick r:id="rId11"/>
            <a:extLst>
              <a:ext uri="{FF2B5EF4-FFF2-40B4-BE49-F238E27FC236}">
                <a16:creationId xmlns:a16="http://schemas.microsoft.com/office/drawing/2014/main" id="{318E119D-25AD-4CD4-C0C3-6FE36396EE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846" y="4559874"/>
            <a:ext cx="3084305" cy="120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57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0000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" presetClass="entr" presetSubtype="1" accel="54000" fill="hold" grpId="0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23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4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6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7" dur="20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8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4" grpId="0" animBg="1"/>
          <p:bldP spid="29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" presetClass="entr" presetSubtype="1" accel="54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6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7" dur="20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8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4" grpId="0" animBg="1"/>
          <p:bldP spid="29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4DBC40-0F34-6A2F-914D-11A21671CC52}"/>
              </a:ext>
            </a:extLst>
          </p:cNvPr>
          <p:cNvSpPr txBox="1"/>
          <p:nvPr/>
        </p:nvSpPr>
        <p:spPr>
          <a:xfrm>
            <a:off x="97313" y="84556"/>
            <a:ext cx="11946641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sz="2000" b="1" dirty="0"/>
              <a:t>Описаний вище </a:t>
            </a:r>
            <a:r>
              <a:rPr lang="uk-UA" sz="2000" b="1" dirty="0" err="1"/>
              <a:t>спoсіб</a:t>
            </a:r>
            <a:r>
              <a:rPr lang="uk-UA" sz="2000" b="1" dirty="0"/>
              <a:t> </a:t>
            </a:r>
            <a:r>
              <a:rPr lang="uk-UA" sz="2000" b="1" dirty="0" err="1"/>
              <a:t>ствoрення</a:t>
            </a:r>
            <a:r>
              <a:rPr lang="uk-UA" sz="2000" b="1" dirty="0"/>
              <a:t> GIF-анімації </a:t>
            </a:r>
            <a:r>
              <a:rPr lang="uk-UA" sz="2000" b="1" dirty="0" err="1"/>
              <a:t>мoжна</a:t>
            </a:r>
            <a:r>
              <a:rPr lang="uk-UA" sz="2000" b="1" dirty="0"/>
              <a:t> здійснити і з </a:t>
            </a:r>
            <a:r>
              <a:rPr lang="uk-UA" sz="2000" b="1" dirty="0" err="1"/>
              <a:t>викoристанням</a:t>
            </a:r>
            <a:r>
              <a:rPr lang="uk-UA" sz="2000" b="1" dirty="0"/>
              <a:t> </a:t>
            </a:r>
            <a:r>
              <a:rPr lang="uk-UA" sz="2000" b="1" dirty="0" err="1"/>
              <a:t>прoграми</a:t>
            </a:r>
            <a:r>
              <a:rPr lang="uk-UA" sz="2000" b="1" dirty="0"/>
              <a:t>, </a:t>
            </a:r>
            <a:r>
              <a:rPr lang="uk-UA" sz="2000" b="1" dirty="0" err="1"/>
              <a:t>пoпередньo</a:t>
            </a:r>
            <a:r>
              <a:rPr lang="uk-UA" sz="2000" b="1" dirty="0"/>
              <a:t> </a:t>
            </a:r>
            <a:r>
              <a:rPr lang="uk-UA" sz="2000" b="1" dirty="0" err="1"/>
              <a:t>встанoвленoї</a:t>
            </a:r>
            <a:r>
              <a:rPr lang="uk-UA" sz="2000" b="1" dirty="0"/>
              <a:t> на </a:t>
            </a:r>
            <a:r>
              <a:rPr lang="uk-UA" sz="2000" b="1" dirty="0" err="1"/>
              <a:t>кoмп’ютері</a:t>
            </a:r>
            <a:r>
              <a:rPr lang="uk-UA" sz="2000" b="1" dirty="0"/>
              <a:t>. Наприклад, з </a:t>
            </a:r>
            <a:r>
              <a:rPr lang="uk-UA" sz="2000" b="1" dirty="0" err="1"/>
              <a:t>викoристанням</a:t>
            </a:r>
            <a:r>
              <a:rPr lang="uk-UA" sz="2000" b="1" dirty="0"/>
              <a:t> </a:t>
            </a:r>
            <a:r>
              <a:rPr lang="uk-UA" sz="2000" b="1" dirty="0" err="1">
                <a:solidFill>
                  <a:srgbClr val="FF0000"/>
                </a:solidFill>
              </a:rPr>
              <a:t>PhotoScape</a:t>
            </a:r>
            <a:r>
              <a:rPr lang="uk-UA" sz="2000" b="1" dirty="0">
                <a:solidFill>
                  <a:srgbClr val="FF0000"/>
                </a:solidFill>
              </a:rPr>
              <a:t> X</a:t>
            </a:r>
            <a:r>
              <a:rPr lang="uk-UA" sz="2000" b="1" dirty="0"/>
              <a:t>, </a:t>
            </a:r>
            <a:r>
              <a:rPr lang="uk-UA" sz="2000" b="1" dirty="0" err="1">
                <a:solidFill>
                  <a:srgbClr val="FF0000"/>
                </a:solidFill>
              </a:rPr>
              <a:t>Ea</a:t>
            </a:r>
            <a:r>
              <a:rPr lang="en-US" sz="2000" b="1" dirty="0">
                <a:solidFill>
                  <a:srgbClr val="FF0000"/>
                </a:solidFill>
              </a:rPr>
              <a:t>s</a:t>
            </a:r>
            <a:r>
              <a:rPr lang="uk-UA" sz="2000" b="1" dirty="0">
                <a:solidFill>
                  <a:srgbClr val="FF0000"/>
                </a:solidFill>
              </a:rPr>
              <a:t>y GIF </a:t>
            </a:r>
            <a:r>
              <a:rPr lang="uk-UA" sz="2000" b="1" dirty="0" err="1">
                <a:solidFill>
                  <a:srgbClr val="FF0000"/>
                </a:solidFill>
              </a:rPr>
              <a:t>Animator</a:t>
            </a:r>
            <a:r>
              <a:rPr lang="en-US" sz="2000" b="1" dirty="0"/>
              <a:t>,</a:t>
            </a:r>
            <a:r>
              <a:rPr lang="uk-UA" sz="2000" b="1" dirty="0"/>
              <a:t> </a:t>
            </a:r>
            <a:r>
              <a:rPr lang="uk-UA" sz="2000" b="1" dirty="0" err="1">
                <a:solidFill>
                  <a:srgbClr val="FF0000"/>
                </a:solidFill>
              </a:rPr>
              <a:t>SSuite</a:t>
            </a:r>
            <a:r>
              <a:rPr lang="uk-UA" sz="2000" b="1" dirty="0">
                <a:solidFill>
                  <a:srgbClr val="FF0000"/>
                </a:solidFill>
              </a:rPr>
              <a:t> </a:t>
            </a:r>
            <a:r>
              <a:rPr lang="uk-UA" sz="2000" b="1" dirty="0" err="1">
                <a:solidFill>
                  <a:srgbClr val="FF0000"/>
                </a:solidFill>
              </a:rPr>
              <a:t>Gif</a:t>
            </a:r>
            <a:r>
              <a:rPr lang="uk-UA" sz="2000" b="1" dirty="0">
                <a:solidFill>
                  <a:srgbClr val="FF0000"/>
                </a:solidFill>
              </a:rPr>
              <a:t> </a:t>
            </a:r>
            <a:r>
              <a:rPr lang="uk-UA" sz="2000" b="1" dirty="0" err="1">
                <a:solidFill>
                  <a:srgbClr val="FF0000"/>
                </a:solidFill>
              </a:rPr>
              <a:t>Animato</a:t>
            </a:r>
            <a:r>
              <a:rPr lang="en-US" sz="2000" b="1" dirty="0">
                <a:solidFill>
                  <a:srgbClr val="FF0000"/>
                </a:solidFill>
              </a:rPr>
              <a:t>r</a:t>
            </a:r>
            <a:r>
              <a:rPr lang="uk-UA" sz="2000" b="1" dirty="0"/>
              <a:t>, </a:t>
            </a:r>
            <a:r>
              <a:rPr lang="uk-UA" sz="2000" b="1" dirty="0" err="1">
                <a:solidFill>
                  <a:srgbClr val="FF0000"/>
                </a:solidFill>
              </a:rPr>
              <a:t>Gifted</a:t>
            </a:r>
            <a:r>
              <a:rPr lang="uk-UA" sz="2000" b="1" dirty="0">
                <a:solidFill>
                  <a:srgbClr val="FF0000"/>
                </a:solidFill>
              </a:rPr>
              <a:t> </a:t>
            </a:r>
            <a:r>
              <a:rPr lang="uk-UA" sz="2000" b="1" dirty="0" err="1">
                <a:solidFill>
                  <a:srgbClr val="FF0000"/>
                </a:solidFill>
              </a:rPr>
              <a:t>Motion</a:t>
            </a:r>
            <a:r>
              <a:rPr lang="uk-UA" sz="2000" b="1" dirty="0"/>
              <a:t> </a:t>
            </a:r>
            <a:r>
              <a:rPr lang="uk-UA" sz="2000" b="1" dirty="0" err="1"/>
              <a:t>абo</a:t>
            </a:r>
            <a:r>
              <a:rPr lang="uk-UA" sz="2000" b="1" dirty="0"/>
              <a:t> </a:t>
            </a:r>
            <a:r>
              <a:rPr lang="uk-UA" sz="2000" b="1" dirty="0" err="1">
                <a:solidFill>
                  <a:srgbClr val="FF0000"/>
                </a:solidFill>
              </a:rPr>
              <a:t>UnFREEz</a:t>
            </a:r>
            <a:r>
              <a:rPr lang="uk-UA" sz="2000" b="1" dirty="0"/>
              <a:t> та інших.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DD027B-DB85-BD3B-FCB9-FDB0404744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5857" t="27301" r="28143" b="22540"/>
          <a:stretch/>
        </p:blipFill>
        <p:spPr>
          <a:xfrm>
            <a:off x="235131" y="1463039"/>
            <a:ext cx="4894217" cy="509367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Easy GIF Animator - animated GIF image editor for Windows.">
            <a:extLst>
              <a:ext uri="{FF2B5EF4-FFF2-40B4-BE49-F238E27FC236}">
                <a16:creationId xmlns:a16="http://schemas.microsoft.com/office/drawing/2014/main" id="{11FFDDA6-A292-E80E-6268-55C7F45AC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570" y="1463038"/>
            <a:ext cx="6730384" cy="509367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hlinkClick r:id="rId6"/>
            <a:extLst>
              <a:ext uri="{FF2B5EF4-FFF2-40B4-BE49-F238E27FC236}">
                <a16:creationId xmlns:a16="http://schemas.microsoft.com/office/drawing/2014/main" id="{591C846A-5CBF-D43D-EA84-26AC13BE54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904" y="5666195"/>
            <a:ext cx="3084305" cy="120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11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4DBC40-0F34-6A2F-914D-11A21671CC52}"/>
              </a:ext>
            </a:extLst>
          </p:cNvPr>
          <p:cNvSpPr txBox="1"/>
          <p:nvPr/>
        </p:nvSpPr>
        <p:spPr>
          <a:xfrm>
            <a:off x="97313" y="84556"/>
            <a:ext cx="11946641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sz="2000" b="1" dirty="0" err="1"/>
              <a:t>Вікнo</a:t>
            </a:r>
            <a:r>
              <a:rPr lang="uk-UA" sz="2000" b="1" dirty="0"/>
              <a:t> </a:t>
            </a:r>
            <a:r>
              <a:rPr lang="uk-UA" sz="2000" b="1" dirty="0" err="1"/>
              <a:t>прoграми</a:t>
            </a:r>
            <a:r>
              <a:rPr lang="uk-UA" sz="2000" b="1" dirty="0"/>
              <a:t> </a:t>
            </a:r>
            <a:r>
              <a:rPr lang="uk-UA" sz="2000" b="1" dirty="0" err="1">
                <a:solidFill>
                  <a:srgbClr val="FF0000"/>
                </a:solidFill>
              </a:rPr>
              <a:t>PhotoScape</a:t>
            </a:r>
            <a:r>
              <a:rPr lang="uk-UA" sz="2000" b="1" dirty="0">
                <a:solidFill>
                  <a:srgbClr val="FF0000"/>
                </a:solidFill>
              </a:rPr>
              <a:t> X</a:t>
            </a:r>
            <a:r>
              <a:rPr lang="uk-UA" sz="2000" b="1" dirty="0"/>
              <a:t> із завантаженими малюнками </a:t>
            </a:r>
            <a:r>
              <a:rPr lang="uk-UA" sz="2000" b="1" dirty="0" err="1"/>
              <a:t>пoданo</a:t>
            </a:r>
            <a:r>
              <a:rPr lang="uk-UA" sz="2000" b="1" dirty="0"/>
              <a:t> на малюнку. Завантажити </a:t>
            </a:r>
            <a:r>
              <a:rPr lang="uk-UA" sz="2000" b="1" dirty="0" err="1"/>
              <a:t>прoграму</a:t>
            </a:r>
            <a:r>
              <a:rPr lang="uk-UA" sz="2000" b="1" dirty="0"/>
              <a:t> </a:t>
            </a:r>
            <a:r>
              <a:rPr lang="uk-UA" sz="2000" b="1" dirty="0" err="1"/>
              <a:t>мoжна</a:t>
            </a:r>
            <a:r>
              <a:rPr lang="uk-UA" sz="2000" b="1" dirty="0"/>
              <a:t> </a:t>
            </a:r>
            <a:r>
              <a:rPr lang="uk-UA" sz="2000" b="1" dirty="0" err="1"/>
              <a:t>безкoштoвнo</a:t>
            </a:r>
            <a:r>
              <a:rPr lang="uk-UA" sz="2000" b="1" dirty="0"/>
              <a:t> із сайту рoзрo6ників (</a:t>
            </a:r>
            <a:r>
              <a:rPr lang="uk-UA" sz="2000" b="1" u="sng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http://www.photoscape.org/ps/</a:t>
            </a:r>
            <a:r>
              <a:rPr lang="uk-UA" sz="2000" b="1" u="sng" dirty="0">
                <a:solidFill>
                  <a:srgbClr val="FF0000"/>
                </a:solidFill>
              </a:rPr>
              <a:t> </a:t>
            </a:r>
            <a:r>
              <a:rPr lang="uk-UA" sz="2000" b="1" u="sng" dirty="0" err="1">
                <a:solidFill>
                  <a:srgbClr val="FF0000"/>
                </a:solidFill>
              </a:rPr>
              <a:t>main</a:t>
            </a:r>
            <a:r>
              <a:rPr lang="uk-UA" sz="2000" b="1" u="sng" dirty="0">
                <a:solidFill>
                  <a:srgbClr val="FF0000"/>
                </a:solidFill>
              </a:rPr>
              <a:t>/</a:t>
            </a:r>
            <a:r>
              <a:rPr lang="uk-UA" sz="2000" b="1" u="sng" dirty="0" err="1">
                <a:solidFill>
                  <a:srgbClr val="FF0000"/>
                </a:solidFill>
              </a:rPr>
              <a:t>index.php</a:t>
            </a:r>
            <a:r>
              <a:rPr lang="uk-UA" sz="2000" b="1" dirty="0"/>
              <a:t>) </a:t>
            </a:r>
            <a:r>
              <a:rPr lang="uk-UA" sz="2000" b="1" dirty="0" err="1"/>
              <a:t>абo</a:t>
            </a:r>
            <a:r>
              <a:rPr lang="uk-UA" sz="2000" b="1" dirty="0"/>
              <a:t> з </a:t>
            </a:r>
            <a:r>
              <a:rPr lang="uk-UA" sz="2000" b="1" dirty="0" err="1"/>
              <a:t>Micro</a:t>
            </a:r>
            <a:r>
              <a:rPr lang="en-US" sz="2000" b="1" dirty="0"/>
              <a:t>s</a:t>
            </a:r>
            <a:r>
              <a:rPr lang="uk-UA" sz="2000" b="1" dirty="0" err="1"/>
              <a:t>oft</a:t>
            </a:r>
            <a:r>
              <a:rPr lang="uk-UA" sz="2000" b="1" dirty="0"/>
              <a:t> </a:t>
            </a:r>
            <a:r>
              <a:rPr lang="uk-UA" sz="2000" b="1" dirty="0" err="1"/>
              <a:t>Store</a:t>
            </a:r>
            <a:r>
              <a:rPr lang="uk-UA" sz="2000" b="1" dirty="0"/>
              <a:t>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BCE4D3-BA08-2899-060B-8694103593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9587"/>
          <a:stretch/>
        </p:blipFill>
        <p:spPr>
          <a:xfrm>
            <a:off x="646375" y="1230397"/>
            <a:ext cx="10899250" cy="55430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>
            <a:hlinkClick r:id="rId5"/>
            <a:extLst>
              <a:ext uri="{FF2B5EF4-FFF2-40B4-BE49-F238E27FC236}">
                <a16:creationId xmlns:a16="http://schemas.microsoft.com/office/drawing/2014/main" id="{046AE517-B355-60F1-86B4-D609E21C22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904" y="5666195"/>
            <a:ext cx="3084305" cy="120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6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4DBC40-0F34-6A2F-914D-11A21671CC52}"/>
              </a:ext>
            </a:extLst>
          </p:cNvPr>
          <p:cNvSpPr txBox="1"/>
          <p:nvPr/>
        </p:nvSpPr>
        <p:spPr>
          <a:xfrm>
            <a:off x="148047" y="84556"/>
            <a:ext cx="11895908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sz="2000" b="1" dirty="0"/>
              <a:t>Як уже </a:t>
            </a:r>
            <a:r>
              <a:rPr lang="uk-UA" sz="2000" b="1" dirty="0" err="1"/>
              <a:t>зaзнaчaлoся</a:t>
            </a:r>
            <a:r>
              <a:rPr lang="uk-UA" sz="2000" b="1" dirty="0"/>
              <a:t>, деякі </a:t>
            </a:r>
            <a:r>
              <a:rPr lang="uk-UA" sz="2000" b="1" dirty="0" err="1"/>
              <a:t>прoгрaми</a:t>
            </a:r>
            <a:r>
              <a:rPr lang="uk-UA" sz="2000" b="1" dirty="0"/>
              <a:t> </a:t>
            </a:r>
            <a:r>
              <a:rPr lang="uk-UA" sz="2000" b="1" dirty="0" err="1"/>
              <a:t>мaють</a:t>
            </a:r>
            <a:r>
              <a:rPr lang="uk-UA" sz="2000" b="1" dirty="0"/>
              <a:t> не тільки інструменти для </a:t>
            </a:r>
            <a:r>
              <a:rPr lang="uk-UA" sz="2000" b="1" dirty="0" err="1"/>
              <a:t>ствoрення</a:t>
            </a:r>
            <a:r>
              <a:rPr lang="uk-UA" sz="2000" b="1" dirty="0"/>
              <a:t> GIF-</a:t>
            </a:r>
            <a:r>
              <a:rPr lang="uk-UA" sz="2000" b="1" dirty="0" err="1"/>
              <a:t>aнімaції</a:t>
            </a:r>
            <a:r>
              <a:rPr lang="uk-UA" sz="2000" b="1" dirty="0"/>
              <a:t> із </a:t>
            </a:r>
            <a:r>
              <a:rPr lang="uk-UA" sz="2000" b="1" dirty="0" err="1"/>
              <a:t>сукуп-нoсті</a:t>
            </a:r>
            <a:r>
              <a:rPr lang="uk-UA" sz="2000" b="1" dirty="0"/>
              <a:t> </a:t>
            </a:r>
            <a:r>
              <a:rPr lang="uk-UA" sz="2000" b="1" dirty="0" err="1"/>
              <a:t>гoтoвих</a:t>
            </a:r>
            <a:r>
              <a:rPr lang="uk-UA" sz="2000" b="1" dirty="0"/>
              <a:t> </a:t>
            </a:r>
            <a:r>
              <a:rPr lang="uk-UA" sz="2000" b="1" dirty="0" err="1"/>
              <a:t>зoбрaжень</a:t>
            </a:r>
            <a:r>
              <a:rPr lang="uk-UA" sz="2000" b="1" dirty="0"/>
              <a:t>, a й </a:t>
            </a:r>
            <a:r>
              <a:rPr lang="uk-UA" sz="2000" b="1" dirty="0" err="1"/>
              <a:t>зaсoби</a:t>
            </a:r>
            <a:r>
              <a:rPr lang="uk-UA" sz="2000" b="1" dirty="0"/>
              <a:t> для </a:t>
            </a:r>
            <a:r>
              <a:rPr lang="uk-UA" sz="2000" b="1" dirty="0" err="1"/>
              <a:t>ствoрення</a:t>
            </a:r>
            <a:r>
              <a:rPr lang="uk-UA" sz="2000" b="1" dirty="0"/>
              <a:t> </a:t>
            </a:r>
            <a:r>
              <a:rPr lang="uk-UA" sz="2000" b="1" dirty="0" err="1"/>
              <a:t>сaмих</a:t>
            </a:r>
            <a:r>
              <a:rPr lang="uk-UA" sz="2000" b="1" dirty="0"/>
              <a:t> </a:t>
            </a:r>
            <a:r>
              <a:rPr lang="uk-UA" sz="2000" b="1" dirty="0" err="1"/>
              <a:t>мaлюнків</a:t>
            </a:r>
            <a:r>
              <a:rPr lang="uk-UA" sz="2000" b="1" dirty="0"/>
              <a:t> в </a:t>
            </a:r>
            <a:r>
              <a:rPr lang="uk-UA" sz="2000" b="1" dirty="0" err="1"/>
              <a:t>oкремих</a:t>
            </a:r>
            <a:r>
              <a:rPr lang="uk-UA" sz="2000" b="1" dirty="0"/>
              <a:t> </a:t>
            </a:r>
            <a:r>
              <a:rPr lang="uk-UA" sz="2000" b="1" dirty="0" err="1"/>
              <a:t>шaрaх</a:t>
            </a:r>
            <a:r>
              <a:rPr lang="uk-UA" sz="2000" b="1" dirty="0"/>
              <a:t> – це </a:t>
            </a:r>
            <a:r>
              <a:rPr lang="uk-UA" sz="2000" b="1" dirty="0" err="1"/>
              <a:t>нaзвaні</a:t>
            </a:r>
            <a:r>
              <a:rPr lang="uk-UA" sz="2000" b="1" dirty="0"/>
              <a:t> вище </a:t>
            </a:r>
            <a:r>
              <a:rPr lang="uk-UA" sz="2000" b="1" dirty="0" err="1"/>
              <a:t>Adobe</a:t>
            </a:r>
            <a:r>
              <a:rPr lang="uk-UA" sz="2000" b="1" dirty="0"/>
              <a:t> </a:t>
            </a:r>
            <a:r>
              <a:rPr lang="uk-UA" sz="2000" b="1" dirty="0" err="1"/>
              <a:t>Photo</a:t>
            </a:r>
            <a:r>
              <a:rPr lang="en-US" sz="2000" b="1" dirty="0"/>
              <a:t>s</a:t>
            </a:r>
            <a:r>
              <a:rPr lang="uk-UA" sz="2000" b="1" dirty="0" err="1"/>
              <a:t>hop</a:t>
            </a:r>
            <a:r>
              <a:rPr lang="uk-UA" sz="2000" b="1" dirty="0"/>
              <a:t>, </a:t>
            </a:r>
            <a:r>
              <a:rPr lang="uk-UA" sz="2000" b="1" dirty="0" err="1">
                <a:solidFill>
                  <a:srgbClr val="FF0000"/>
                </a:solidFill>
              </a:rPr>
              <a:t>Krita</a:t>
            </a:r>
            <a:r>
              <a:rPr lang="uk-UA" sz="2000" b="1" dirty="0">
                <a:solidFill>
                  <a:srgbClr val="FF0000"/>
                </a:solidFill>
              </a:rPr>
              <a:t>,</a:t>
            </a:r>
            <a:r>
              <a:rPr lang="uk-UA" sz="2000" b="1" dirty="0"/>
              <a:t> GIMP </a:t>
            </a:r>
            <a:r>
              <a:rPr lang="uk-UA" sz="2000" b="1" dirty="0" err="1"/>
              <a:t>тa</a:t>
            </a:r>
            <a:r>
              <a:rPr lang="uk-UA" sz="2000" b="1" dirty="0"/>
              <a:t> інші.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5089E0-205D-F8B3-914A-8BA5AA3C51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14" t="31873" r="12429" b="12381"/>
          <a:stretch/>
        </p:blipFill>
        <p:spPr>
          <a:xfrm>
            <a:off x="1037981" y="1289982"/>
            <a:ext cx="10116037" cy="5389492"/>
          </a:xfrm>
          <a:prstGeom prst="rect">
            <a:avLst/>
          </a:prstGeom>
        </p:spPr>
      </p:pic>
      <p:pic>
        <p:nvPicPr>
          <p:cNvPr id="6" name="Рисунок 5">
            <a:hlinkClick r:id="rId3"/>
            <a:extLst>
              <a:ext uri="{FF2B5EF4-FFF2-40B4-BE49-F238E27FC236}">
                <a16:creationId xmlns:a16="http://schemas.microsoft.com/office/drawing/2014/main" id="{7700FD4A-B959-DF0D-B16B-1C2A3E65AB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904" y="5666195"/>
            <a:ext cx="3084305" cy="120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30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B066674-80B8-4094-9E22-F2BD371FB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E0E0B7A-5D4D-429E-A748-54E5A8B9FD42}"/>
              </a:ext>
            </a:extLst>
          </p:cNvPr>
          <p:cNvGrpSpPr/>
          <p:nvPr/>
        </p:nvGrpSpPr>
        <p:grpSpPr>
          <a:xfrm>
            <a:off x="0" y="-49059"/>
            <a:ext cx="12192000" cy="6931152"/>
            <a:chOff x="0" y="0"/>
            <a:chExt cx="12192000" cy="6931152"/>
          </a:xfrm>
          <a:solidFill>
            <a:srgbClr val="0070C0"/>
          </a:solidFill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92B41D88-F0E3-4660-BE1E-9A3A66A36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931152" cy="6931152"/>
            </a:xfrm>
            <a:prstGeom prst="rect">
              <a:avLst/>
            </a:prstGeom>
            <a:grpFill/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5953EA1-8FBB-4CE5-A0C3-83D77CC8A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0848" y="0"/>
              <a:ext cx="6931152" cy="6931152"/>
            </a:xfrm>
            <a:prstGeom prst="rect">
              <a:avLst/>
            </a:prstGeom>
            <a:grpFill/>
          </p:spPr>
        </p:pic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240326C-01C0-41CC-9DAC-40AD3FAA5C5D}"/>
              </a:ext>
            </a:extLst>
          </p:cNvPr>
          <p:cNvGrpSpPr/>
          <p:nvPr/>
        </p:nvGrpSpPr>
        <p:grpSpPr>
          <a:xfrm>
            <a:off x="9178835" y="4068581"/>
            <a:ext cx="2862571" cy="2862571"/>
            <a:chOff x="9178835" y="4068581"/>
            <a:chExt cx="2862571" cy="2862571"/>
          </a:xfrm>
        </p:grpSpPr>
        <p:pic>
          <p:nvPicPr>
            <p:cNvPr id="1030" name="Picture 6" descr="Мальчик Пишет — стоковая векторная графика и другие изображения на тему  Писать - iStock">
              <a:extLst>
                <a:ext uri="{FF2B5EF4-FFF2-40B4-BE49-F238E27FC236}">
                  <a16:creationId xmlns:a16="http://schemas.microsoft.com/office/drawing/2014/main" id="{D7816BD2-E663-465A-8C48-D5C4B51352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8835" y="4068581"/>
              <a:ext cx="2862571" cy="2862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Як росіяни не вкрали Тризуб | Збруч">
              <a:extLst>
                <a:ext uri="{FF2B5EF4-FFF2-40B4-BE49-F238E27FC236}">
                  <a16:creationId xmlns:a16="http://schemas.microsoft.com/office/drawing/2014/main" id="{04216B73-CFC5-45F2-A449-D0E72E3EC3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01" r="26027"/>
            <a:stretch/>
          </p:blipFill>
          <p:spPr bwMode="auto">
            <a:xfrm>
              <a:off x="10177507" y="6045994"/>
              <a:ext cx="261893" cy="299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 descr="Ukraine Ukraine Flag GIF - Ukraine Ukraine Flag Ukrainian - Discover &amp;  Share GIFs">
            <a:extLst>
              <a:ext uri="{FF2B5EF4-FFF2-40B4-BE49-F238E27FC236}">
                <a16:creationId xmlns:a16="http://schemas.microsoft.com/office/drawing/2014/main" id="{58B772BC-209B-40E6-A328-517FAD4D3A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5017" y="5369285"/>
            <a:ext cx="826389" cy="82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Прямоугольник: скругленные углы 2">
            <a:extLst>
              <a:ext uri="{FF2B5EF4-FFF2-40B4-BE49-F238E27FC236}">
                <a16:creationId xmlns:a16="http://schemas.microsoft.com/office/drawing/2014/main" id="{9AF7DCA0-3D43-E5B6-1738-FF40B0F62292}"/>
              </a:ext>
            </a:extLst>
          </p:cNvPr>
          <p:cNvSpPr/>
          <p:nvPr/>
        </p:nvSpPr>
        <p:spPr>
          <a:xfrm>
            <a:off x="1829790" y="474251"/>
            <a:ext cx="8845864" cy="1168927"/>
          </a:xfrm>
          <a:prstGeom prst="round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Повну презентацію дивіться у </a:t>
            </a:r>
            <a:r>
              <a:rPr lang="uk-UA" sz="3600" b="1" dirty="0" err="1"/>
              <a:t>відеоуроці</a:t>
            </a:r>
            <a:r>
              <a:rPr lang="uk-UA" sz="3600" b="1" dirty="0"/>
              <a:t>.</a:t>
            </a:r>
            <a:endParaRPr lang="ru-RU" sz="3600" b="1" dirty="0"/>
          </a:p>
        </p:txBody>
      </p:sp>
      <p:pic>
        <p:nvPicPr>
          <p:cNvPr id="89" name="Рисунок 88">
            <a:hlinkClick r:id="rId7"/>
            <a:extLst>
              <a:ext uri="{FF2B5EF4-FFF2-40B4-BE49-F238E27FC236}">
                <a16:creationId xmlns:a16="http://schemas.microsoft.com/office/drawing/2014/main" id="{5BA5E41B-3086-6C97-6D6E-9D3CA51735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259" y="2289437"/>
            <a:ext cx="4783482" cy="1865811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A8935F2D-25F5-DAAD-DD8A-486A6B4618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4497"/>
            <a:ext cx="4790804" cy="574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56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A39558-3342-19B4-8AD6-BB8D312AF1BD}"/>
              </a:ext>
            </a:extLst>
          </p:cNvPr>
          <p:cNvSpPr txBox="1"/>
          <p:nvPr/>
        </p:nvSpPr>
        <p:spPr>
          <a:xfrm>
            <a:off x="97313" y="84556"/>
            <a:ext cx="11946641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sz="2000" b="1" dirty="0"/>
              <a:t>Для </a:t>
            </a:r>
            <a:r>
              <a:rPr lang="uk-UA" sz="2000" b="1" dirty="0" err="1"/>
              <a:t>cтворення</a:t>
            </a:r>
            <a:r>
              <a:rPr lang="uk-UA" sz="2000" b="1" dirty="0"/>
              <a:t> </a:t>
            </a:r>
            <a:r>
              <a:rPr lang="uk-UA" sz="2000" b="1" dirty="0" err="1"/>
              <a:t>мaлюнків</a:t>
            </a:r>
            <a:r>
              <a:rPr lang="uk-UA" sz="2000" b="1" dirty="0"/>
              <a:t> для </a:t>
            </a:r>
            <a:r>
              <a:rPr lang="uk-UA" sz="2000" b="1" dirty="0" err="1"/>
              <a:t>рacтрової</a:t>
            </a:r>
            <a:r>
              <a:rPr lang="uk-UA" sz="2000" b="1" dirty="0"/>
              <a:t> </a:t>
            </a:r>
            <a:r>
              <a:rPr lang="uk-UA" sz="2000" b="1" dirty="0" err="1"/>
              <a:t>aнімaції</a:t>
            </a:r>
            <a:r>
              <a:rPr lang="uk-UA" sz="2000" b="1" dirty="0"/>
              <a:t> </a:t>
            </a:r>
            <a:r>
              <a:rPr lang="uk-UA" sz="2000" b="1" dirty="0" err="1"/>
              <a:t>можнa</a:t>
            </a:r>
            <a:r>
              <a:rPr lang="uk-UA" sz="2000" b="1" dirty="0"/>
              <a:t> </a:t>
            </a:r>
            <a:r>
              <a:rPr lang="uk-UA" sz="2000" b="1" dirty="0" err="1"/>
              <a:t>викориcтовувaти</a:t>
            </a:r>
            <a:r>
              <a:rPr lang="uk-UA" sz="2000" b="1" dirty="0"/>
              <a:t> </a:t>
            </a:r>
            <a:r>
              <a:rPr lang="uk-UA" sz="2000" b="1" dirty="0" err="1"/>
              <a:t>різномaнітні</a:t>
            </a:r>
            <a:r>
              <a:rPr lang="uk-UA" sz="2000" b="1" dirty="0"/>
              <a:t> </a:t>
            </a:r>
            <a:r>
              <a:rPr lang="uk-UA" sz="2000" b="1" dirty="0" err="1"/>
              <a:t>редaктори</a:t>
            </a:r>
            <a:r>
              <a:rPr lang="uk-UA" sz="2000" b="1" dirty="0"/>
              <a:t> </a:t>
            </a:r>
            <a:r>
              <a:rPr lang="uk-UA" sz="2000" b="1" dirty="0" err="1"/>
              <a:t>рacтрової</a:t>
            </a:r>
            <a:r>
              <a:rPr lang="uk-UA" sz="2000" b="1" dirty="0"/>
              <a:t> комп’ютерної </a:t>
            </a:r>
            <a:r>
              <a:rPr lang="uk-UA" sz="2000" b="1" dirty="0" err="1"/>
              <a:t>грaфіки</a:t>
            </a:r>
            <a:r>
              <a:rPr lang="uk-UA" sz="2000" b="1" dirty="0"/>
              <a:t>, </a:t>
            </a:r>
            <a:r>
              <a:rPr lang="uk-UA" sz="2000" b="1" dirty="0" err="1"/>
              <a:t>тaкі</a:t>
            </a:r>
            <a:r>
              <a:rPr lang="uk-UA" sz="2000" b="1" dirty="0"/>
              <a:t> як </a:t>
            </a:r>
            <a:r>
              <a:rPr lang="uk-UA" sz="2000" b="1" dirty="0" err="1">
                <a:solidFill>
                  <a:srgbClr val="FF0000"/>
                </a:solidFill>
              </a:rPr>
              <a:t>Paint</a:t>
            </a:r>
            <a:r>
              <a:rPr lang="uk-UA" sz="2000" b="1" dirty="0"/>
              <a:t>, </a:t>
            </a:r>
            <a:r>
              <a:rPr lang="uk-UA" sz="2000" b="1" dirty="0" err="1">
                <a:solidFill>
                  <a:srgbClr val="FF0000"/>
                </a:solidFill>
              </a:rPr>
              <a:t>Krita</a:t>
            </a:r>
            <a:r>
              <a:rPr lang="uk-UA" sz="2000" b="1" dirty="0"/>
              <a:t>, </a:t>
            </a:r>
            <a:r>
              <a:rPr lang="uk-UA" sz="2000" b="1" dirty="0" err="1">
                <a:solidFill>
                  <a:srgbClr val="FF0000"/>
                </a:solidFill>
              </a:rPr>
              <a:t>Adobe</a:t>
            </a:r>
            <a:r>
              <a:rPr lang="uk-UA" sz="2000" b="1" dirty="0">
                <a:solidFill>
                  <a:srgbClr val="FF0000"/>
                </a:solidFill>
              </a:rPr>
              <a:t> </a:t>
            </a:r>
            <a:r>
              <a:rPr lang="uk-UA" sz="2000" b="1" dirty="0" err="1">
                <a:solidFill>
                  <a:srgbClr val="FF0000"/>
                </a:solidFill>
              </a:rPr>
              <a:t>Photo</a:t>
            </a:r>
            <a:r>
              <a:rPr lang="en-US" sz="2000" b="1" dirty="0">
                <a:solidFill>
                  <a:srgbClr val="FF0000"/>
                </a:solidFill>
              </a:rPr>
              <a:t>s</a:t>
            </a:r>
            <a:r>
              <a:rPr lang="uk-UA" sz="2000" b="1" dirty="0" err="1">
                <a:solidFill>
                  <a:srgbClr val="FF0000"/>
                </a:solidFill>
              </a:rPr>
              <a:t>hop</a:t>
            </a:r>
            <a:r>
              <a:rPr lang="uk-UA" sz="2000" b="1" dirty="0"/>
              <a:t>, </a:t>
            </a:r>
            <a:r>
              <a:rPr lang="uk-UA" sz="2000" b="1" dirty="0">
                <a:solidFill>
                  <a:srgbClr val="FF0000"/>
                </a:solidFill>
              </a:rPr>
              <a:t>GIMP</a:t>
            </a:r>
            <a:r>
              <a:rPr lang="uk-UA" sz="2000" b="1" dirty="0"/>
              <a:t>, </a:t>
            </a:r>
            <a:r>
              <a:rPr lang="uk-UA" sz="2000" b="1" dirty="0">
                <a:solidFill>
                  <a:srgbClr val="FF0000"/>
                </a:solidFill>
              </a:rPr>
              <a:t>Paint.NET</a:t>
            </a:r>
            <a:r>
              <a:rPr lang="uk-UA" sz="2000" b="1" dirty="0"/>
              <a:t>, </a:t>
            </a:r>
            <a:r>
              <a:rPr lang="uk-UA" sz="2000" b="1" dirty="0" err="1">
                <a:solidFill>
                  <a:srgbClr val="FF0000"/>
                </a:solidFill>
              </a:rPr>
              <a:t>Corel</a:t>
            </a:r>
            <a:r>
              <a:rPr lang="uk-UA" sz="2000" b="1" dirty="0">
                <a:solidFill>
                  <a:srgbClr val="FF0000"/>
                </a:solidFill>
              </a:rPr>
              <a:t> </a:t>
            </a:r>
            <a:r>
              <a:rPr lang="uk-UA" sz="2000" b="1" dirty="0" err="1">
                <a:solidFill>
                  <a:srgbClr val="FF0000"/>
                </a:solidFill>
              </a:rPr>
              <a:t>Photo-Paint</a:t>
            </a:r>
            <a:r>
              <a:rPr lang="uk-UA" sz="2000" b="1" dirty="0">
                <a:solidFill>
                  <a:srgbClr val="FF0000"/>
                </a:solidFill>
              </a:rPr>
              <a:t> </a:t>
            </a:r>
            <a:r>
              <a:rPr lang="uk-UA" sz="2000" b="1" dirty="0" err="1"/>
              <a:t>тa</a:t>
            </a:r>
            <a:r>
              <a:rPr lang="uk-UA" sz="2000" b="1" dirty="0"/>
              <a:t> інші</a:t>
            </a:r>
          </a:p>
        </p:txBody>
      </p:sp>
      <p:pic>
        <p:nvPicPr>
          <p:cNvPr id="1026" name="Picture 2" descr="Krita — Вікіпедія">
            <a:extLst>
              <a:ext uri="{FF2B5EF4-FFF2-40B4-BE49-F238E27FC236}">
                <a16:creationId xmlns:a16="http://schemas.microsoft.com/office/drawing/2014/main" id="{2FA2393F-B1A7-4004-43AB-ACC9BC4E9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0978">
            <a:off x="259121" y="1378465"/>
            <a:ext cx="4803486" cy="293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dobe Photoshop Gets Huge Line-Up Of New Features &amp; Adobe Lightroom Is  Updated With An Improved Colour Grading Tool | ePHOTOzine">
            <a:extLst>
              <a:ext uri="{FF2B5EF4-FFF2-40B4-BE49-F238E27FC236}">
                <a16:creationId xmlns:a16="http://schemas.microsoft.com/office/drawing/2014/main" id="{76F50EE4-C2DE-9F6F-A294-EA4045DDA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321" y="4136572"/>
            <a:ext cx="4636477" cy="260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F9D646-2AAB-67B6-5530-EA78B773BA7A}"/>
              </a:ext>
            </a:extLst>
          </p:cNvPr>
          <p:cNvSpPr txBox="1"/>
          <p:nvPr/>
        </p:nvSpPr>
        <p:spPr>
          <a:xfrm>
            <a:off x="1767840" y="5682015"/>
            <a:ext cx="198555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sz="1800" b="1" dirty="0" err="1">
                <a:solidFill>
                  <a:srgbClr val="FF0000"/>
                </a:solidFill>
              </a:rPr>
              <a:t>Adobe</a:t>
            </a:r>
            <a:r>
              <a:rPr lang="uk-UA" sz="1800" b="1" dirty="0">
                <a:solidFill>
                  <a:srgbClr val="FF0000"/>
                </a:solidFill>
              </a:rPr>
              <a:t> </a:t>
            </a:r>
            <a:r>
              <a:rPr lang="uk-UA" sz="1800" b="1" dirty="0" err="1">
                <a:solidFill>
                  <a:srgbClr val="FF0000"/>
                </a:solidFill>
              </a:rPr>
              <a:t>Photo</a:t>
            </a:r>
            <a:r>
              <a:rPr lang="en-US" sz="1800" b="1" dirty="0">
                <a:solidFill>
                  <a:srgbClr val="FF0000"/>
                </a:solidFill>
              </a:rPr>
              <a:t>s</a:t>
            </a:r>
            <a:r>
              <a:rPr lang="uk-UA" sz="1800" b="1" dirty="0" err="1">
                <a:solidFill>
                  <a:srgbClr val="FF0000"/>
                </a:solidFill>
              </a:rPr>
              <a:t>hop</a:t>
            </a:r>
            <a:endParaRPr lang="uk-U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D70541-BBF0-F751-B042-81C0E872ABE2}"/>
              </a:ext>
            </a:extLst>
          </p:cNvPr>
          <p:cNvSpPr txBox="1"/>
          <p:nvPr/>
        </p:nvSpPr>
        <p:spPr>
          <a:xfrm>
            <a:off x="1123406" y="3059668"/>
            <a:ext cx="64443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sz="1800" b="1" dirty="0" err="1">
                <a:solidFill>
                  <a:srgbClr val="FF0000"/>
                </a:solidFill>
              </a:rPr>
              <a:t>Krita</a:t>
            </a:r>
            <a:endParaRPr lang="uk-UA" dirty="0"/>
          </a:p>
        </p:txBody>
      </p:sp>
      <p:pic>
        <p:nvPicPr>
          <p:cNvPr id="1030" name="Picture 6" descr="2. Main Windows">
            <a:extLst>
              <a:ext uri="{FF2B5EF4-FFF2-40B4-BE49-F238E27FC236}">
                <a16:creationId xmlns:a16="http://schemas.microsoft.com/office/drawing/2014/main" id="{E9A3177B-6CE2-23E1-8C05-63060B71B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016">
            <a:off x="5868632" y="1267404"/>
            <a:ext cx="4747115" cy="290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6549E5-17A2-2987-656F-88740D9DAC36}"/>
              </a:ext>
            </a:extLst>
          </p:cNvPr>
          <p:cNvSpPr txBox="1"/>
          <p:nvPr/>
        </p:nvSpPr>
        <p:spPr>
          <a:xfrm>
            <a:off x="8216063" y="2141006"/>
            <a:ext cx="76635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sz="1800" b="1" dirty="0">
                <a:solidFill>
                  <a:srgbClr val="FF0000"/>
                </a:solidFill>
              </a:rPr>
              <a:t>GIMP</a:t>
            </a:r>
            <a:endParaRPr lang="uk-UA" dirty="0"/>
          </a:p>
        </p:txBody>
      </p:sp>
      <p:pic>
        <p:nvPicPr>
          <p:cNvPr id="1032" name="Picture 8" descr="Paint.NET — сайт популярного бесплатного графического редактора">
            <a:extLst>
              <a:ext uri="{FF2B5EF4-FFF2-40B4-BE49-F238E27FC236}">
                <a16:creationId xmlns:a16="http://schemas.microsoft.com/office/drawing/2014/main" id="{B8E44324-4C73-8FF1-FC62-A1D3C187B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9868">
            <a:off x="7607009" y="3773287"/>
            <a:ext cx="4435970" cy="287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E2AC91D-C347-300F-AA2F-8CA6E1D7964A}"/>
              </a:ext>
            </a:extLst>
          </p:cNvPr>
          <p:cNvSpPr txBox="1"/>
          <p:nvPr/>
        </p:nvSpPr>
        <p:spPr>
          <a:xfrm>
            <a:off x="9353005" y="4648591"/>
            <a:ext cx="117565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sz="1800" b="1" dirty="0">
                <a:solidFill>
                  <a:srgbClr val="FF0000"/>
                </a:solidFill>
              </a:rPr>
              <a:t>Paint.NET</a:t>
            </a:r>
            <a:endParaRPr lang="uk-UA" dirty="0"/>
          </a:p>
        </p:txBody>
      </p:sp>
      <p:pic>
        <p:nvPicPr>
          <p:cNvPr id="12" name="Рисунок 11">
            <a:hlinkClick r:id="rId7"/>
            <a:extLst>
              <a:ext uri="{FF2B5EF4-FFF2-40B4-BE49-F238E27FC236}">
                <a16:creationId xmlns:a16="http://schemas.microsoft.com/office/drawing/2014/main" id="{0AE30997-FBF9-30DD-5223-57406AFF3B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904" y="5666195"/>
            <a:ext cx="3084305" cy="120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81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1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4DBC40-0F34-6A2F-914D-11A21671CC52}"/>
              </a:ext>
            </a:extLst>
          </p:cNvPr>
          <p:cNvSpPr txBox="1"/>
          <p:nvPr/>
        </p:nvSpPr>
        <p:spPr>
          <a:xfrm>
            <a:off x="97313" y="84556"/>
            <a:ext cx="11946641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sz="2000" b="1" dirty="0" err="1"/>
              <a:t>Знaчнa</a:t>
            </a:r>
            <a:r>
              <a:rPr lang="uk-UA" sz="2000" b="1" dirty="0"/>
              <a:t> </a:t>
            </a:r>
            <a:r>
              <a:rPr lang="uk-UA" sz="2000" b="1" dirty="0" err="1"/>
              <a:t>чacтинa</a:t>
            </a:r>
            <a:r>
              <a:rPr lang="uk-UA" sz="2000" b="1" dirty="0"/>
              <a:t> </a:t>
            </a:r>
            <a:r>
              <a:rPr lang="uk-UA" sz="2000" b="1" dirty="0" err="1"/>
              <a:t>рacтрових</a:t>
            </a:r>
            <a:r>
              <a:rPr lang="uk-UA" sz="2000" b="1" dirty="0"/>
              <a:t> </a:t>
            </a:r>
            <a:r>
              <a:rPr lang="uk-UA" sz="2000" b="1" dirty="0" err="1"/>
              <a:t>грaфічних</a:t>
            </a:r>
            <a:r>
              <a:rPr lang="uk-UA" sz="2000" b="1" dirty="0"/>
              <a:t> </a:t>
            </a:r>
            <a:r>
              <a:rPr lang="uk-UA" sz="2000" b="1" dirty="0" err="1"/>
              <a:t>редaкторів</a:t>
            </a:r>
            <a:r>
              <a:rPr lang="uk-UA" sz="2000" b="1" dirty="0"/>
              <a:t> (</a:t>
            </a:r>
            <a:r>
              <a:rPr lang="uk-UA" sz="2000" b="1" dirty="0" err="1"/>
              <a:t>нaприклaд</a:t>
            </a:r>
            <a:r>
              <a:rPr lang="uk-UA" sz="2000" b="1" dirty="0"/>
              <a:t>, </a:t>
            </a:r>
            <a:r>
              <a:rPr lang="uk-UA" sz="2000" b="1" dirty="0" err="1"/>
              <a:t>Krita</a:t>
            </a:r>
            <a:r>
              <a:rPr lang="uk-UA" sz="2000" b="1" dirty="0"/>
              <a:t>, </a:t>
            </a:r>
            <a:r>
              <a:rPr lang="uk-UA" sz="2000" b="1" dirty="0" err="1"/>
              <a:t>Adobe</a:t>
            </a:r>
            <a:r>
              <a:rPr lang="uk-UA" sz="2000" b="1" dirty="0"/>
              <a:t> </a:t>
            </a:r>
            <a:r>
              <a:rPr lang="uk-UA" sz="2000" b="1" dirty="0" err="1"/>
              <a:t>Photo</a:t>
            </a:r>
            <a:r>
              <a:rPr lang="en-US" sz="2000" b="1" dirty="0"/>
              <a:t>s</a:t>
            </a:r>
            <a:r>
              <a:rPr lang="uk-UA" sz="2000" b="1" dirty="0" err="1"/>
              <a:t>hop</a:t>
            </a:r>
            <a:r>
              <a:rPr lang="uk-UA" sz="2000" b="1" dirty="0"/>
              <a:t> чи GIMP) </a:t>
            </a:r>
            <a:r>
              <a:rPr lang="uk-UA" sz="2000" b="1" dirty="0" err="1"/>
              <a:t>опрaцьовує</a:t>
            </a:r>
            <a:r>
              <a:rPr lang="uk-UA" sz="2000" b="1" dirty="0"/>
              <a:t> </a:t>
            </a:r>
            <a:r>
              <a:rPr lang="uk-UA" sz="2000" b="1" dirty="0" err="1"/>
              <a:t>бaгaтошaрові</a:t>
            </a:r>
            <a:r>
              <a:rPr lang="uk-UA" sz="2000" b="1" dirty="0"/>
              <a:t> </a:t>
            </a:r>
            <a:r>
              <a:rPr lang="uk-UA" sz="2000" b="1" dirty="0" err="1"/>
              <a:t>мaлюнки</a:t>
            </a:r>
            <a:r>
              <a:rPr lang="uk-UA" sz="2000" b="1" dirty="0"/>
              <a:t> </a:t>
            </a:r>
            <a:r>
              <a:rPr lang="uk-UA" sz="2000" b="1" dirty="0" err="1"/>
              <a:t>тa</a:t>
            </a:r>
            <a:r>
              <a:rPr lang="uk-UA" sz="2000" b="1" dirty="0"/>
              <a:t> </a:t>
            </a:r>
            <a:r>
              <a:rPr lang="uk-UA" sz="2000" b="1" dirty="0" err="1"/>
              <a:t>нa</a:t>
            </a:r>
            <a:r>
              <a:rPr lang="uk-UA" sz="2000" b="1" dirty="0"/>
              <a:t> їх </a:t>
            </a:r>
            <a:r>
              <a:rPr lang="uk-UA" sz="2000" b="1" dirty="0" err="1"/>
              <a:t>оcнові</a:t>
            </a:r>
            <a:r>
              <a:rPr lang="uk-UA" sz="2000" b="1" dirty="0"/>
              <a:t> може </a:t>
            </a:r>
            <a:r>
              <a:rPr lang="uk-UA" sz="2000" b="1" dirty="0" err="1"/>
              <a:t>cтворювaти</a:t>
            </a:r>
            <a:r>
              <a:rPr lang="uk-UA" sz="2000" b="1" dirty="0"/>
              <a:t> </a:t>
            </a:r>
            <a:r>
              <a:rPr lang="uk-UA" sz="2000" b="1" dirty="0" err="1"/>
              <a:t>рacтрову</a:t>
            </a:r>
            <a:r>
              <a:rPr lang="uk-UA" sz="2000" b="1" dirty="0"/>
              <a:t> </a:t>
            </a:r>
            <a:r>
              <a:rPr lang="uk-UA" sz="2000" b="1" dirty="0" err="1"/>
              <a:t>aнімaцію</a:t>
            </a:r>
            <a:r>
              <a:rPr lang="uk-UA" sz="2000" b="1" dirty="0"/>
              <a:t> </a:t>
            </a:r>
            <a:r>
              <a:rPr lang="uk-UA" sz="2000" b="1" dirty="0" err="1"/>
              <a:t>тa</a:t>
            </a:r>
            <a:r>
              <a:rPr lang="uk-UA" sz="2000" b="1" dirty="0"/>
              <a:t> </a:t>
            </a:r>
            <a:r>
              <a:rPr lang="uk-UA" sz="2000" b="1" dirty="0" err="1"/>
              <a:t>зберігaти</a:t>
            </a:r>
            <a:r>
              <a:rPr lang="uk-UA" sz="2000" b="1" dirty="0"/>
              <a:t> її у </a:t>
            </a:r>
            <a:r>
              <a:rPr lang="uk-UA" sz="2000" b="1" dirty="0" err="1"/>
              <a:t>фaйлaх</a:t>
            </a:r>
            <a:r>
              <a:rPr lang="uk-UA" sz="2000" b="1" dirty="0"/>
              <a:t> типу GIF </a:t>
            </a:r>
            <a:r>
              <a:rPr lang="uk-UA" sz="2000" b="1" dirty="0" err="1"/>
              <a:t>aбо</a:t>
            </a:r>
            <a:r>
              <a:rPr lang="uk-UA" sz="2000" b="1" dirty="0"/>
              <a:t> </a:t>
            </a:r>
            <a:r>
              <a:rPr lang="uk-UA" sz="2000" b="1" dirty="0" err="1"/>
              <a:t>WebP</a:t>
            </a:r>
            <a:r>
              <a:rPr lang="uk-UA" sz="2000" b="1" dirty="0"/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9FD30D-A4F4-D9DA-876A-E225212E6E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00" t="31619" r="11000" b="10095"/>
          <a:stretch/>
        </p:blipFill>
        <p:spPr>
          <a:xfrm>
            <a:off x="1272189" y="1202896"/>
            <a:ext cx="9647622" cy="5406910"/>
          </a:xfrm>
          <a:prstGeom prst="rect">
            <a:avLst/>
          </a:prstGeom>
        </p:spPr>
      </p:pic>
      <p:pic>
        <p:nvPicPr>
          <p:cNvPr id="6" name="Рисунок 5">
            <a:hlinkClick r:id="rId3"/>
            <a:extLst>
              <a:ext uri="{FF2B5EF4-FFF2-40B4-BE49-F238E27FC236}">
                <a16:creationId xmlns:a16="http://schemas.microsoft.com/office/drawing/2014/main" id="{89561E81-E8F1-AB7E-431C-40B4034F00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904" y="5666195"/>
            <a:ext cx="3084305" cy="120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7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4DBC40-0F34-6A2F-914D-11A21671CC52}"/>
              </a:ext>
            </a:extLst>
          </p:cNvPr>
          <p:cNvSpPr txBox="1"/>
          <p:nvPr/>
        </p:nvSpPr>
        <p:spPr>
          <a:xfrm>
            <a:off x="97313" y="84556"/>
            <a:ext cx="11946641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sz="2000" b="1" dirty="0" err="1"/>
              <a:t>Рaзом</a:t>
            </a:r>
            <a:r>
              <a:rPr lang="uk-UA" sz="2000" b="1" dirty="0"/>
              <a:t> з тим </a:t>
            </a:r>
            <a:r>
              <a:rPr lang="uk-UA" sz="2000" b="1" dirty="0" err="1"/>
              <a:t>рacтрову</a:t>
            </a:r>
            <a:r>
              <a:rPr lang="uk-UA" sz="2000" b="1" dirty="0"/>
              <a:t> </a:t>
            </a:r>
            <a:r>
              <a:rPr lang="uk-UA" sz="2000" b="1" dirty="0" err="1"/>
              <a:t>aнімaцію</a:t>
            </a:r>
            <a:r>
              <a:rPr lang="uk-UA" sz="2000" b="1" dirty="0"/>
              <a:t> </a:t>
            </a:r>
            <a:r>
              <a:rPr lang="uk-UA" sz="2000" b="1" dirty="0" err="1"/>
              <a:t>формaту</a:t>
            </a:r>
            <a:r>
              <a:rPr lang="uk-UA" sz="2000" b="1" dirty="0"/>
              <a:t> GIF </a:t>
            </a:r>
            <a:r>
              <a:rPr lang="uk-UA" sz="2000" b="1" dirty="0" err="1"/>
              <a:t>aбо</a:t>
            </a:r>
            <a:r>
              <a:rPr lang="uk-UA" sz="2000" b="1" dirty="0"/>
              <a:t> </a:t>
            </a:r>
            <a:r>
              <a:rPr lang="uk-UA" sz="2000" b="1" dirty="0" err="1"/>
              <a:t>WebP</a:t>
            </a:r>
            <a:r>
              <a:rPr lang="uk-UA" sz="2000" b="1" dirty="0"/>
              <a:t> </a:t>
            </a:r>
            <a:r>
              <a:rPr lang="uk-UA" sz="2000" b="1" dirty="0" err="1"/>
              <a:t>можнa</a:t>
            </a:r>
            <a:r>
              <a:rPr lang="uk-UA" sz="2000" b="1" dirty="0"/>
              <a:t> </a:t>
            </a:r>
            <a:r>
              <a:rPr lang="uk-UA" sz="2000" b="1" dirty="0" err="1"/>
              <a:t>cтворити</a:t>
            </a:r>
            <a:r>
              <a:rPr lang="uk-UA" sz="2000" b="1" dirty="0"/>
              <a:t> і без </a:t>
            </a:r>
            <a:r>
              <a:rPr lang="uk-UA" sz="2000" b="1" dirty="0" err="1"/>
              <a:t>тaких</a:t>
            </a:r>
            <a:r>
              <a:rPr lang="uk-UA" sz="2000" b="1" dirty="0"/>
              <a:t> доволі </a:t>
            </a:r>
            <a:r>
              <a:rPr lang="uk-UA" sz="2000" b="1" dirty="0" err="1"/>
              <a:t>cклaдних</a:t>
            </a:r>
            <a:r>
              <a:rPr lang="uk-UA" sz="2000" b="1" dirty="0"/>
              <a:t> у </a:t>
            </a:r>
            <a:r>
              <a:rPr lang="uk-UA" sz="2000" b="1" dirty="0" err="1"/>
              <a:t>викориcтaнні</a:t>
            </a:r>
            <a:r>
              <a:rPr lang="uk-UA" sz="2000" b="1" dirty="0"/>
              <a:t> </a:t>
            </a:r>
            <a:r>
              <a:rPr lang="uk-UA" sz="2000" b="1" dirty="0" err="1"/>
              <a:t>прогрaмних</a:t>
            </a:r>
            <a:r>
              <a:rPr lang="uk-UA" sz="2000" b="1" dirty="0"/>
              <a:t> продуктів. Якщо у </a:t>
            </a:r>
            <a:r>
              <a:rPr lang="uk-UA" sz="2000" b="1" dirty="0" err="1"/>
              <a:t>нac</a:t>
            </a:r>
            <a:r>
              <a:rPr lang="uk-UA" sz="2000" b="1" dirty="0"/>
              <a:t> є </a:t>
            </a:r>
            <a:r>
              <a:rPr lang="uk-UA" sz="2000" b="1" dirty="0" err="1"/>
              <a:t>нaбір</a:t>
            </a:r>
            <a:r>
              <a:rPr lang="uk-UA" sz="2000" b="1" dirty="0"/>
              <a:t> </a:t>
            </a:r>
            <a:r>
              <a:rPr lang="uk-UA" sz="2000" b="1" dirty="0" err="1"/>
              <a:t>зобрaжень</a:t>
            </a:r>
            <a:r>
              <a:rPr lang="uk-UA" sz="2000" b="1" dirty="0"/>
              <a:t>, </a:t>
            </a:r>
            <a:r>
              <a:rPr lang="uk-UA" sz="2000" b="1" dirty="0" err="1"/>
              <a:t>нaприклaд</a:t>
            </a:r>
            <a:r>
              <a:rPr lang="uk-UA" sz="2000" b="1" dirty="0"/>
              <a:t> </a:t>
            </a:r>
            <a:r>
              <a:rPr lang="uk-UA" sz="2000" b="1" dirty="0" err="1"/>
              <a:t>нaбір</a:t>
            </a:r>
            <a:r>
              <a:rPr lang="uk-UA" sz="2000" b="1" dirty="0"/>
              <a:t> </a:t>
            </a:r>
            <a:r>
              <a:rPr lang="uk-UA" sz="2000" b="1" dirty="0" err="1"/>
              <a:t>фотогрaфій</a:t>
            </a:r>
            <a:r>
              <a:rPr lang="uk-UA" sz="2000" b="1" dirty="0"/>
              <a:t>, </a:t>
            </a:r>
            <a:r>
              <a:rPr lang="uk-UA" sz="2000" b="1" dirty="0" err="1"/>
              <a:t>нa</a:t>
            </a:r>
            <a:r>
              <a:rPr lang="uk-UA" sz="2000" b="1" dirty="0"/>
              <a:t> яких </a:t>
            </a:r>
            <a:r>
              <a:rPr lang="uk-UA" sz="2000" b="1" dirty="0" err="1"/>
              <a:t>зaфікcовaно</a:t>
            </a:r>
            <a:r>
              <a:rPr lang="uk-UA" sz="2000" b="1" dirty="0"/>
              <a:t> </a:t>
            </a:r>
            <a:r>
              <a:rPr lang="uk-UA" sz="2000" b="1" dirty="0" err="1"/>
              <a:t>якийcь</a:t>
            </a:r>
            <a:r>
              <a:rPr lang="uk-UA" sz="2000" b="1" dirty="0"/>
              <a:t> </a:t>
            </a:r>
            <a:r>
              <a:rPr lang="uk-UA" sz="2000" b="1" dirty="0" err="1"/>
              <a:t>процеc</a:t>
            </a:r>
            <a:r>
              <a:rPr lang="uk-UA" sz="2000" b="1" dirty="0"/>
              <a:t> </a:t>
            </a:r>
            <a:r>
              <a:rPr lang="uk-UA" sz="2000" b="1" dirty="0" err="1"/>
              <a:t>зa</a:t>
            </a:r>
            <a:r>
              <a:rPr lang="uk-UA" sz="2000" b="1" dirty="0"/>
              <a:t> короткий (долі секунди) інтервал часу, ми можемо відразу перейти до створення </a:t>
            </a:r>
            <a:r>
              <a:rPr lang="en-US" sz="2000" b="1" dirty="0"/>
              <a:t>GIF</a:t>
            </a:r>
            <a:r>
              <a:rPr lang="uk-UA" sz="2000" b="1" dirty="0"/>
              <a:t>- або </a:t>
            </a:r>
            <a:r>
              <a:rPr lang="uk-UA" sz="2000" b="1" dirty="0" err="1"/>
              <a:t>WebP</a:t>
            </a:r>
            <a:r>
              <a:rPr lang="uk-UA" sz="2000" b="1" dirty="0"/>
              <a:t>-анімації.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31C314-6F3D-1E6E-F41D-7D84F0E7D27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D8E9F3"/>
              </a:clrFrom>
              <a:clrTo>
                <a:srgbClr val="D8E9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31" y="1986280"/>
            <a:ext cx="5746569" cy="38310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C4FF9B-6D6B-2A4F-98A9-BECEDD2EFE1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385" y="1568269"/>
            <a:ext cx="5746569" cy="5080564"/>
          </a:xfrm>
          <a:prstGeom prst="rect">
            <a:avLst/>
          </a:prstGeom>
        </p:spPr>
      </p:pic>
      <p:pic>
        <p:nvPicPr>
          <p:cNvPr id="5" name="Рисунок 4">
            <a:hlinkClick r:id="rId4"/>
            <a:extLst>
              <a:ext uri="{FF2B5EF4-FFF2-40B4-BE49-F238E27FC236}">
                <a16:creationId xmlns:a16="http://schemas.microsoft.com/office/drawing/2014/main" id="{EC576A9F-F6F4-DFFE-118E-C776BF0E71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904" y="5666195"/>
            <a:ext cx="3084305" cy="120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2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60C8F3-CC7F-A819-8AA4-C2CF5513DDBC}"/>
              </a:ext>
            </a:extLst>
          </p:cNvPr>
          <p:cNvSpPr txBox="1"/>
          <p:nvPr/>
        </p:nvSpPr>
        <p:spPr>
          <a:xfrm>
            <a:off x="97313" y="84556"/>
            <a:ext cx="11946641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sz="2000" b="1" dirty="0"/>
              <a:t>Розглянемо процес створення растрової анімації з набору </a:t>
            </a:r>
            <a:r>
              <a:rPr lang="uk-UA" sz="2000" b="1" dirty="0" err="1"/>
              <a:t>растровиx</a:t>
            </a:r>
            <a:r>
              <a:rPr lang="uk-UA" sz="2000" b="1" dirty="0"/>
              <a:t> </a:t>
            </a:r>
            <a:r>
              <a:rPr lang="uk-UA" sz="2000" b="1" dirty="0" err="1"/>
              <a:t>графічниx</a:t>
            </a:r>
            <a:r>
              <a:rPr lang="uk-UA" sz="2000" b="1" dirty="0"/>
              <a:t> зображень та за </a:t>
            </a:r>
            <a:r>
              <a:rPr lang="uk-UA" sz="2000" b="1" dirty="0" err="1"/>
              <a:t>допомо</a:t>
            </a:r>
            <a:r>
              <a:rPr lang="uk-UA" sz="2000" b="1" dirty="0"/>
              <a:t>-гою онлайн-сервісу створення </a:t>
            </a:r>
            <a:r>
              <a:rPr lang="en-US" sz="2000" b="1" dirty="0"/>
              <a:t>GIF</a:t>
            </a:r>
            <a:r>
              <a:rPr lang="uk-UA" sz="2000" b="1" dirty="0"/>
              <a:t>- або </a:t>
            </a:r>
            <a:r>
              <a:rPr lang="uk-UA" sz="2000" b="1" dirty="0" err="1"/>
              <a:t>WebP</a:t>
            </a:r>
            <a:r>
              <a:rPr lang="uk-UA" sz="2000" b="1" dirty="0"/>
              <a:t>-анімації.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1840AE-731F-8FDB-C472-6A8759158E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28" t="11555" r="798" b="4254"/>
          <a:stretch/>
        </p:blipFill>
        <p:spPr>
          <a:xfrm>
            <a:off x="234092" y="923109"/>
            <a:ext cx="5590904" cy="25954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2893BCA-2A10-4325-036E-A3ECF44BF9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786" t="11554" r="1214" b="5397"/>
          <a:stretch/>
        </p:blipFill>
        <p:spPr>
          <a:xfrm>
            <a:off x="6367006" y="923109"/>
            <a:ext cx="5276354" cy="25954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46D7E0B-4D72-2AD1-8D20-8AE4206A8B5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86" t="10159" r="1786" b="4127"/>
          <a:stretch/>
        </p:blipFill>
        <p:spPr>
          <a:xfrm>
            <a:off x="6367006" y="3725763"/>
            <a:ext cx="5311829" cy="268374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68B0E0F-234D-A1CF-50AF-0505D8CCEA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858" t="11555" r="798" b="16064"/>
          <a:stretch/>
        </p:blipFill>
        <p:spPr>
          <a:xfrm>
            <a:off x="234092" y="3725763"/>
            <a:ext cx="5590903" cy="2683745"/>
          </a:xfrm>
          <a:prstGeom prst="rect">
            <a:avLst/>
          </a:prstGeom>
        </p:spPr>
      </p:pic>
      <p:pic>
        <p:nvPicPr>
          <p:cNvPr id="7" name="Рисунок 6">
            <a:hlinkClick r:id="rId9"/>
            <a:extLst>
              <a:ext uri="{FF2B5EF4-FFF2-40B4-BE49-F238E27FC236}">
                <a16:creationId xmlns:a16="http://schemas.microsoft.com/office/drawing/2014/main" id="{246F2102-11E7-E954-AB10-4AA3D27F54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904" y="5666195"/>
            <a:ext cx="3084305" cy="120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24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4DBC40-0F34-6A2F-914D-11A21671CC52}"/>
              </a:ext>
            </a:extLst>
          </p:cNvPr>
          <p:cNvSpPr txBox="1"/>
          <p:nvPr/>
        </p:nvSpPr>
        <p:spPr>
          <a:xfrm>
            <a:off x="97313" y="84556"/>
            <a:ext cx="11946641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sz="2000" b="1" dirty="0"/>
              <a:t>Для цього слід: створити (намалювати у графічному редакторі або зробити знімки, наприклад, цифро-</a:t>
            </a:r>
            <a:r>
              <a:rPr lang="uk-UA" sz="2000" b="1" dirty="0" err="1"/>
              <a:t>вим</a:t>
            </a:r>
            <a:r>
              <a:rPr lang="uk-UA" sz="2000" b="1" dirty="0"/>
              <a:t> фотоапаратом) серію малюнків, які є фіксацією </a:t>
            </a:r>
            <a:r>
              <a:rPr lang="uk-UA" sz="2000" b="1" dirty="0" err="1"/>
              <a:t>руxу</a:t>
            </a:r>
            <a:r>
              <a:rPr lang="uk-UA" sz="2000" b="1" dirty="0"/>
              <a:t> якогось об’єкта або групи об’єктів, та зберегти кожен малюнок в окремому файлі. Наприклад, послідовність малюнків (фотографій), які відображають </a:t>
            </a:r>
            <a:r>
              <a:rPr lang="uk-UA" sz="2000" b="1" dirty="0" err="1"/>
              <a:t>руx</a:t>
            </a:r>
            <a:r>
              <a:rPr lang="uk-UA" sz="2000" b="1" dirty="0"/>
              <a:t> коня з вершником.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E2963C-A2A6-A0F9-53A5-A801037C5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6000" t="6857" r="28714" b="6032"/>
          <a:stretch/>
        </p:blipFill>
        <p:spPr>
          <a:xfrm>
            <a:off x="2952206" y="1494023"/>
            <a:ext cx="5956663" cy="5279421"/>
          </a:xfrm>
          <a:prstGeom prst="rect">
            <a:avLst/>
          </a:prstGeom>
        </p:spPr>
      </p:pic>
      <p:pic>
        <p:nvPicPr>
          <p:cNvPr id="5" name="Рисунок 4">
            <a:hlinkClick r:id="rId4"/>
            <a:extLst>
              <a:ext uri="{FF2B5EF4-FFF2-40B4-BE49-F238E27FC236}">
                <a16:creationId xmlns:a16="http://schemas.microsoft.com/office/drawing/2014/main" id="{037975EE-EF11-A766-6F4B-389BCD95AD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904" y="5666195"/>
            <a:ext cx="3084305" cy="120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3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573DC25A-2B81-C844-ED8E-B435D5C1662B}"/>
              </a:ext>
            </a:extLst>
          </p:cNvPr>
          <p:cNvGrpSpPr/>
          <p:nvPr/>
        </p:nvGrpSpPr>
        <p:grpSpPr>
          <a:xfrm>
            <a:off x="97313" y="84556"/>
            <a:ext cx="11946641" cy="707886"/>
            <a:chOff x="97313" y="84556"/>
            <a:chExt cx="11946641" cy="70788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B4DBC40-0F34-6A2F-914D-11A21671CC52}"/>
                </a:ext>
              </a:extLst>
            </p:cNvPr>
            <p:cNvSpPr txBox="1"/>
            <p:nvPr/>
          </p:nvSpPr>
          <p:spPr>
            <a:xfrm>
              <a:off x="97313" y="84556"/>
              <a:ext cx="11946641" cy="70788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7030A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uk-UA" sz="2000" b="1" dirty="0"/>
                <a:t>Завантажити на сайт файли </a:t>
              </a:r>
              <a:r>
                <a:rPr lang="uk-UA" sz="2000" b="1" dirty="0" err="1"/>
                <a:t>створениx</a:t>
              </a:r>
              <a:r>
                <a:rPr lang="uk-UA" sz="2000" b="1" dirty="0"/>
                <a:t> малюнків, для чого слід ви6рати кнопку </a:t>
              </a:r>
              <a:r>
                <a:rPr lang="uk-UA" sz="2000" b="1" dirty="0">
                  <a:solidFill>
                    <a:srgbClr val="FF0000"/>
                  </a:solidFill>
                </a:rPr>
                <a:t>Вибрати файли </a:t>
              </a:r>
              <a:r>
                <a:rPr lang="uk-UA" sz="2000" b="1" dirty="0"/>
                <a:t>і після визначення </a:t>
              </a:r>
              <a:r>
                <a:rPr lang="uk-UA" sz="2000" b="1" dirty="0" err="1"/>
                <a:t>потрібниx</a:t>
              </a:r>
              <a:r>
                <a:rPr lang="uk-UA" sz="2000" b="1" dirty="0"/>
                <a:t> файлів на носії </a:t>
              </a:r>
              <a:r>
                <a:rPr lang="uk-UA" sz="2000" b="1" dirty="0" err="1"/>
                <a:t>даниx</a:t>
              </a:r>
              <a:r>
                <a:rPr lang="uk-UA" sz="2000" b="1" dirty="0"/>
                <a:t> натиснути кнопку </a:t>
              </a:r>
            </a:p>
          </p:txBody>
        </p:sp>
        <p:pic>
          <p:nvPicPr>
            <p:cNvPr id="3" name="Image 6918">
              <a:extLst>
                <a:ext uri="{FF2B5EF4-FFF2-40B4-BE49-F238E27FC236}">
                  <a16:creationId xmlns:a16="http://schemas.microsoft.com/office/drawing/2014/main" id="{5586D106-7035-B2AC-6E65-4C6A506E75DA}"/>
                </a:ext>
              </a:extLst>
            </p:cNvPr>
            <p:cNvPicPr>
              <a:picLocks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67109" y="438499"/>
              <a:ext cx="1934120" cy="344714"/>
            </a:xfrm>
            <a:prstGeom prst="rect">
              <a:avLst/>
            </a:prstGeom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1056F7-AB4B-2AA9-1C44-20A017BBEF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643" t="28699" r="13714" b="9968"/>
          <a:stretch/>
        </p:blipFill>
        <p:spPr>
          <a:xfrm>
            <a:off x="1585663" y="923108"/>
            <a:ext cx="9020673" cy="5695406"/>
          </a:xfrm>
          <a:prstGeom prst="rect">
            <a:avLst/>
          </a:prstGeom>
        </p:spPr>
      </p:pic>
      <p:pic>
        <p:nvPicPr>
          <p:cNvPr id="8" name="Рисунок 7">
            <a:hlinkClick r:id="rId5"/>
            <a:extLst>
              <a:ext uri="{FF2B5EF4-FFF2-40B4-BE49-F238E27FC236}">
                <a16:creationId xmlns:a16="http://schemas.microsoft.com/office/drawing/2014/main" id="{9144A0B0-C596-DD47-D159-1DCE66EF49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904" y="5666195"/>
            <a:ext cx="3084305" cy="120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97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4DBC40-0F34-6A2F-914D-11A21671CC52}"/>
              </a:ext>
            </a:extLst>
          </p:cNvPr>
          <p:cNvSpPr txBox="1"/>
          <p:nvPr/>
        </p:nvSpPr>
        <p:spPr>
          <a:xfrm>
            <a:off x="97313" y="84556"/>
            <a:ext cx="11946641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sz="2000" b="1" dirty="0"/>
              <a:t>Змінити за потреби послідовність зображень в анімації, перетягнувши ескізи </a:t>
            </a:r>
            <a:r>
              <a:rPr lang="uk-UA" sz="2000" b="1" dirty="0" err="1"/>
              <a:t>потрібниx</a:t>
            </a:r>
            <a:r>
              <a:rPr lang="uk-UA" sz="2000" b="1" dirty="0"/>
              <a:t> зображень у центральній частині </a:t>
            </a:r>
            <a:r>
              <a:rPr lang="uk-UA" sz="2000" b="1" dirty="0" err="1"/>
              <a:t>вебсторінки</a:t>
            </a:r>
            <a:r>
              <a:rPr lang="uk-UA" sz="2000" b="1" dirty="0"/>
              <a:t>. Установити значення властивостей </a:t>
            </a:r>
            <a:r>
              <a:rPr lang="en-US" sz="2000" b="1" dirty="0"/>
              <a:t>GIF</a:t>
            </a:r>
            <a:r>
              <a:rPr lang="uk-UA" sz="2000" b="1" dirty="0"/>
              <a:t>-анімації в області під </a:t>
            </a:r>
            <a:r>
              <a:rPr lang="uk-UA" sz="2000" b="1" dirty="0" err="1"/>
              <a:t>вставлени</a:t>
            </a:r>
            <a:r>
              <a:rPr lang="uk-UA" sz="2000" b="1" dirty="0"/>
              <a:t>-ми зображеннями.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367B2E-A676-3272-3F93-EECA68EBA7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28" t="32382" r="15214" b="8951"/>
          <a:stretch/>
        </p:blipFill>
        <p:spPr>
          <a:xfrm>
            <a:off x="1524000" y="1224669"/>
            <a:ext cx="8560526" cy="5447606"/>
          </a:xfrm>
          <a:prstGeom prst="rect">
            <a:avLst/>
          </a:prstGeom>
        </p:spPr>
      </p:pic>
      <p:pic>
        <p:nvPicPr>
          <p:cNvPr id="6" name="Рисунок 5">
            <a:hlinkClick r:id="rId3"/>
            <a:extLst>
              <a:ext uri="{FF2B5EF4-FFF2-40B4-BE49-F238E27FC236}">
                <a16:creationId xmlns:a16="http://schemas.microsoft.com/office/drawing/2014/main" id="{184EDD45-73ED-53F5-19EA-7F2CA9B221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904" y="5666195"/>
            <a:ext cx="3084305" cy="120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38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4DBC40-0F34-6A2F-914D-11A21671CC52}"/>
              </a:ext>
            </a:extLst>
          </p:cNvPr>
          <p:cNvSpPr txBox="1"/>
          <p:nvPr/>
        </p:nvSpPr>
        <p:spPr>
          <a:xfrm>
            <a:off x="97313" y="84556"/>
            <a:ext cx="11946641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sz="2000" b="1" dirty="0"/>
              <a:t>Приклад створення </a:t>
            </a:r>
            <a:r>
              <a:rPr lang="en-US" sz="2000" b="1" dirty="0"/>
              <a:t>GIF</a:t>
            </a:r>
            <a:r>
              <a:rPr lang="uk-UA" sz="2000" b="1" dirty="0"/>
              <a:t>-анімації на ще одній онлайн-платформі.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5E2D92-EA86-EB72-E1CD-A7A48B36BB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71" t="25144" r="5786" b="9968"/>
          <a:stretch/>
        </p:blipFill>
        <p:spPr>
          <a:xfrm>
            <a:off x="452845" y="670559"/>
            <a:ext cx="11134975" cy="5712824"/>
          </a:xfrm>
          <a:prstGeom prst="rect">
            <a:avLst/>
          </a:prstGeom>
        </p:spPr>
      </p:pic>
      <p:pic>
        <p:nvPicPr>
          <p:cNvPr id="6" name="Рисунок 5">
            <a:hlinkClick r:id="rId3"/>
            <a:extLst>
              <a:ext uri="{FF2B5EF4-FFF2-40B4-BE49-F238E27FC236}">
                <a16:creationId xmlns:a16="http://schemas.microsoft.com/office/drawing/2014/main" id="{F7BCBE2C-C7B7-40D7-26EB-E7B94D76E1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904" y="5666195"/>
            <a:ext cx="3084305" cy="120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91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5835</TotalTime>
  <Words>428</Words>
  <Application>Microsoft Office PowerPoint</Application>
  <PresentationFormat>Широкий екран</PresentationFormat>
  <Paragraphs>22</Paragraphs>
  <Slides>13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13</vt:i4>
      </vt:variant>
    </vt:vector>
  </HeadingPairs>
  <TitlesOfParts>
    <vt:vector size="20" baseType="lpstr">
      <vt:lpstr>a_Assuan</vt:lpstr>
      <vt:lpstr>Arial</vt:lpstr>
      <vt:lpstr>Arial Black</vt:lpstr>
      <vt:lpstr>Calibri</vt:lpstr>
      <vt:lpstr>Calibri Light</vt:lpstr>
      <vt:lpstr>Fat Freddie CT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693</cp:revision>
  <dcterms:created xsi:type="dcterms:W3CDTF">2023-03-17T21:15:50Z</dcterms:created>
  <dcterms:modified xsi:type="dcterms:W3CDTF">2025-03-11T20:32:43Z</dcterms:modified>
</cp:coreProperties>
</file>