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5" r:id="rId9"/>
    <p:sldId id="266" r:id="rId10"/>
    <p:sldId id="267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Open Sans Bold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svg"/><Relationship Id="rId8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svg"/><Relationship Id="rId3" Type="http://schemas.openxmlformats.org/officeDocument/2006/relationships/image" Target="../media/image2.svg"/><Relationship Id="rId7" Type="http://schemas.openxmlformats.org/officeDocument/2006/relationships/image" Target="../media/image86.svg"/><Relationship Id="rId12" Type="http://schemas.openxmlformats.org/officeDocument/2006/relationships/image" Target="../media/image9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0.svg"/><Relationship Id="rId5" Type="http://schemas.openxmlformats.org/officeDocument/2006/relationships/image" Target="../media/image84.sv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2.sv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svg"/><Relationship Id="rId2" Type="http://schemas.openxmlformats.org/officeDocument/2006/relationships/image" Target="../media/image1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50.pn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26" Type="http://schemas.openxmlformats.org/officeDocument/2006/relationships/image" Target="../media/image72.png"/><Relationship Id="rId3" Type="http://schemas.openxmlformats.org/officeDocument/2006/relationships/image" Target="../media/image2.svg"/><Relationship Id="rId21" Type="http://schemas.openxmlformats.org/officeDocument/2006/relationships/image" Target="../media/image67.sv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17" Type="http://schemas.openxmlformats.org/officeDocument/2006/relationships/image" Target="../media/image63.svg"/><Relationship Id="rId25" Type="http://schemas.openxmlformats.org/officeDocument/2006/relationships/image" Target="../media/image71.svg"/><Relationship Id="rId2" Type="http://schemas.openxmlformats.org/officeDocument/2006/relationships/image" Target="../media/image1.png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29" Type="http://schemas.openxmlformats.org/officeDocument/2006/relationships/image" Target="../media/image7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24" Type="http://schemas.openxmlformats.org/officeDocument/2006/relationships/image" Target="../media/image70.png"/><Relationship Id="rId5" Type="http://schemas.openxmlformats.org/officeDocument/2006/relationships/image" Target="../media/image51.png"/><Relationship Id="rId15" Type="http://schemas.openxmlformats.org/officeDocument/2006/relationships/image" Target="../media/image61.svg"/><Relationship Id="rId23" Type="http://schemas.openxmlformats.org/officeDocument/2006/relationships/image" Target="../media/image69.svg"/><Relationship Id="rId28" Type="http://schemas.openxmlformats.org/officeDocument/2006/relationships/image" Target="../media/image74.png"/><Relationship Id="rId10" Type="http://schemas.openxmlformats.org/officeDocument/2006/relationships/image" Target="../media/image56.png"/><Relationship Id="rId19" Type="http://schemas.openxmlformats.org/officeDocument/2006/relationships/image" Target="../media/image65.svg"/><Relationship Id="rId31" Type="http://schemas.openxmlformats.org/officeDocument/2006/relationships/image" Target="../media/image77.svg"/><Relationship Id="rId4" Type="http://schemas.openxmlformats.org/officeDocument/2006/relationships/image" Target="../media/image33.png"/><Relationship Id="rId9" Type="http://schemas.openxmlformats.org/officeDocument/2006/relationships/image" Target="../media/image55.svg"/><Relationship Id="rId14" Type="http://schemas.openxmlformats.org/officeDocument/2006/relationships/image" Target="../media/image60.png"/><Relationship Id="rId22" Type="http://schemas.openxmlformats.org/officeDocument/2006/relationships/image" Target="../media/image68.png"/><Relationship Id="rId27" Type="http://schemas.openxmlformats.org/officeDocument/2006/relationships/image" Target="../media/image73.svg"/><Relationship Id="rId30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99785" y="87249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30" y="0"/>
                </a:lnTo>
                <a:lnTo>
                  <a:pt x="42428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66585" y="36195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4242830" y="0"/>
                </a:moveTo>
                <a:lnTo>
                  <a:pt x="0" y="0"/>
                </a:lnTo>
                <a:lnTo>
                  <a:pt x="0" y="4114800"/>
                </a:lnTo>
                <a:lnTo>
                  <a:pt x="4242830" y="4114800"/>
                </a:lnTo>
                <a:lnTo>
                  <a:pt x="424283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21415" y="36195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30" y="0"/>
                </a:lnTo>
                <a:lnTo>
                  <a:pt x="42428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566385" y="75057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4242830" y="0"/>
                </a:moveTo>
                <a:lnTo>
                  <a:pt x="0" y="0"/>
                </a:lnTo>
                <a:lnTo>
                  <a:pt x="0" y="4114800"/>
                </a:lnTo>
                <a:lnTo>
                  <a:pt x="4242830" y="4114800"/>
                </a:lnTo>
                <a:lnTo>
                  <a:pt x="424283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15137885" y="-7239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424283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242830" y="0"/>
                </a:lnTo>
                <a:lnTo>
                  <a:pt x="424283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V="1">
            <a:off x="-1092715" y="-7239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4114800"/>
                </a:moveTo>
                <a:lnTo>
                  <a:pt x="4242830" y="4114800"/>
                </a:lnTo>
                <a:lnTo>
                  <a:pt x="424283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572015" y="75057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30" y="0"/>
                </a:lnTo>
                <a:lnTo>
                  <a:pt x="42428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V="1">
            <a:off x="580095" y="-2643516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4114800"/>
                </a:moveTo>
                <a:lnTo>
                  <a:pt x="4242829" y="4114800"/>
                </a:lnTo>
                <a:lnTo>
                  <a:pt x="4242829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822185" y="-2781300"/>
            <a:ext cx="12344400" cy="8229600"/>
          </a:xfrm>
          <a:custGeom>
            <a:avLst/>
            <a:gdLst/>
            <a:ahLst/>
            <a:cxnLst/>
            <a:rect l="l" t="t" r="r" b="b"/>
            <a:pathLst>
              <a:path w="12344400" h="8229600">
                <a:moveTo>
                  <a:pt x="0" y="0"/>
                </a:moveTo>
                <a:lnTo>
                  <a:pt x="12344400" y="0"/>
                </a:lnTo>
                <a:lnTo>
                  <a:pt x="12344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939943" y="3009264"/>
            <a:ext cx="15137885" cy="2998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  <a:spcBef>
                <a:spcPct val="0"/>
              </a:spcBef>
            </a:pPr>
            <a:r>
              <a:rPr lang="en-US" sz="5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Сьогодні ми будемо вчитися рахувати, утворювати назви чисел та розв'язувати цікаві задачі!</a:t>
            </a:r>
          </a:p>
        </p:txBody>
      </p:sp>
      <p:sp>
        <p:nvSpPr>
          <p:cNvPr id="12" name="Freeform 12"/>
          <p:cNvSpPr/>
          <p:nvPr/>
        </p:nvSpPr>
        <p:spPr>
          <a:xfrm>
            <a:off x="4521200" y="5854700"/>
            <a:ext cx="12344400" cy="8229600"/>
          </a:xfrm>
          <a:custGeom>
            <a:avLst/>
            <a:gdLst/>
            <a:ahLst/>
            <a:cxnLst/>
            <a:rect l="l" t="t" r="r" b="b"/>
            <a:pathLst>
              <a:path w="12344400" h="8229600">
                <a:moveTo>
                  <a:pt x="0" y="0"/>
                </a:moveTo>
                <a:lnTo>
                  <a:pt x="12344400" y="0"/>
                </a:lnTo>
                <a:lnTo>
                  <a:pt x="12344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80585" y="5885637"/>
            <a:ext cx="2542339" cy="1895198"/>
          </a:xfrm>
          <a:custGeom>
            <a:avLst/>
            <a:gdLst/>
            <a:ahLst/>
            <a:cxnLst/>
            <a:rect l="l" t="t" r="r" b="b"/>
            <a:pathLst>
              <a:path w="2542339" h="1895198">
                <a:moveTo>
                  <a:pt x="0" y="0"/>
                </a:moveTo>
                <a:lnTo>
                  <a:pt x="2542339" y="0"/>
                </a:lnTo>
                <a:lnTo>
                  <a:pt x="2542339" y="1895198"/>
                </a:lnTo>
                <a:lnTo>
                  <a:pt x="0" y="18951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76538" y="314167"/>
            <a:ext cx="1504323" cy="2621914"/>
          </a:xfrm>
          <a:custGeom>
            <a:avLst/>
            <a:gdLst/>
            <a:ahLst/>
            <a:cxnLst/>
            <a:rect l="l" t="t" r="r" b="b"/>
            <a:pathLst>
              <a:path w="1504323" h="2621914">
                <a:moveTo>
                  <a:pt x="0" y="0"/>
                </a:moveTo>
                <a:lnTo>
                  <a:pt x="1504324" y="0"/>
                </a:lnTo>
                <a:lnTo>
                  <a:pt x="1504324" y="2621914"/>
                </a:lnTo>
                <a:lnTo>
                  <a:pt x="0" y="26219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169476" y="6859819"/>
            <a:ext cx="2825772" cy="2617371"/>
          </a:xfrm>
          <a:custGeom>
            <a:avLst/>
            <a:gdLst/>
            <a:ahLst/>
            <a:cxnLst/>
            <a:rect l="l" t="t" r="r" b="b"/>
            <a:pathLst>
              <a:path w="2825772" h="2617371">
                <a:moveTo>
                  <a:pt x="0" y="0"/>
                </a:moveTo>
                <a:lnTo>
                  <a:pt x="2825772" y="0"/>
                </a:lnTo>
                <a:lnTo>
                  <a:pt x="2825772" y="2617372"/>
                </a:lnTo>
                <a:lnTo>
                  <a:pt x="0" y="26173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4373048"/>
            <a:ext cx="2003703" cy="1793315"/>
          </a:xfrm>
          <a:custGeom>
            <a:avLst/>
            <a:gdLst/>
            <a:ahLst/>
            <a:cxnLst/>
            <a:rect l="l" t="t" r="r" b="b"/>
            <a:pathLst>
              <a:path w="2003703" h="1793315">
                <a:moveTo>
                  <a:pt x="0" y="0"/>
                </a:moveTo>
                <a:lnTo>
                  <a:pt x="2003703" y="0"/>
                </a:lnTo>
                <a:lnTo>
                  <a:pt x="2003703" y="1793314"/>
                </a:lnTo>
                <a:lnTo>
                  <a:pt x="0" y="17933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80025" y="2183605"/>
            <a:ext cx="1900560" cy="1700210"/>
          </a:xfrm>
          <a:custGeom>
            <a:avLst/>
            <a:gdLst/>
            <a:ahLst/>
            <a:cxnLst/>
            <a:rect l="l" t="t" r="r" b="b"/>
            <a:pathLst>
              <a:path w="1900560" h="1700210">
                <a:moveTo>
                  <a:pt x="0" y="0"/>
                </a:moveTo>
                <a:lnTo>
                  <a:pt x="1900560" y="0"/>
                </a:lnTo>
                <a:lnTo>
                  <a:pt x="1900560" y="1700209"/>
                </a:lnTo>
                <a:lnTo>
                  <a:pt x="0" y="17002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607298" y="1133596"/>
            <a:ext cx="1469073" cy="1314209"/>
          </a:xfrm>
          <a:custGeom>
            <a:avLst/>
            <a:gdLst/>
            <a:ahLst/>
            <a:cxnLst/>
            <a:rect l="l" t="t" r="r" b="b"/>
            <a:pathLst>
              <a:path w="1469073" h="1314209">
                <a:moveTo>
                  <a:pt x="0" y="0"/>
                </a:moveTo>
                <a:lnTo>
                  <a:pt x="1469074" y="0"/>
                </a:lnTo>
                <a:lnTo>
                  <a:pt x="1469074" y="1314208"/>
                </a:lnTo>
                <a:lnTo>
                  <a:pt x="0" y="13142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902808" y="740383"/>
            <a:ext cx="1326019" cy="1186235"/>
          </a:xfrm>
          <a:custGeom>
            <a:avLst/>
            <a:gdLst/>
            <a:ahLst/>
            <a:cxnLst/>
            <a:rect l="l" t="t" r="r" b="b"/>
            <a:pathLst>
              <a:path w="1326019" h="1186235">
                <a:moveTo>
                  <a:pt x="0" y="0"/>
                </a:moveTo>
                <a:lnTo>
                  <a:pt x="1326019" y="0"/>
                </a:lnTo>
                <a:lnTo>
                  <a:pt x="1326019" y="1186234"/>
                </a:lnTo>
                <a:lnTo>
                  <a:pt x="0" y="118623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480567" y="877788"/>
            <a:ext cx="1326867" cy="1186993"/>
          </a:xfrm>
          <a:custGeom>
            <a:avLst/>
            <a:gdLst/>
            <a:ahLst/>
            <a:cxnLst/>
            <a:rect l="l" t="t" r="r" b="b"/>
            <a:pathLst>
              <a:path w="1326867" h="1186993">
                <a:moveTo>
                  <a:pt x="0" y="0"/>
                </a:moveTo>
                <a:lnTo>
                  <a:pt x="1326866" y="0"/>
                </a:lnTo>
                <a:lnTo>
                  <a:pt x="1326866" y="1186992"/>
                </a:lnTo>
                <a:lnTo>
                  <a:pt x="0" y="118699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6607822" y="1672905"/>
            <a:ext cx="1703586" cy="1524000"/>
          </a:xfrm>
          <a:custGeom>
            <a:avLst/>
            <a:gdLst/>
            <a:ahLst/>
            <a:cxnLst/>
            <a:rect l="l" t="t" r="r" b="b"/>
            <a:pathLst>
              <a:path w="1703586" h="1524000">
                <a:moveTo>
                  <a:pt x="0" y="0"/>
                </a:moveTo>
                <a:lnTo>
                  <a:pt x="1703586" y="0"/>
                </a:lnTo>
                <a:lnTo>
                  <a:pt x="1703586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5327399" y="-155895"/>
            <a:ext cx="1959124" cy="1752600"/>
          </a:xfrm>
          <a:custGeom>
            <a:avLst/>
            <a:gdLst/>
            <a:ahLst/>
            <a:cxnLst/>
            <a:rect l="l" t="t" r="r" b="b"/>
            <a:pathLst>
              <a:path w="1959124" h="1752600">
                <a:moveTo>
                  <a:pt x="0" y="0"/>
                </a:moveTo>
                <a:lnTo>
                  <a:pt x="1959124" y="0"/>
                </a:lnTo>
                <a:lnTo>
                  <a:pt x="1959124" y="1752600"/>
                </a:lnTo>
                <a:lnTo>
                  <a:pt x="0" y="17526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6607822" y="3640441"/>
            <a:ext cx="1680178" cy="1503059"/>
          </a:xfrm>
          <a:custGeom>
            <a:avLst/>
            <a:gdLst/>
            <a:ahLst/>
            <a:cxnLst/>
            <a:rect l="l" t="t" r="r" b="b"/>
            <a:pathLst>
              <a:path w="1680178" h="1503059">
                <a:moveTo>
                  <a:pt x="0" y="0"/>
                </a:moveTo>
                <a:lnTo>
                  <a:pt x="1680178" y="0"/>
                </a:lnTo>
                <a:lnTo>
                  <a:pt x="1680178" y="1503059"/>
                </a:lnTo>
                <a:lnTo>
                  <a:pt x="0" y="150305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2963239" y="1028700"/>
            <a:ext cx="1440235" cy="1288410"/>
          </a:xfrm>
          <a:custGeom>
            <a:avLst/>
            <a:gdLst/>
            <a:ahLst/>
            <a:cxnLst/>
            <a:rect l="l" t="t" r="r" b="b"/>
            <a:pathLst>
              <a:path w="1440235" h="1288410">
                <a:moveTo>
                  <a:pt x="0" y="0"/>
                </a:moveTo>
                <a:lnTo>
                  <a:pt x="1440235" y="0"/>
                </a:lnTo>
                <a:lnTo>
                  <a:pt x="1440235" y="1288410"/>
                </a:lnTo>
                <a:lnTo>
                  <a:pt x="0" y="128841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2701510" y="537670"/>
            <a:ext cx="1779220" cy="1591661"/>
          </a:xfrm>
          <a:custGeom>
            <a:avLst/>
            <a:gdLst/>
            <a:ahLst/>
            <a:cxnLst/>
            <a:rect l="l" t="t" r="r" b="b"/>
            <a:pathLst>
              <a:path w="1779220" h="1591661">
                <a:moveTo>
                  <a:pt x="0" y="0"/>
                </a:moveTo>
                <a:lnTo>
                  <a:pt x="1779220" y="0"/>
                </a:lnTo>
                <a:lnTo>
                  <a:pt x="1779220" y="1591660"/>
                </a:lnTo>
                <a:lnTo>
                  <a:pt x="0" y="159166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4849444" y="4955230"/>
            <a:ext cx="2228385" cy="1993476"/>
          </a:xfrm>
          <a:custGeom>
            <a:avLst/>
            <a:gdLst/>
            <a:ahLst/>
            <a:cxnLst/>
            <a:rect l="l" t="t" r="r" b="b"/>
            <a:pathLst>
              <a:path w="2228385" h="1993476">
                <a:moveTo>
                  <a:pt x="0" y="0"/>
                </a:moveTo>
                <a:lnTo>
                  <a:pt x="2228384" y="0"/>
                </a:lnTo>
                <a:lnTo>
                  <a:pt x="2228384" y="1993476"/>
                </a:lnTo>
                <a:lnTo>
                  <a:pt x="0" y="1993476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7289861" y="5991409"/>
            <a:ext cx="3708278" cy="3485781"/>
          </a:xfrm>
          <a:custGeom>
            <a:avLst/>
            <a:gdLst/>
            <a:ahLst/>
            <a:cxnLst/>
            <a:rect l="l" t="t" r="r" b="b"/>
            <a:pathLst>
              <a:path w="3708278" h="3485781">
                <a:moveTo>
                  <a:pt x="0" y="0"/>
                </a:moveTo>
                <a:lnTo>
                  <a:pt x="3708278" y="0"/>
                </a:lnTo>
                <a:lnTo>
                  <a:pt x="3708278" y="3485782"/>
                </a:lnTo>
                <a:lnTo>
                  <a:pt x="0" y="3485782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982095" y="6833236"/>
            <a:ext cx="1873918" cy="3136264"/>
          </a:xfrm>
          <a:custGeom>
            <a:avLst/>
            <a:gdLst/>
            <a:ahLst/>
            <a:cxnLst/>
            <a:rect l="l" t="t" r="r" b="b"/>
            <a:pathLst>
              <a:path w="1873918" h="3136264">
                <a:moveTo>
                  <a:pt x="0" y="0"/>
                </a:moveTo>
                <a:lnTo>
                  <a:pt x="1873918" y="0"/>
                </a:lnTo>
                <a:lnTo>
                  <a:pt x="1873918" y="3136264"/>
                </a:lnTo>
                <a:lnTo>
                  <a:pt x="0" y="3136264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3150115" y="2069305"/>
            <a:ext cx="12717542" cy="979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  <a:spcBef>
                <a:spcPct val="0"/>
              </a:spcBef>
            </a:pPr>
            <a:r>
              <a:rPr lang="en-US" sz="5699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Послідовність чисел від 21 до 100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4985" y="89535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30" y="0"/>
                </a:lnTo>
                <a:lnTo>
                  <a:pt x="42428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395185" y="25527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30" y="0"/>
                </a:lnTo>
                <a:lnTo>
                  <a:pt x="42428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553171" y="68961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29" y="0"/>
                </a:lnTo>
                <a:lnTo>
                  <a:pt x="42428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73771" y="-10287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29" y="0"/>
                </a:lnTo>
                <a:lnTo>
                  <a:pt x="42428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537215" y="7822692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30" y="0"/>
                </a:lnTo>
                <a:lnTo>
                  <a:pt x="42428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121415" y="38481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30" y="0"/>
                </a:lnTo>
                <a:lnTo>
                  <a:pt x="42428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32315" y="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30" y="0"/>
                </a:lnTo>
                <a:lnTo>
                  <a:pt x="42428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121415" y="6370184"/>
            <a:ext cx="14273771" cy="3740917"/>
          </a:xfrm>
          <a:custGeom>
            <a:avLst/>
            <a:gdLst/>
            <a:ahLst/>
            <a:cxnLst/>
            <a:rect l="l" t="t" r="r" b="b"/>
            <a:pathLst>
              <a:path w="14273771" h="3740917">
                <a:moveTo>
                  <a:pt x="0" y="0"/>
                </a:moveTo>
                <a:lnTo>
                  <a:pt x="14273770" y="0"/>
                </a:lnTo>
                <a:lnTo>
                  <a:pt x="14273770" y="3740918"/>
                </a:lnTo>
                <a:lnTo>
                  <a:pt x="0" y="37409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-178807"/>
            <a:ext cx="4483615" cy="4788907"/>
          </a:xfrm>
          <a:custGeom>
            <a:avLst/>
            <a:gdLst/>
            <a:ahLst/>
            <a:cxnLst/>
            <a:rect l="l" t="t" r="r" b="b"/>
            <a:pathLst>
              <a:path w="4483615" h="4788907">
                <a:moveTo>
                  <a:pt x="0" y="0"/>
                </a:moveTo>
                <a:lnTo>
                  <a:pt x="4483615" y="0"/>
                </a:lnTo>
                <a:lnTo>
                  <a:pt x="4483615" y="4788907"/>
                </a:lnTo>
                <a:lnTo>
                  <a:pt x="0" y="4788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948236" y="0"/>
            <a:ext cx="3168319" cy="2003962"/>
          </a:xfrm>
          <a:custGeom>
            <a:avLst/>
            <a:gdLst/>
            <a:ahLst/>
            <a:cxnLst/>
            <a:rect l="l" t="t" r="r" b="b"/>
            <a:pathLst>
              <a:path w="3168319" h="2003962">
                <a:moveTo>
                  <a:pt x="0" y="0"/>
                </a:moveTo>
                <a:lnTo>
                  <a:pt x="3168319" y="0"/>
                </a:lnTo>
                <a:lnTo>
                  <a:pt x="3168319" y="2003962"/>
                </a:lnTo>
                <a:lnTo>
                  <a:pt x="0" y="20039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716510" y="1542917"/>
            <a:ext cx="2800090" cy="2019565"/>
          </a:xfrm>
          <a:custGeom>
            <a:avLst/>
            <a:gdLst/>
            <a:ahLst/>
            <a:cxnLst/>
            <a:rect l="l" t="t" r="r" b="b"/>
            <a:pathLst>
              <a:path w="2800090" h="2019565">
                <a:moveTo>
                  <a:pt x="0" y="0"/>
                </a:moveTo>
                <a:lnTo>
                  <a:pt x="2800090" y="0"/>
                </a:lnTo>
                <a:lnTo>
                  <a:pt x="2800090" y="2019566"/>
                </a:lnTo>
                <a:lnTo>
                  <a:pt x="0" y="2019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581078" y="1942150"/>
            <a:ext cx="12403187" cy="4249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45"/>
              </a:lnSpc>
              <a:spcBef>
                <a:spcPct val="0"/>
              </a:spcBef>
            </a:pPr>
            <a:r>
              <a:rPr lang="en-US" sz="4675" b="1">
                <a:solidFill>
                  <a:srgbClr val="009E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Сьогодні ми добре попрацювали! </a:t>
            </a:r>
          </a:p>
          <a:p>
            <a:pPr algn="ctr">
              <a:lnSpc>
                <a:spcPts val="6545"/>
              </a:lnSpc>
              <a:spcBef>
                <a:spcPct val="0"/>
              </a:spcBef>
            </a:pPr>
            <a:r>
              <a:rPr lang="en-US" sz="4675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Ми навчилися рахувати, утворювати назви чисел та розв'язувати цікаві задачі.</a:t>
            </a:r>
            <a:r>
              <a:rPr lang="en-US" sz="4675" b="1">
                <a:solidFill>
                  <a:srgbClr val="FF194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  <a:p>
            <a:pPr algn="ctr">
              <a:lnSpc>
                <a:spcPts val="7888"/>
              </a:lnSpc>
              <a:spcBef>
                <a:spcPct val="0"/>
              </a:spcBef>
            </a:pPr>
            <a:r>
              <a:rPr lang="en-US" sz="5634" b="1">
                <a:solidFill>
                  <a:srgbClr val="009E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Ви всі - справжні математики!</a:t>
            </a:r>
          </a:p>
        </p:txBody>
      </p:sp>
      <p:sp>
        <p:nvSpPr>
          <p:cNvPr id="14" name="Freeform 14"/>
          <p:cNvSpPr/>
          <p:nvPr/>
        </p:nvSpPr>
        <p:spPr>
          <a:xfrm>
            <a:off x="1825496" y="4434528"/>
            <a:ext cx="2241807" cy="1417943"/>
          </a:xfrm>
          <a:custGeom>
            <a:avLst/>
            <a:gdLst/>
            <a:ahLst/>
            <a:cxnLst/>
            <a:rect l="l" t="t" r="r" b="b"/>
            <a:pathLst>
              <a:path w="2241807" h="1417943">
                <a:moveTo>
                  <a:pt x="0" y="0"/>
                </a:moveTo>
                <a:lnTo>
                  <a:pt x="2241808" y="0"/>
                </a:lnTo>
                <a:lnTo>
                  <a:pt x="2241808" y="1417944"/>
                </a:lnTo>
                <a:lnTo>
                  <a:pt x="0" y="14179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823568" y="3848100"/>
            <a:ext cx="3638417" cy="1760084"/>
          </a:xfrm>
          <a:custGeom>
            <a:avLst/>
            <a:gdLst/>
            <a:ahLst/>
            <a:cxnLst/>
            <a:rect l="l" t="t" r="r" b="b"/>
            <a:pathLst>
              <a:path w="3638417" h="1760084">
                <a:moveTo>
                  <a:pt x="0" y="0"/>
                </a:moveTo>
                <a:lnTo>
                  <a:pt x="3638417" y="0"/>
                </a:lnTo>
                <a:lnTo>
                  <a:pt x="3638417" y="1760084"/>
                </a:lnTo>
                <a:lnTo>
                  <a:pt x="0" y="17600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5030599" y="20000"/>
            <a:ext cx="7697552" cy="2017400"/>
          </a:xfrm>
          <a:custGeom>
            <a:avLst/>
            <a:gdLst/>
            <a:ahLst/>
            <a:cxnLst/>
            <a:rect l="l" t="t" r="r" b="b"/>
            <a:pathLst>
              <a:path w="7697552" h="2017400">
                <a:moveTo>
                  <a:pt x="7697553" y="0"/>
                </a:moveTo>
                <a:lnTo>
                  <a:pt x="0" y="0"/>
                </a:lnTo>
                <a:lnTo>
                  <a:pt x="0" y="2017400"/>
                </a:lnTo>
                <a:lnTo>
                  <a:pt x="7697553" y="2017400"/>
                </a:lnTo>
                <a:lnTo>
                  <a:pt x="769755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-1092715" y="-6985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4114800"/>
                </a:moveTo>
                <a:lnTo>
                  <a:pt x="4242830" y="4114800"/>
                </a:lnTo>
                <a:lnTo>
                  <a:pt x="424283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37885" y="70231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30" y="0"/>
                </a:lnTo>
                <a:lnTo>
                  <a:pt x="42428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820385" y="-13970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30" y="0"/>
                </a:lnTo>
                <a:lnTo>
                  <a:pt x="42428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092715" y="72009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30" y="0"/>
                </a:lnTo>
                <a:lnTo>
                  <a:pt x="42428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V="1">
            <a:off x="-2311915" y="29083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4114800"/>
                </a:moveTo>
                <a:lnTo>
                  <a:pt x="4242830" y="4114800"/>
                </a:lnTo>
                <a:lnTo>
                  <a:pt x="424283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V="1">
            <a:off x="15912585" y="29083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4114800"/>
                </a:moveTo>
                <a:lnTo>
                  <a:pt x="4242830" y="4114800"/>
                </a:lnTo>
                <a:lnTo>
                  <a:pt x="424283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930915" y="2908300"/>
            <a:ext cx="15010885" cy="2806194"/>
          </a:xfrm>
          <a:custGeom>
            <a:avLst/>
            <a:gdLst/>
            <a:ahLst/>
            <a:cxnLst/>
            <a:rect l="l" t="t" r="r" b="b"/>
            <a:pathLst>
              <a:path w="15010885" h="2806194">
                <a:moveTo>
                  <a:pt x="0" y="0"/>
                </a:moveTo>
                <a:lnTo>
                  <a:pt x="15010885" y="0"/>
                </a:lnTo>
                <a:lnTo>
                  <a:pt x="15010885" y="2806194"/>
                </a:lnTo>
                <a:lnTo>
                  <a:pt x="0" y="28061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923" t="-136788" r="-16560" b="-650032"/>
            </a:stretch>
          </a:blipFill>
          <a:ln w="38100" cap="rnd">
            <a:solidFill>
              <a:srgbClr val="004AAD"/>
            </a:solidFill>
            <a:prstDash val="solid"/>
            <a:round/>
          </a:ln>
        </p:spPr>
      </p:sp>
      <p:sp>
        <p:nvSpPr>
          <p:cNvPr id="9" name="Freeform 9"/>
          <p:cNvSpPr/>
          <p:nvPr/>
        </p:nvSpPr>
        <p:spPr>
          <a:xfrm>
            <a:off x="1441086" y="5463130"/>
            <a:ext cx="1931651" cy="1617758"/>
          </a:xfrm>
          <a:custGeom>
            <a:avLst/>
            <a:gdLst/>
            <a:ahLst/>
            <a:cxnLst/>
            <a:rect l="l" t="t" r="r" b="b"/>
            <a:pathLst>
              <a:path w="1931651" h="1617758">
                <a:moveTo>
                  <a:pt x="0" y="0"/>
                </a:moveTo>
                <a:lnTo>
                  <a:pt x="1931651" y="0"/>
                </a:lnTo>
                <a:lnTo>
                  <a:pt x="1931651" y="1617758"/>
                </a:lnTo>
                <a:lnTo>
                  <a:pt x="0" y="16177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220651" y="5802081"/>
            <a:ext cx="2348928" cy="1917313"/>
          </a:xfrm>
          <a:custGeom>
            <a:avLst/>
            <a:gdLst/>
            <a:ahLst/>
            <a:cxnLst/>
            <a:rect l="l" t="t" r="r" b="b"/>
            <a:pathLst>
              <a:path w="2348928" h="1917313">
                <a:moveTo>
                  <a:pt x="0" y="0"/>
                </a:moveTo>
                <a:lnTo>
                  <a:pt x="2348928" y="0"/>
                </a:lnTo>
                <a:lnTo>
                  <a:pt x="2348928" y="1917312"/>
                </a:lnTo>
                <a:lnTo>
                  <a:pt x="0" y="19173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922129" y="5463130"/>
            <a:ext cx="2331903" cy="1617758"/>
          </a:xfrm>
          <a:custGeom>
            <a:avLst/>
            <a:gdLst/>
            <a:ahLst/>
            <a:cxnLst/>
            <a:rect l="l" t="t" r="r" b="b"/>
            <a:pathLst>
              <a:path w="2331903" h="1617758">
                <a:moveTo>
                  <a:pt x="0" y="0"/>
                </a:moveTo>
                <a:lnTo>
                  <a:pt x="2331903" y="0"/>
                </a:lnTo>
                <a:lnTo>
                  <a:pt x="2331903" y="1617758"/>
                </a:lnTo>
                <a:lnTo>
                  <a:pt x="0" y="16177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716160" y="6311550"/>
            <a:ext cx="2234012" cy="1538676"/>
          </a:xfrm>
          <a:custGeom>
            <a:avLst/>
            <a:gdLst/>
            <a:ahLst/>
            <a:cxnLst/>
            <a:rect l="l" t="t" r="r" b="b"/>
            <a:pathLst>
              <a:path w="2234012" h="1538676">
                <a:moveTo>
                  <a:pt x="0" y="0"/>
                </a:moveTo>
                <a:lnTo>
                  <a:pt x="2234012" y="0"/>
                </a:lnTo>
                <a:lnTo>
                  <a:pt x="2234012" y="1538675"/>
                </a:lnTo>
                <a:lnTo>
                  <a:pt x="0" y="15386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740747" y="5156318"/>
            <a:ext cx="3714990" cy="1866782"/>
          </a:xfrm>
          <a:custGeom>
            <a:avLst/>
            <a:gdLst/>
            <a:ahLst/>
            <a:cxnLst/>
            <a:rect l="l" t="t" r="r" b="b"/>
            <a:pathLst>
              <a:path w="3714990" h="1866782">
                <a:moveTo>
                  <a:pt x="0" y="0"/>
                </a:moveTo>
                <a:lnTo>
                  <a:pt x="3714989" y="0"/>
                </a:lnTo>
                <a:lnTo>
                  <a:pt x="3714989" y="1866782"/>
                </a:lnTo>
                <a:lnTo>
                  <a:pt x="0" y="18667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157636" y="7986093"/>
            <a:ext cx="2702879" cy="2047431"/>
          </a:xfrm>
          <a:custGeom>
            <a:avLst/>
            <a:gdLst/>
            <a:ahLst/>
            <a:cxnLst/>
            <a:rect l="l" t="t" r="r" b="b"/>
            <a:pathLst>
              <a:path w="2702879" h="2047431">
                <a:moveTo>
                  <a:pt x="0" y="0"/>
                </a:moveTo>
                <a:lnTo>
                  <a:pt x="2702879" y="0"/>
                </a:lnTo>
                <a:lnTo>
                  <a:pt x="2702879" y="2047431"/>
                </a:lnTo>
                <a:lnTo>
                  <a:pt x="0" y="204743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445752" y="7774191"/>
            <a:ext cx="1990606" cy="2401937"/>
          </a:xfrm>
          <a:custGeom>
            <a:avLst/>
            <a:gdLst/>
            <a:ahLst/>
            <a:cxnLst/>
            <a:rect l="l" t="t" r="r" b="b"/>
            <a:pathLst>
              <a:path w="1990606" h="2401937">
                <a:moveTo>
                  <a:pt x="0" y="0"/>
                </a:moveTo>
                <a:lnTo>
                  <a:pt x="1990605" y="0"/>
                </a:lnTo>
                <a:lnTo>
                  <a:pt x="1990605" y="2401938"/>
                </a:lnTo>
                <a:lnTo>
                  <a:pt x="0" y="24019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96556" y="407672"/>
            <a:ext cx="3412519" cy="2235200"/>
          </a:xfrm>
          <a:custGeom>
            <a:avLst/>
            <a:gdLst/>
            <a:ahLst/>
            <a:cxnLst/>
            <a:rect l="l" t="t" r="r" b="b"/>
            <a:pathLst>
              <a:path w="3412519" h="2235200">
                <a:moveTo>
                  <a:pt x="0" y="0"/>
                </a:moveTo>
                <a:lnTo>
                  <a:pt x="3412519" y="0"/>
                </a:lnTo>
                <a:lnTo>
                  <a:pt x="3412519" y="2235200"/>
                </a:lnTo>
                <a:lnTo>
                  <a:pt x="0" y="22352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820385" y="296124"/>
            <a:ext cx="3023185" cy="2346747"/>
          </a:xfrm>
          <a:custGeom>
            <a:avLst/>
            <a:gdLst/>
            <a:ahLst/>
            <a:cxnLst/>
            <a:rect l="l" t="t" r="r" b="b"/>
            <a:pathLst>
              <a:path w="3023185" h="2346747">
                <a:moveTo>
                  <a:pt x="0" y="0"/>
                </a:moveTo>
                <a:lnTo>
                  <a:pt x="3023185" y="0"/>
                </a:lnTo>
                <a:lnTo>
                  <a:pt x="3023185" y="2346748"/>
                </a:lnTo>
                <a:lnTo>
                  <a:pt x="0" y="234674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326517" y="8231225"/>
            <a:ext cx="3934920" cy="1977297"/>
          </a:xfrm>
          <a:custGeom>
            <a:avLst/>
            <a:gdLst/>
            <a:ahLst/>
            <a:cxnLst/>
            <a:rect l="l" t="t" r="r" b="b"/>
            <a:pathLst>
              <a:path w="3934920" h="1977297">
                <a:moveTo>
                  <a:pt x="0" y="0"/>
                </a:moveTo>
                <a:lnTo>
                  <a:pt x="3934921" y="0"/>
                </a:lnTo>
                <a:lnTo>
                  <a:pt x="3934921" y="1977298"/>
                </a:lnTo>
                <a:lnTo>
                  <a:pt x="0" y="19772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63709" y="2908300"/>
            <a:ext cx="1486406" cy="1486406"/>
          </a:xfrm>
          <a:custGeom>
            <a:avLst/>
            <a:gdLst/>
            <a:ahLst/>
            <a:cxnLst/>
            <a:rect l="l" t="t" r="r" b="b"/>
            <a:pathLst>
              <a:path w="1486406" h="1486406">
                <a:moveTo>
                  <a:pt x="0" y="0"/>
                </a:moveTo>
                <a:lnTo>
                  <a:pt x="1486406" y="0"/>
                </a:lnTo>
                <a:lnTo>
                  <a:pt x="1486406" y="1486406"/>
                </a:lnTo>
                <a:lnTo>
                  <a:pt x="0" y="14864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950172" y="1525272"/>
            <a:ext cx="1995725" cy="881748"/>
          </a:xfrm>
          <a:custGeom>
            <a:avLst/>
            <a:gdLst/>
            <a:ahLst/>
            <a:cxnLst/>
            <a:rect l="l" t="t" r="r" b="b"/>
            <a:pathLst>
              <a:path w="1995725" h="881748">
                <a:moveTo>
                  <a:pt x="0" y="0"/>
                </a:moveTo>
                <a:lnTo>
                  <a:pt x="1995725" y="0"/>
                </a:lnTo>
                <a:lnTo>
                  <a:pt x="1995725" y="881747"/>
                </a:lnTo>
                <a:lnTo>
                  <a:pt x="0" y="88174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5029806" y="490326"/>
            <a:ext cx="9269849" cy="979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  <a:spcBef>
                <a:spcPct val="0"/>
              </a:spcBef>
            </a:pPr>
            <a:r>
              <a:rPr lang="en-US" sz="5699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Математичний диктант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852993" y="1738628"/>
            <a:ext cx="6582013" cy="979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  <a:spcBef>
                <a:spcPct val="0"/>
              </a:spcBef>
            </a:pPr>
            <a:r>
              <a:rPr lang="en-US" sz="5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Записуємо числа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37885" y="-12827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30" y="0"/>
                </a:lnTo>
                <a:lnTo>
                  <a:pt x="42428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12385" y="86106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30" y="0"/>
                </a:lnTo>
                <a:lnTo>
                  <a:pt x="42428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1028700" y="-33401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4114800"/>
                </a:moveTo>
                <a:lnTo>
                  <a:pt x="4242829" y="4114800"/>
                </a:lnTo>
                <a:lnTo>
                  <a:pt x="4242829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V="1">
            <a:off x="-2121415" y="28321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4114800"/>
                </a:moveTo>
                <a:lnTo>
                  <a:pt x="4242830" y="4114800"/>
                </a:lnTo>
                <a:lnTo>
                  <a:pt x="424283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V="1">
            <a:off x="-2121415" y="-233278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4114800"/>
                </a:moveTo>
                <a:lnTo>
                  <a:pt x="4242830" y="4114800"/>
                </a:lnTo>
                <a:lnTo>
                  <a:pt x="424283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92715" y="69469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30" y="0"/>
                </a:lnTo>
                <a:lnTo>
                  <a:pt x="42428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716181" y="-33401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29" y="0"/>
                </a:lnTo>
                <a:lnTo>
                  <a:pt x="42428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18985" y="28321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30" y="0"/>
                </a:lnTo>
                <a:lnTo>
                  <a:pt x="42428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603971" y="65532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29" y="0"/>
                </a:lnTo>
                <a:lnTo>
                  <a:pt x="42428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296899" y="1461136"/>
            <a:ext cx="6590058" cy="7835900"/>
          </a:xfrm>
          <a:custGeom>
            <a:avLst/>
            <a:gdLst/>
            <a:ahLst/>
            <a:cxnLst/>
            <a:rect l="l" t="t" r="r" b="b"/>
            <a:pathLst>
              <a:path w="6590058" h="7835900">
                <a:moveTo>
                  <a:pt x="0" y="0"/>
                </a:moveTo>
                <a:lnTo>
                  <a:pt x="6590058" y="0"/>
                </a:lnTo>
                <a:lnTo>
                  <a:pt x="6590058" y="7835900"/>
                </a:lnTo>
                <a:lnTo>
                  <a:pt x="0" y="78359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7260" t="-93477" r="-146106" b="-114024"/>
            </a:stretch>
          </a:blipFill>
          <a:ln w="38100" cap="rnd">
            <a:solidFill>
              <a:srgbClr val="004AAD"/>
            </a:solidFill>
            <a:prstDash val="solid"/>
            <a:round/>
          </a:ln>
        </p:spPr>
      </p:sp>
      <p:sp>
        <p:nvSpPr>
          <p:cNvPr id="12" name="Freeform 12"/>
          <p:cNvSpPr/>
          <p:nvPr/>
        </p:nvSpPr>
        <p:spPr>
          <a:xfrm>
            <a:off x="14420178" y="0"/>
            <a:ext cx="3797615" cy="3626722"/>
          </a:xfrm>
          <a:custGeom>
            <a:avLst/>
            <a:gdLst/>
            <a:ahLst/>
            <a:cxnLst/>
            <a:rect l="l" t="t" r="r" b="b"/>
            <a:pathLst>
              <a:path w="3797615" h="3626722">
                <a:moveTo>
                  <a:pt x="0" y="0"/>
                </a:moveTo>
                <a:lnTo>
                  <a:pt x="3797615" y="0"/>
                </a:lnTo>
                <a:lnTo>
                  <a:pt x="3797615" y="3626722"/>
                </a:lnTo>
                <a:lnTo>
                  <a:pt x="0" y="36267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029924" y="2832100"/>
            <a:ext cx="3857033" cy="6426200"/>
          </a:xfrm>
          <a:custGeom>
            <a:avLst/>
            <a:gdLst/>
            <a:ahLst/>
            <a:cxnLst/>
            <a:rect l="l" t="t" r="r" b="b"/>
            <a:pathLst>
              <a:path w="3857033" h="6426200">
                <a:moveTo>
                  <a:pt x="0" y="0"/>
                </a:moveTo>
                <a:lnTo>
                  <a:pt x="3857033" y="0"/>
                </a:lnTo>
                <a:lnTo>
                  <a:pt x="3857033" y="6426200"/>
                </a:lnTo>
                <a:lnTo>
                  <a:pt x="0" y="6426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3288" t="-12055" r="-70858" b="-16007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413247" y="2059930"/>
            <a:ext cx="2027153" cy="2027153"/>
          </a:xfrm>
          <a:custGeom>
            <a:avLst/>
            <a:gdLst/>
            <a:ahLst/>
            <a:cxnLst/>
            <a:rect l="l" t="t" r="r" b="b"/>
            <a:pathLst>
              <a:path w="2027153" h="2027153">
                <a:moveTo>
                  <a:pt x="0" y="0"/>
                </a:moveTo>
                <a:lnTo>
                  <a:pt x="2027153" y="0"/>
                </a:lnTo>
                <a:lnTo>
                  <a:pt x="2027153" y="2027153"/>
                </a:lnTo>
                <a:lnTo>
                  <a:pt x="0" y="20271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052167" y="481964"/>
            <a:ext cx="11154966" cy="979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  <a:spcBef>
                <a:spcPct val="0"/>
              </a:spcBef>
            </a:pPr>
            <a:r>
              <a:rPr lang="en-US" sz="5699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Як утворюються назви чисел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539811" y="1609089"/>
            <a:ext cx="7800203" cy="8211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7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20+1=21</a:t>
            </a:r>
          </a:p>
          <a:p>
            <a:pPr algn="ctr">
              <a:lnSpc>
                <a:spcPts val="6719"/>
              </a:lnSpc>
            </a:pPr>
            <a:r>
              <a:rPr lang="en-US" sz="47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20+2=22</a:t>
            </a:r>
          </a:p>
          <a:p>
            <a:pPr algn="ctr">
              <a:lnSpc>
                <a:spcPts val="6719"/>
              </a:lnSpc>
            </a:pPr>
            <a:r>
              <a:rPr lang="en-US" sz="47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20+3=23</a:t>
            </a:r>
          </a:p>
          <a:p>
            <a:pPr algn="ctr">
              <a:lnSpc>
                <a:spcPts val="6719"/>
              </a:lnSpc>
            </a:pPr>
            <a:r>
              <a:rPr lang="en-US" sz="47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20+4=24</a:t>
            </a:r>
          </a:p>
          <a:p>
            <a:pPr algn="ctr">
              <a:lnSpc>
                <a:spcPts val="6719"/>
              </a:lnSpc>
            </a:pPr>
            <a:r>
              <a:rPr lang="en-US" sz="47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20+5=25</a:t>
            </a:r>
          </a:p>
          <a:p>
            <a:pPr algn="ctr">
              <a:lnSpc>
                <a:spcPts val="6719"/>
              </a:lnSpc>
            </a:pPr>
            <a:r>
              <a:rPr lang="en-US" sz="47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20+6=26</a:t>
            </a:r>
          </a:p>
          <a:p>
            <a:pPr algn="ctr">
              <a:lnSpc>
                <a:spcPts val="6719"/>
              </a:lnSpc>
            </a:pPr>
            <a:r>
              <a:rPr lang="en-US" sz="47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20+7=27</a:t>
            </a:r>
          </a:p>
          <a:p>
            <a:pPr algn="ctr">
              <a:lnSpc>
                <a:spcPts val="6719"/>
              </a:lnSpc>
            </a:pPr>
            <a:r>
              <a:rPr lang="en-US" sz="47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20+8=28</a:t>
            </a:r>
          </a:p>
          <a:p>
            <a:pPr algn="ctr">
              <a:lnSpc>
                <a:spcPts val="6719"/>
              </a:lnSpc>
            </a:pPr>
            <a:r>
              <a:rPr lang="en-US" sz="47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20+9=29</a:t>
            </a:r>
          </a:p>
          <a:p>
            <a:pPr marL="0" lvl="0" indent="0" algn="ctr">
              <a:lnSpc>
                <a:spcPts val="4759"/>
              </a:lnSpc>
              <a:spcBef>
                <a:spcPct val="0"/>
              </a:spcBef>
            </a:pPr>
            <a:endParaRPr lang="en-US" sz="4799" b="1">
              <a:solidFill>
                <a:srgbClr val="004AAD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21415" y="2140958"/>
            <a:ext cx="6400804" cy="7363375"/>
          </a:xfrm>
          <a:custGeom>
            <a:avLst/>
            <a:gdLst/>
            <a:ahLst/>
            <a:cxnLst/>
            <a:rect l="l" t="t" r="r" b="b"/>
            <a:pathLst>
              <a:path w="6400804" h="7363375">
                <a:moveTo>
                  <a:pt x="0" y="0"/>
                </a:moveTo>
                <a:lnTo>
                  <a:pt x="6400804" y="0"/>
                </a:lnTo>
                <a:lnTo>
                  <a:pt x="6400804" y="7363374"/>
                </a:lnTo>
                <a:lnTo>
                  <a:pt x="0" y="73633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1316" t="-96327" r="-44418" b="-112950"/>
            </a:stretch>
          </a:blipFill>
          <a:ln w="38100" cap="rnd">
            <a:solidFill>
              <a:srgbClr val="004AAD"/>
            </a:solidFill>
            <a:prstDash val="solid"/>
            <a:round/>
          </a:ln>
        </p:spPr>
      </p:sp>
      <p:sp>
        <p:nvSpPr>
          <p:cNvPr id="3" name="Freeform 3"/>
          <p:cNvSpPr/>
          <p:nvPr/>
        </p:nvSpPr>
        <p:spPr>
          <a:xfrm flipV="1">
            <a:off x="16166585" y="3423655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4114800"/>
                </a:moveTo>
                <a:lnTo>
                  <a:pt x="4242830" y="4114800"/>
                </a:lnTo>
                <a:lnTo>
                  <a:pt x="424283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14605214" y="7443266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4114800"/>
                </a:moveTo>
                <a:lnTo>
                  <a:pt x="4242830" y="4114800"/>
                </a:lnTo>
                <a:lnTo>
                  <a:pt x="424283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6166585" y="-1375853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4242830" y="0"/>
                </a:moveTo>
                <a:lnTo>
                  <a:pt x="0" y="0"/>
                </a:lnTo>
                <a:lnTo>
                  <a:pt x="0" y="4114800"/>
                </a:lnTo>
                <a:lnTo>
                  <a:pt x="4242830" y="4114800"/>
                </a:lnTo>
                <a:lnTo>
                  <a:pt x="424283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923756" y="-2991114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29" y="0"/>
                </a:lnTo>
                <a:lnTo>
                  <a:pt x="42428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7680927" y="-2991114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4242829" y="0"/>
                </a:moveTo>
                <a:lnTo>
                  <a:pt x="0" y="0"/>
                </a:lnTo>
                <a:lnTo>
                  <a:pt x="0" y="4114800"/>
                </a:lnTo>
                <a:lnTo>
                  <a:pt x="4242829" y="4114800"/>
                </a:lnTo>
                <a:lnTo>
                  <a:pt x="424282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3590498" y="-2838714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4242829" y="0"/>
                </a:moveTo>
                <a:lnTo>
                  <a:pt x="0" y="0"/>
                </a:lnTo>
                <a:lnTo>
                  <a:pt x="0" y="4114800"/>
                </a:lnTo>
                <a:lnTo>
                  <a:pt x="4242829" y="4114800"/>
                </a:lnTo>
                <a:lnTo>
                  <a:pt x="424282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V="1">
            <a:off x="-652332" y="-1630199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4114800"/>
                </a:moveTo>
                <a:lnTo>
                  <a:pt x="4242830" y="4114800"/>
                </a:lnTo>
                <a:lnTo>
                  <a:pt x="424283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-2121415" y="2484601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4114800"/>
                </a:moveTo>
                <a:lnTo>
                  <a:pt x="4242830" y="4114800"/>
                </a:lnTo>
                <a:lnTo>
                  <a:pt x="424283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V="1">
            <a:off x="-1647783" y="6599401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4114800"/>
                </a:moveTo>
                <a:lnTo>
                  <a:pt x="4242829" y="4114800"/>
                </a:lnTo>
                <a:lnTo>
                  <a:pt x="4242829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V="1">
            <a:off x="-1092715" y="10090708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4114800"/>
                </a:moveTo>
                <a:lnTo>
                  <a:pt x="4242830" y="4114800"/>
                </a:lnTo>
                <a:lnTo>
                  <a:pt x="424283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V="1">
            <a:off x="2874446" y="9394323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4114800"/>
                </a:moveTo>
                <a:lnTo>
                  <a:pt x="4242829" y="4114800"/>
                </a:lnTo>
                <a:lnTo>
                  <a:pt x="4242829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595046" y="1085586"/>
            <a:ext cx="11154966" cy="979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  <a:spcBef>
                <a:spcPct val="0"/>
              </a:spcBef>
            </a:pPr>
            <a:r>
              <a:rPr lang="en-US" sz="5699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Як утворюються назви чисел</a:t>
            </a:r>
          </a:p>
        </p:txBody>
      </p:sp>
      <p:sp>
        <p:nvSpPr>
          <p:cNvPr id="15" name="Freeform 15"/>
          <p:cNvSpPr/>
          <p:nvPr/>
        </p:nvSpPr>
        <p:spPr>
          <a:xfrm>
            <a:off x="13390606" y="-415950"/>
            <a:ext cx="3545079" cy="3384073"/>
          </a:xfrm>
          <a:custGeom>
            <a:avLst/>
            <a:gdLst/>
            <a:ahLst/>
            <a:cxnLst/>
            <a:rect l="l" t="t" r="r" b="b"/>
            <a:pathLst>
              <a:path w="3545079" h="3384073">
                <a:moveTo>
                  <a:pt x="0" y="0"/>
                </a:moveTo>
                <a:lnTo>
                  <a:pt x="3545079" y="0"/>
                </a:lnTo>
                <a:lnTo>
                  <a:pt x="3545079" y="3384073"/>
                </a:lnTo>
                <a:lnTo>
                  <a:pt x="0" y="33840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232147" y="1471025"/>
            <a:ext cx="2027153" cy="2027153"/>
          </a:xfrm>
          <a:custGeom>
            <a:avLst/>
            <a:gdLst/>
            <a:ahLst/>
            <a:cxnLst/>
            <a:rect l="l" t="t" r="r" b="b"/>
            <a:pathLst>
              <a:path w="2027153" h="2027153">
                <a:moveTo>
                  <a:pt x="0" y="0"/>
                </a:moveTo>
                <a:lnTo>
                  <a:pt x="2027153" y="0"/>
                </a:lnTo>
                <a:lnTo>
                  <a:pt x="2027153" y="2027152"/>
                </a:lnTo>
                <a:lnTo>
                  <a:pt x="0" y="20271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466790" y="2968123"/>
            <a:ext cx="4055429" cy="6426200"/>
          </a:xfrm>
          <a:custGeom>
            <a:avLst/>
            <a:gdLst/>
            <a:ahLst/>
            <a:cxnLst/>
            <a:rect l="l" t="t" r="r" b="b"/>
            <a:pathLst>
              <a:path w="4055429" h="6426200">
                <a:moveTo>
                  <a:pt x="0" y="0"/>
                </a:moveTo>
                <a:lnTo>
                  <a:pt x="4055429" y="0"/>
                </a:lnTo>
                <a:lnTo>
                  <a:pt x="4055429" y="6426200"/>
                </a:lnTo>
                <a:lnTo>
                  <a:pt x="0" y="6426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73892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987622" y="2398876"/>
            <a:ext cx="9244526" cy="7255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45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30+1=31</a:t>
            </a:r>
          </a:p>
          <a:p>
            <a:pPr algn="ctr">
              <a:lnSpc>
                <a:spcPts val="6439"/>
              </a:lnSpc>
            </a:pPr>
            <a:r>
              <a:rPr lang="en-US" sz="45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30+2=32</a:t>
            </a:r>
          </a:p>
          <a:p>
            <a:pPr algn="ctr">
              <a:lnSpc>
                <a:spcPts val="6439"/>
              </a:lnSpc>
            </a:pPr>
            <a:r>
              <a:rPr lang="en-US" sz="45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30+3=34</a:t>
            </a:r>
          </a:p>
          <a:p>
            <a:pPr algn="ctr">
              <a:lnSpc>
                <a:spcPts val="6439"/>
              </a:lnSpc>
            </a:pPr>
            <a:r>
              <a:rPr lang="en-US" sz="45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30+4=34</a:t>
            </a:r>
          </a:p>
          <a:p>
            <a:pPr algn="ctr">
              <a:lnSpc>
                <a:spcPts val="6439"/>
              </a:lnSpc>
            </a:pPr>
            <a:r>
              <a:rPr lang="en-US" sz="45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30+5=35</a:t>
            </a:r>
          </a:p>
          <a:p>
            <a:pPr algn="ctr">
              <a:lnSpc>
                <a:spcPts val="6439"/>
              </a:lnSpc>
            </a:pPr>
            <a:r>
              <a:rPr lang="en-US" sz="45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30+6=36</a:t>
            </a:r>
          </a:p>
          <a:p>
            <a:pPr algn="ctr">
              <a:lnSpc>
                <a:spcPts val="6439"/>
              </a:lnSpc>
            </a:pPr>
            <a:r>
              <a:rPr lang="en-US" sz="45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30+7=37</a:t>
            </a:r>
          </a:p>
          <a:p>
            <a:pPr algn="ctr">
              <a:lnSpc>
                <a:spcPts val="6439"/>
              </a:lnSpc>
            </a:pPr>
            <a:r>
              <a:rPr lang="en-US" sz="45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30+8=38</a:t>
            </a:r>
          </a:p>
          <a:p>
            <a:pPr algn="ctr">
              <a:lnSpc>
                <a:spcPts val="6439"/>
              </a:lnSpc>
            </a:pPr>
            <a:r>
              <a:rPr lang="en-US" sz="45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30+9=39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61255" y="3616668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29" y="0"/>
                </a:lnTo>
                <a:lnTo>
                  <a:pt x="42428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166585" y="2766884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30" y="0"/>
                </a:lnTo>
                <a:lnTo>
                  <a:pt x="42428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351515" y="61722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29" y="0"/>
                </a:lnTo>
                <a:lnTo>
                  <a:pt x="42428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351515" y="-318053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29" y="0"/>
                </a:lnTo>
                <a:lnTo>
                  <a:pt x="42428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35808" y="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29" y="0"/>
                </a:lnTo>
                <a:lnTo>
                  <a:pt x="42428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61722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29" y="0"/>
                </a:lnTo>
                <a:lnTo>
                  <a:pt x="42428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10324750" y="-2375453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4242829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242829" y="0"/>
                </a:lnTo>
                <a:lnTo>
                  <a:pt x="4242829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 flipV="1">
            <a:off x="9676279" y="92583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4242829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242829" y="0"/>
                </a:lnTo>
                <a:lnTo>
                  <a:pt x="4242829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579622" y="1028700"/>
            <a:ext cx="13064544" cy="1391037"/>
          </a:xfrm>
          <a:custGeom>
            <a:avLst/>
            <a:gdLst/>
            <a:ahLst/>
            <a:cxnLst/>
            <a:rect l="l" t="t" r="r" b="b"/>
            <a:pathLst>
              <a:path w="13064544" h="1391037">
                <a:moveTo>
                  <a:pt x="0" y="0"/>
                </a:moveTo>
                <a:lnTo>
                  <a:pt x="13064543" y="0"/>
                </a:lnTo>
                <a:lnTo>
                  <a:pt x="13064543" y="1391037"/>
                </a:lnTo>
                <a:lnTo>
                  <a:pt x="0" y="13910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215" t="-1120215" r="-33475" b="-533239"/>
            </a:stretch>
          </a:blipFill>
          <a:ln w="38100" cap="rnd">
            <a:solidFill>
              <a:srgbClr val="004AAD"/>
            </a:solidFill>
            <a:prstDash val="solid"/>
            <a:round/>
          </a:ln>
        </p:spPr>
      </p:sp>
      <p:sp>
        <p:nvSpPr>
          <p:cNvPr id="11" name="TextBox 11"/>
          <p:cNvSpPr txBox="1"/>
          <p:nvPr/>
        </p:nvSpPr>
        <p:spPr>
          <a:xfrm>
            <a:off x="4007021" y="49528"/>
            <a:ext cx="5784652" cy="979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  <a:spcBef>
                <a:spcPct val="0"/>
              </a:spcBef>
            </a:pPr>
            <a:r>
              <a:rPr lang="en-US" sz="5699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Читаємо числа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2233635"/>
            <a:ext cx="14908173" cy="2334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16</a:t>
            </a:r>
            <a:r>
              <a:rPr lang="en-US" sz="6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17 18 19 20 </a:t>
            </a:r>
          </a:p>
          <a:p>
            <a:pPr marL="0" lvl="0" indent="0" algn="ctr">
              <a:lnSpc>
                <a:spcPts val="9379"/>
              </a:lnSpc>
              <a:spcBef>
                <a:spcPct val="0"/>
              </a:spcBef>
            </a:pPr>
            <a:r>
              <a:rPr lang="en-US" sz="6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21 22 23 24 25 26 27 </a:t>
            </a:r>
            <a:r>
              <a:rPr lang="en-US" sz="6699" b="1">
                <a:solidFill>
                  <a:srgbClr val="FF07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28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21415" y="4444707"/>
            <a:ext cx="16980559" cy="2334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6699" b="1">
                <a:solidFill>
                  <a:srgbClr val="FF07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34</a:t>
            </a:r>
            <a:r>
              <a:rPr lang="en-US" sz="6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35 36 37 38 38 39 </a:t>
            </a:r>
          </a:p>
          <a:p>
            <a:pPr algn="ctr">
              <a:lnSpc>
                <a:spcPts val="9379"/>
              </a:lnSpc>
            </a:pPr>
            <a:r>
              <a:rPr lang="en-US" sz="6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40 41 42 43 44 45 </a:t>
            </a:r>
            <a:r>
              <a:rPr lang="en-US" sz="6699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46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08027" y="6923403"/>
            <a:ext cx="17879973" cy="2334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53</a:t>
            </a:r>
            <a:r>
              <a:rPr lang="en-US" sz="6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54 55 56 57 58 59 </a:t>
            </a:r>
          </a:p>
          <a:p>
            <a:pPr marL="0" lvl="0" indent="0" algn="ctr">
              <a:lnSpc>
                <a:spcPts val="9379"/>
              </a:lnSpc>
              <a:spcBef>
                <a:spcPct val="0"/>
              </a:spcBef>
            </a:pPr>
            <a:r>
              <a:rPr lang="en-US" sz="6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60 61 62 63 64 65 66</a:t>
            </a:r>
            <a:r>
              <a:rPr lang="en-US" sz="6699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67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89690" y="3438847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29" y="0"/>
                </a:lnTo>
                <a:lnTo>
                  <a:pt x="42428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855185" y="7553647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30" y="0"/>
                </a:lnTo>
                <a:lnTo>
                  <a:pt x="42428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273771" y="-3683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29" y="0"/>
                </a:lnTo>
                <a:lnTo>
                  <a:pt x="42428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121415" y="37465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30" y="0"/>
                </a:lnTo>
                <a:lnTo>
                  <a:pt x="42428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864115" y="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30" y="0"/>
                </a:lnTo>
                <a:lnTo>
                  <a:pt x="42428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597415" y="72009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30" y="0"/>
                </a:lnTo>
                <a:lnTo>
                  <a:pt x="42428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871744" y="88900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29" y="0"/>
                </a:lnTo>
                <a:lnTo>
                  <a:pt x="42428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06517" y="1252856"/>
            <a:ext cx="14548942" cy="1404619"/>
          </a:xfrm>
          <a:custGeom>
            <a:avLst/>
            <a:gdLst/>
            <a:ahLst/>
            <a:cxnLst/>
            <a:rect l="l" t="t" r="r" b="b"/>
            <a:pathLst>
              <a:path w="14548942" h="1404619">
                <a:moveTo>
                  <a:pt x="0" y="0"/>
                </a:moveTo>
                <a:lnTo>
                  <a:pt x="14548942" y="0"/>
                </a:lnTo>
                <a:lnTo>
                  <a:pt x="14548942" y="1404619"/>
                </a:lnTo>
                <a:lnTo>
                  <a:pt x="0" y="14046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769" t="-1171444" r="-16265" b="-413029"/>
            </a:stretch>
          </a:blipFill>
          <a:ln w="38100" cap="rnd">
            <a:solidFill>
              <a:srgbClr val="004AAD"/>
            </a:solidFill>
            <a:prstDash val="solid"/>
            <a:round/>
          </a:ln>
        </p:spPr>
      </p:sp>
      <p:sp>
        <p:nvSpPr>
          <p:cNvPr id="10" name="TextBox 10"/>
          <p:cNvSpPr txBox="1"/>
          <p:nvPr/>
        </p:nvSpPr>
        <p:spPr>
          <a:xfrm>
            <a:off x="4993158" y="-29211"/>
            <a:ext cx="6645116" cy="1309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79"/>
              </a:lnSpc>
              <a:spcBef>
                <a:spcPct val="0"/>
              </a:spcBef>
            </a:pPr>
            <a:r>
              <a:rPr lang="en-US" sz="7699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Сусіди чисел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88830" y="2514600"/>
            <a:ext cx="12597885" cy="1309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779"/>
              </a:lnSpc>
              <a:spcBef>
                <a:spcPct val="0"/>
              </a:spcBef>
            </a:pPr>
            <a:r>
              <a:rPr lang="en-US" sz="7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18 </a:t>
            </a:r>
            <a:r>
              <a:rPr lang="en-US" sz="7699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19</a:t>
            </a:r>
            <a:r>
              <a:rPr lang="en-US" sz="7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20 21 22 23 </a:t>
            </a:r>
            <a:r>
              <a:rPr lang="en-US" sz="7699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24</a:t>
            </a:r>
            <a:r>
              <a:rPr lang="en-US" sz="7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25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77082" y="5077776"/>
            <a:ext cx="9396373" cy="1309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779"/>
              </a:lnSpc>
              <a:spcBef>
                <a:spcPct val="0"/>
              </a:spcBef>
            </a:pPr>
            <a:r>
              <a:rPr lang="en-US" sz="7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31 </a:t>
            </a:r>
            <a:r>
              <a:rPr lang="en-US" sz="7699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32</a:t>
            </a:r>
            <a:r>
              <a:rPr lang="en-US" sz="7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33 34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24000" y="3727128"/>
            <a:ext cx="7999373" cy="1309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779"/>
              </a:lnSpc>
              <a:spcBef>
                <a:spcPct val="0"/>
              </a:spcBef>
            </a:pPr>
            <a:r>
              <a:rPr lang="en-US" sz="7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41 42 </a:t>
            </a:r>
            <a:r>
              <a:rPr lang="en-US" sz="7699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43</a:t>
            </a:r>
            <a:r>
              <a:rPr lang="en-US" sz="7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44 45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917027" y="5077776"/>
            <a:ext cx="7059573" cy="1309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779"/>
              </a:lnSpc>
              <a:spcBef>
                <a:spcPct val="0"/>
              </a:spcBef>
            </a:pPr>
            <a:r>
              <a:rPr lang="en-US" sz="7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54 55 </a:t>
            </a:r>
            <a:r>
              <a:rPr lang="en-US" sz="7699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56</a:t>
            </a:r>
            <a:r>
              <a:rPr lang="en-US" sz="7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57 58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44150" y="6291899"/>
            <a:ext cx="6772877" cy="1309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779"/>
              </a:lnSpc>
              <a:spcBef>
                <a:spcPct val="0"/>
              </a:spcBef>
            </a:pPr>
            <a:r>
              <a:rPr lang="en-US" sz="7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70 </a:t>
            </a:r>
            <a:r>
              <a:rPr lang="en-US" sz="7699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71</a:t>
            </a:r>
            <a:r>
              <a:rPr lang="en-US" sz="7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72 73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315717" y="6244274"/>
            <a:ext cx="7973973" cy="1309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79"/>
              </a:lnSpc>
            </a:pPr>
            <a:r>
              <a:rPr lang="en-US" sz="7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86 </a:t>
            </a:r>
            <a:r>
              <a:rPr lang="en-US" sz="7699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87</a:t>
            </a:r>
            <a:r>
              <a:rPr lang="en-US" sz="7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88 89 90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701944" y="7639372"/>
            <a:ext cx="8958088" cy="1309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779"/>
              </a:lnSpc>
              <a:spcBef>
                <a:spcPct val="0"/>
              </a:spcBef>
            </a:pPr>
            <a:r>
              <a:rPr lang="en-US" sz="7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95 96 </a:t>
            </a:r>
            <a:r>
              <a:rPr lang="en-US" sz="7699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97</a:t>
            </a:r>
            <a:r>
              <a:rPr lang="en-US" sz="7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98 </a:t>
            </a:r>
            <a:r>
              <a:rPr lang="en-US" sz="7699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99</a:t>
            </a:r>
            <a:r>
              <a:rPr lang="en-US" sz="7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100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704560" y="3727128"/>
            <a:ext cx="5795443" cy="1309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779"/>
              </a:lnSpc>
              <a:spcBef>
                <a:spcPct val="0"/>
              </a:spcBef>
            </a:pPr>
            <a:r>
              <a:rPr lang="en-US" sz="7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78 79 </a:t>
            </a:r>
            <a:r>
              <a:rPr lang="en-US" sz="7699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80</a:t>
            </a:r>
            <a:r>
              <a:rPr lang="en-US" sz="7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81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81742" y="-25527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29" y="0"/>
                </a:lnTo>
                <a:lnTo>
                  <a:pt x="42428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445985" y="26289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30" y="0"/>
                </a:lnTo>
                <a:lnTo>
                  <a:pt x="42428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780140" y="67437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29" y="0"/>
                </a:lnTo>
                <a:lnTo>
                  <a:pt x="42428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780140" y="-20574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29" y="0"/>
                </a:lnTo>
                <a:lnTo>
                  <a:pt x="42428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943615" y="41148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30" y="0"/>
                </a:lnTo>
                <a:lnTo>
                  <a:pt x="42428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92715" y="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30" y="0"/>
                </a:lnTo>
                <a:lnTo>
                  <a:pt x="42428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32315" y="78867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30" y="0"/>
                </a:lnTo>
                <a:lnTo>
                  <a:pt x="42428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376142" y="-29083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29" y="0"/>
                </a:lnTo>
                <a:lnTo>
                  <a:pt x="42428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537310" y="92583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30" y="0"/>
                </a:lnTo>
                <a:lnTo>
                  <a:pt x="42428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672594" y="1538924"/>
            <a:ext cx="9758342" cy="1258966"/>
          </a:xfrm>
          <a:custGeom>
            <a:avLst/>
            <a:gdLst/>
            <a:ahLst/>
            <a:cxnLst/>
            <a:rect l="l" t="t" r="r" b="b"/>
            <a:pathLst>
              <a:path w="9758342" h="1258966">
                <a:moveTo>
                  <a:pt x="0" y="0"/>
                </a:moveTo>
                <a:lnTo>
                  <a:pt x="9758342" y="0"/>
                </a:lnTo>
                <a:lnTo>
                  <a:pt x="9758342" y="1258966"/>
                </a:lnTo>
                <a:lnTo>
                  <a:pt x="0" y="12589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473" t="-1421020" r="-72245" b="-346424"/>
            </a:stretch>
          </a:blipFill>
          <a:ln w="38100" cap="rnd">
            <a:solidFill>
              <a:srgbClr val="004AAD"/>
            </a:solidFill>
            <a:prstDash val="solid"/>
            <a:round/>
          </a:ln>
        </p:spPr>
      </p:sp>
      <p:sp>
        <p:nvSpPr>
          <p:cNvPr id="12" name="Freeform 12"/>
          <p:cNvSpPr/>
          <p:nvPr/>
        </p:nvSpPr>
        <p:spPr>
          <a:xfrm>
            <a:off x="1977600" y="4646481"/>
            <a:ext cx="2137293" cy="2097219"/>
          </a:xfrm>
          <a:custGeom>
            <a:avLst/>
            <a:gdLst/>
            <a:ahLst/>
            <a:cxnLst/>
            <a:rect l="l" t="t" r="r" b="b"/>
            <a:pathLst>
              <a:path w="2137293" h="2097219">
                <a:moveTo>
                  <a:pt x="0" y="0"/>
                </a:moveTo>
                <a:lnTo>
                  <a:pt x="2137294" y="0"/>
                </a:lnTo>
                <a:lnTo>
                  <a:pt x="2137294" y="2097219"/>
                </a:lnTo>
                <a:lnTo>
                  <a:pt x="0" y="20972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840064" y="2797890"/>
            <a:ext cx="1970450" cy="1985340"/>
          </a:xfrm>
          <a:custGeom>
            <a:avLst/>
            <a:gdLst/>
            <a:ahLst/>
            <a:cxnLst/>
            <a:rect l="l" t="t" r="r" b="b"/>
            <a:pathLst>
              <a:path w="1970450" h="1985340">
                <a:moveTo>
                  <a:pt x="0" y="0"/>
                </a:moveTo>
                <a:lnTo>
                  <a:pt x="1970451" y="0"/>
                </a:lnTo>
                <a:lnTo>
                  <a:pt x="1970451" y="1985340"/>
                </a:lnTo>
                <a:lnTo>
                  <a:pt x="0" y="19853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535555" y="6619542"/>
            <a:ext cx="1768327" cy="1811346"/>
          </a:xfrm>
          <a:custGeom>
            <a:avLst/>
            <a:gdLst/>
            <a:ahLst/>
            <a:cxnLst/>
            <a:rect l="l" t="t" r="r" b="b"/>
            <a:pathLst>
              <a:path w="1768327" h="1811346">
                <a:moveTo>
                  <a:pt x="0" y="0"/>
                </a:moveTo>
                <a:lnTo>
                  <a:pt x="1768327" y="0"/>
                </a:lnTo>
                <a:lnTo>
                  <a:pt x="1768327" y="1811346"/>
                </a:lnTo>
                <a:lnTo>
                  <a:pt x="0" y="18113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707623" y="7786591"/>
            <a:ext cx="2386691" cy="2404727"/>
          </a:xfrm>
          <a:custGeom>
            <a:avLst/>
            <a:gdLst/>
            <a:ahLst/>
            <a:cxnLst/>
            <a:rect l="l" t="t" r="r" b="b"/>
            <a:pathLst>
              <a:path w="2386691" h="2404727">
                <a:moveTo>
                  <a:pt x="0" y="0"/>
                </a:moveTo>
                <a:lnTo>
                  <a:pt x="2386692" y="0"/>
                </a:lnTo>
                <a:lnTo>
                  <a:pt x="2386692" y="2404727"/>
                </a:lnTo>
                <a:lnTo>
                  <a:pt x="0" y="24047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739978" y="2441533"/>
            <a:ext cx="2727145" cy="2565789"/>
          </a:xfrm>
          <a:custGeom>
            <a:avLst/>
            <a:gdLst/>
            <a:ahLst/>
            <a:cxnLst/>
            <a:rect l="l" t="t" r="r" b="b"/>
            <a:pathLst>
              <a:path w="2727145" h="2565789">
                <a:moveTo>
                  <a:pt x="0" y="0"/>
                </a:moveTo>
                <a:lnTo>
                  <a:pt x="2727145" y="0"/>
                </a:lnTo>
                <a:lnTo>
                  <a:pt x="2727145" y="2565789"/>
                </a:lnTo>
                <a:lnTo>
                  <a:pt x="0" y="25657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427284" y="6240203"/>
            <a:ext cx="2462881" cy="2748751"/>
          </a:xfrm>
          <a:custGeom>
            <a:avLst/>
            <a:gdLst/>
            <a:ahLst/>
            <a:cxnLst/>
            <a:rect l="l" t="t" r="r" b="b"/>
            <a:pathLst>
              <a:path w="2462881" h="2748751">
                <a:moveTo>
                  <a:pt x="0" y="0"/>
                </a:moveTo>
                <a:lnTo>
                  <a:pt x="2462882" y="0"/>
                </a:lnTo>
                <a:lnTo>
                  <a:pt x="2462882" y="2748751"/>
                </a:lnTo>
                <a:lnTo>
                  <a:pt x="0" y="274875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865636" y="4686300"/>
            <a:ext cx="2237915" cy="2324100"/>
          </a:xfrm>
          <a:custGeom>
            <a:avLst/>
            <a:gdLst/>
            <a:ahLst/>
            <a:cxnLst/>
            <a:rect l="l" t="t" r="r" b="b"/>
            <a:pathLst>
              <a:path w="2237915" h="2324100">
                <a:moveTo>
                  <a:pt x="0" y="0"/>
                </a:moveTo>
                <a:lnTo>
                  <a:pt x="2237915" y="0"/>
                </a:lnTo>
                <a:lnTo>
                  <a:pt x="2237915" y="2324100"/>
                </a:lnTo>
                <a:lnTo>
                  <a:pt x="0" y="23241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659594" y="8153270"/>
            <a:ext cx="2085721" cy="2133730"/>
          </a:xfrm>
          <a:custGeom>
            <a:avLst/>
            <a:gdLst/>
            <a:ahLst/>
            <a:cxnLst/>
            <a:rect l="l" t="t" r="r" b="b"/>
            <a:pathLst>
              <a:path w="2085721" h="2133730">
                <a:moveTo>
                  <a:pt x="0" y="0"/>
                </a:moveTo>
                <a:lnTo>
                  <a:pt x="2085721" y="0"/>
                </a:lnTo>
                <a:lnTo>
                  <a:pt x="2085721" y="2133730"/>
                </a:lnTo>
                <a:lnTo>
                  <a:pt x="0" y="21337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767195" y="6857602"/>
            <a:ext cx="2314546" cy="2253790"/>
          </a:xfrm>
          <a:custGeom>
            <a:avLst/>
            <a:gdLst/>
            <a:ahLst/>
            <a:cxnLst/>
            <a:rect l="l" t="t" r="r" b="b"/>
            <a:pathLst>
              <a:path w="2314546" h="2253790">
                <a:moveTo>
                  <a:pt x="0" y="0"/>
                </a:moveTo>
                <a:lnTo>
                  <a:pt x="2314547" y="0"/>
                </a:lnTo>
                <a:lnTo>
                  <a:pt x="2314547" y="2253789"/>
                </a:lnTo>
                <a:lnTo>
                  <a:pt x="0" y="225378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716481" y="5007322"/>
            <a:ext cx="2490616" cy="2517893"/>
          </a:xfrm>
          <a:custGeom>
            <a:avLst/>
            <a:gdLst/>
            <a:ahLst/>
            <a:cxnLst/>
            <a:rect l="l" t="t" r="r" b="b"/>
            <a:pathLst>
              <a:path w="2490616" h="2517893">
                <a:moveTo>
                  <a:pt x="0" y="0"/>
                </a:moveTo>
                <a:lnTo>
                  <a:pt x="2490616" y="0"/>
                </a:lnTo>
                <a:lnTo>
                  <a:pt x="2490616" y="2517893"/>
                </a:lnTo>
                <a:lnTo>
                  <a:pt x="0" y="25178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551420" y="3560978"/>
            <a:ext cx="1971782" cy="1991699"/>
          </a:xfrm>
          <a:custGeom>
            <a:avLst/>
            <a:gdLst/>
            <a:ahLst/>
            <a:cxnLst/>
            <a:rect l="l" t="t" r="r" b="b"/>
            <a:pathLst>
              <a:path w="1971782" h="1991699">
                <a:moveTo>
                  <a:pt x="0" y="0"/>
                </a:moveTo>
                <a:lnTo>
                  <a:pt x="1971781" y="0"/>
                </a:lnTo>
                <a:lnTo>
                  <a:pt x="1971781" y="1991699"/>
                </a:lnTo>
                <a:lnTo>
                  <a:pt x="0" y="199169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8452055" y="2320497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6383697" y="2921581"/>
            <a:ext cx="2068358" cy="2299240"/>
          </a:xfrm>
          <a:custGeom>
            <a:avLst/>
            <a:gdLst/>
            <a:ahLst/>
            <a:cxnLst/>
            <a:rect l="l" t="t" r="r" b="b"/>
            <a:pathLst>
              <a:path w="2068358" h="2299240">
                <a:moveTo>
                  <a:pt x="0" y="0"/>
                </a:moveTo>
                <a:lnTo>
                  <a:pt x="2068358" y="0"/>
                </a:lnTo>
                <a:lnTo>
                  <a:pt x="2068358" y="2299241"/>
                </a:lnTo>
                <a:lnTo>
                  <a:pt x="0" y="229924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5173565" y="4153025"/>
            <a:ext cx="2286052" cy="2278431"/>
          </a:xfrm>
          <a:custGeom>
            <a:avLst/>
            <a:gdLst/>
            <a:ahLst/>
            <a:cxnLst/>
            <a:rect l="l" t="t" r="r" b="b"/>
            <a:pathLst>
              <a:path w="2286052" h="2278431">
                <a:moveTo>
                  <a:pt x="0" y="0"/>
                </a:moveTo>
                <a:lnTo>
                  <a:pt x="2286051" y="0"/>
                </a:lnTo>
                <a:lnTo>
                  <a:pt x="2286051" y="2278431"/>
                </a:lnTo>
                <a:lnTo>
                  <a:pt x="0" y="227843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4542007" y="6005078"/>
            <a:ext cx="2470665" cy="2658415"/>
          </a:xfrm>
          <a:custGeom>
            <a:avLst/>
            <a:gdLst/>
            <a:ahLst/>
            <a:cxnLst/>
            <a:rect l="l" t="t" r="r" b="b"/>
            <a:pathLst>
              <a:path w="2470665" h="2658415">
                <a:moveTo>
                  <a:pt x="0" y="0"/>
                </a:moveTo>
                <a:lnTo>
                  <a:pt x="2470664" y="0"/>
                </a:lnTo>
                <a:lnTo>
                  <a:pt x="2470664" y="2658415"/>
                </a:lnTo>
                <a:lnTo>
                  <a:pt x="0" y="265841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2535555" y="394651"/>
            <a:ext cx="13216890" cy="1144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  <a:spcBef>
                <a:spcPct val="0"/>
              </a:spcBef>
            </a:pPr>
            <a:r>
              <a:rPr lang="en-US" sz="6699" b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Вставляємо пропущені числа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737173" y="3090379"/>
            <a:ext cx="1970450" cy="1144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55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977600" y="5265062"/>
            <a:ext cx="1970450" cy="1144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56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722398" y="6891166"/>
            <a:ext cx="1970450" cy="1144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57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915744" y="8477343"/>
            <a:ext cx="1970450" cy="1144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58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042221" y="6591713"/>
            <a:ext cx="1970450" cy="1144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59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583981" y="4659405"/>
            <a:ext cx="1970450" cy="1144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60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633746" y="3156512"/>
            <a:ext cx="1970450" cy="1144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61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452055" y="2580155"/>
            <a:ext cx="1970450" cy="1144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62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774864" y="3870055"/>
            <a:ext cx="1970450" cy="1144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63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177401" y="5571266"/>
            <a:ext cx="1970450" cy="1144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64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731256" y="7519221"/>
            <a:ext cx="1970450" cy="1144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65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774864" y="8497474"/>
            <a:ext cx="1970450" cy="1144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66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1427284" y="6980530"/>
            <a:ext cx="1970450" cy="1144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67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904940" y="5287184"/>
            <a:ext cx="1970450" cy="1144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68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399751" y="3156512"/>
            <a:ext cx="1970450" cy="1144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69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7202" y="220026"/>
            <a:ext cx="8032598" cy="6024448"/>
          </a:xfrm>
          <a:custGeom>
            <a:avLst/>
            <a:gdLst/>
            <a:ahLst/>
            <a:cxnLst/>
            <a:rect l="l" t="t" r="r" b="b"/>
            <a:pathLst>
              <a:path w="8032598" h="6024448">
                <a:moveTo>
                  <a:pt x="0" y="0"/>
                </a:moveTo>
                <a:lnTo>
                  <a:pt x="8032598" y="0"/>
                </a:lnTo>
                <a:lnTo>
                  <a:pt x="8032598" y="6024449"/>
                </a:lnTo>
                <a:lnTo>
                  <a:pt x="0" y="60244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rnd">
            <a:solidFill>
              <a:srgbClr val="004AAD"/>
            </a:solidFill>
            <a:prstDash val="solid"/>
            <a:round/>
          </a:ln>
        </p:spPr>
      </p:sp>
      <p:sp>
        <p:nvSpPr>
          <p:cNvPr id="3" name="Freeform 3"/>
          <p:cNvSpPr/>
          <p:nvPr/>
        </p:nvSpPr>
        <p:spPr>
          <a:xfrm>
            <a:off x="8149190" y="4580588"/>
            <a:ext cx="9762021" cy="5494623"/>
          </a:xfrm>
          <a:custGeom>
            <a:avLst/>
            <a:gdLst/>
            <a:ahLst/>
            <a:cxnLst/>
            <a:rect l="l" t="t" r="r" b="b"/>
            <a:pathLst>
              <a:path w="9762021" h="5494623">
                <a:moveTo>
                  <a:pt x="0" y="0"/>
                </a:moveTo>
                <a:lnTo>
                  <a:pt x="9762020" y="0"/>
                </a:lnTo>
                <a:lnTo>
                  <a:pt x="9762020" y="5494624"/>
                </a:lnTo>
                <a:lnTo>
                  <a:pt x="0" y="5494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rnd">
            <a:solidFill>
              <a:srgbClr val="004AAD"/>
            </a:solidFill>
            <a:prstDash val="solid"/>
            <a:round/>
          </a:ln>
        </p:spPr>
      </p:sp>
      <p:sp>
        <p:nvSpPr>
          <p:cNvPr id="4" name="TextBox 4"/>
          <p:cNvSpPr txBox="1"/>
          <p:nvPr/>
        </p:nvSpPr>
        <p:spPr>
          <a:xfrm>
            <a:off x="8559800" y="540701"/>
            <a:ext cx="9351410" cy="3879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 b="1">
                <a:solidFill>
                  <a:srgbClr val="FF194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Осілі птахи – це ті, які живуть в одному місці цілий рік. Вони пристосовані до холодних зим і можуть знаходити собі їжу навіть під снігом.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6427664"/>
            <a:ext cx="8149190" cy="3859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5"/>
              </a:lnSpc>
              <a:spcBef>
                <a:spcPct val="0"/>
              </a:spcBef>
            </a:pPr>
            <a:r>
              <a:rPr lang="en-US" sz="3682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Перелітні птахи – це ті, які восени відлітають у теплі краї, а навесні повертаються до нас. Вони не можуть знайти собі їжу взимку, тому змушені подорожувати.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455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29" y="0"/>
                </a:lnTo>
                <a:lnTo>
                  <a:pt x="42428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121415" y="4633276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30" y="0"/>
                </a:lnTo>
                <a:lnTo>
                  <a:pt x="42428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436585" y="518476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30" y="0"/>
                </a:lnTo>
                <a:lnTo>
                  <a:pt x="42428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950913" y="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29" y="0"/>
                </a:lnTo>
                <a:lnTo>
                  <a:pt x="42428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619619" y="4633276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29" y="0"/>
                </a:lnTo>
                <a:lnTo>
                  <a:pt x="42428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498204" y="-25146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29" y="0"/>
                </a:lnTo>
                <a:lnTo>
                  <a:pt x="42428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410200" y="-27940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29" y="0"/>
                </a:lnTo>
                <a:lnTo>
                  <a:pt x="42428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083800" y="-25146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29" y="0"/>
                </a:lnTo>
                <a:lnTo>
                  <a:pt x="42428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511502" y="9410700"/>
            <a:ext cx="4242829" cy="4114800"/>
          </a:xfrm>
          <a:custGeom>
            <a:avLst/>
            <a:gdLst/>
            <a:ahLst/>
            <a:cxnLst/>
            <a:rect l="l" t="t" r="r" b="b"/>
            <a:pathLst>
              <a:path w="4242829" h="4114800">
                <a:moveTo>
                  <a:pt x="0" y="0"/>
                </a:moveTo>
                <a:lnTo>
                  <a:pt x="4242829" y="0"/>
                </a:lnTo>
                <a:lnTo>
                  <a:pt x="42428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95189" y="254951"/>
            <a:ext cx="14206811" cy="3050224"/>
          </a:xfrm>
          <a:custGeom>
            <a:avLst/>
            <a:gdLst/>
            <a:ahLst/>
            <a:cxnLst/>
            <a:rect l="l" t="t" r="r" b="b"/>
            <a:pathLst>
              <a:path w="14206811" h="3050224">
                <a:moveTo>
                  <a:pt x="0" y="0"/>
                </a:moveTo>
                <a:lnTo>
                  <a:pt x="14206811" y="0"/>
                </a:lnTo>
                <a:lnTo>
                  <a:pt x="14206811" y="3050224"/>
                </a:lnTo>
                <a:lnTo>
                  <a:pt x="0" y="30502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674" t="-630984" r="-18916" b="-65359"/>
            </a:stretch>
          </a:blipFill>
          <a:ln w="38100" cap="rnd">
            <a:solidFill>
              <a:srgbClr val="004AAD"/>
            </a:solidFill>
            <a:prstDash val="solid"/>
            <a:round/>
          </a:ln>
        </p:spPr>
      </p:sp>
      <p:sp>
        <p:nvSpPr>
          <p:cNvPr id="12" name="Freeform 12"/>
          <p:cNvSpPr/>
          <p:nvPr/>
        </p:nvSpPr>
        <p:spPr>
          <a:xfrm>
            <a:off x="2291916" y="2253563"/>
            <a:ext cx="5026936" cy="4536810"/>
          </a:xfrm>
          <a:custGeom>
            <a:avLst/>
            <a:gdLst/>
            <a:ahLst/>
            <a:cxnLst/>
            <a:rect l="l" t="t" r="r" b="b"/>
            <a:pathLst>
              <a:path w="5026936" h="4536810">
                <a:moveTo>
                  <a:pt x="0" y="0"/>
                </a:moveTo>
                <a:lnTo>
                  <a:pt x="5026937" y="0"/>
                </a:lnTo>
                <a:lnTo>
                  <a:pt x="5026937" y="4536810"/>
                </a:lnTo>
                <a:lnTo>
                  <a:pt x="0" y="45368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510637" y="4903607"/>
            <a:ext cx="6418353" cy="5383393"/>
          </a:xfrm>
          <a:custGeom>
            <a:avLst/>
            <a:gdLst/>
            <a:ahLst/>
            <a:cxnLst/>
            <a:rect l="l" t="t" r="r" b="b"/>
            <a:pathLst>
              <a:path w="6418353" h="5383393">
                <a:moveTo>
                  <a:pt x="0" y="0"/>
                </a:moveTo>
                <a:lnTo>
                  <a:pt x="6418353" y="0"/>
                </a:lnTo>
                <a:lnTo>
                  <a:pt x="6418353" y="5383393"/>
                </a:lnTo>
                <a:lnTo>
                  <a:pt x="0" y="53833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463491" y="-115572"/>
            <a:ext cx="10581680" cy="1144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  <a:spcBef>
                <a:spcPct val="0"/>
              </a:spcBef>
            </a:pPr>
            <a:r>
              <a:rPr lang="en-US" sz="6699" b="1">
                <a:solidFill>
                  <a:srgbClr val="FF194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Допоможемо пташкам!</a:t>
            </a:r>
          </a:p>
        </p:txBody>
      </p:sp>
      <p:sp>
        <p:nvSpPr>
          <p:cNvPr id="15" name="Freeform 15"/>
          <p:cNvSpPr/>
          <p:nvPr/>
        </p:nvSpPr>
        <p:spPr>
          <a:xfrm>
            <a:off x="4511502" y="6891318"/>
            <a:ext cx="3042717" cy="2552079"/>
          </a:xfrm>
          <a:custGeom>
            <a:avLst/>
            <a:gdLst/>
            <a:ahLst/>
            <a:cxnLst/>
            <a:rect l="l" t="t" r="r" b="b"/>
            <a:pathLst>
              <a:path w="3042717" h="2552079">
                <a:moveTo>
                  <a:pt x="0" y="0"/>
                </a:moveTo>
                <a:lnTo>
                  <a:pt x="3042716" y="0"/>
                </a:lnTo>
                <a:lnTo>
                  <a:pt x="3042716" y="2552078"/>
                </a:lnTo>
                <a:lnTo>
                  <a:pt x="0" y="25520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354111" y="8201341"/>
            <a:ext cx="1588861" cy="979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79"/>
              </a:lnSpc>
              <a:spcBef>
                <a:spcPct val="0"/>
              </a:spcBef>
            </a:pPr>
            <a:r>
              <a:rPr lang="en-US" sz="5699" b="1">
                <a:solidFill>
                  <a:srgbClr val="FF194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 кг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697956" y="3924435"/>
            <a:ext cx="2450585" cy="979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79"/>
              </a:lnSpc>
              <a:spcBef>
                <a:spcPct val="0"/>
              </a:spcBef>
            </a:pPr>
            <a:r>
              <a:rPr lang="en-US" sz="5699" b="1">
                <a:solidFill>
                  <a:srgbClr val="FF194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7 кг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-247193" y="6765257"/>
            <a:ext cx="4737214" cy="3027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776"/>
              </a:lnSpc>
              <a:spcBef>
                <a:spcPct val="0"/>
              </a:spcBef>
            </a:pPr>
            <a:r>
              <a:rPr lang="en-US" sz="17697" b="1">
                <a:solidFill>
                  <a:srgbClr val="FF194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?кг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001893" y="2936548"/>
            <a:ext cx="10047219" cy="7153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83"/>
              </a:lnSpc>
            </a:pPr>
            <a:r>
              <a:rPr lang="en-US" sz="8417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Задача 6</a:t>
            </a:r>
          </a:p>
          <a:p>
            <a:pPr algn="l">
              <a:lnSpc>
                <a:spcPts val="8969"/>
              </a:lnSpc>
            </a:pPr>
            <a:r>
              <a:rPr lang="en-US" sz="6407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Було -? кг</a:t>
            </a:r>
          </a:p>
          <a:p>
            <a:pPr algn="l">
              <a:lnSpc>
                <a:spcPts val="8969"/>
              </a:lnSpc>
            </a:pPr>
            <a:r>
              <a:rPr lang="en-US" sz="6407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Згодували - 7 кг</a:t>
            </a:r>
          </a:p>
          <a:p>
            <a:pPr algn="l">
              <a:lnSpc>
                <a:spcPts val="8969"/>
              </a:lnSpc>
            </a:pPr>
            <a:r>
              <a:rPr lang="en-US" sz="6407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Залишилось - 2 кг</a:t>
            </a:r>
          </a:p>
          <a:p>
            <a:pPr algn="l">
              <a:lnSpc>
                <a:spcPts val="8969"/>
              </a:lnSpc>
            </a:pPr>
            <a:r>
              <a:rPr lang="en-US" sz="6407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1)                   (кг)</a:t>
            </a:r>
          </a:p>
          <a:p>
            <a:pPr marL="0" lvl="0" indent="0" algn="l">
              <a:lnSpc>
                <a:spcPts val="8969"/>
              </a:lnSpc>
              <a:spcBef>
                <a:spcPct val="0"/>
              </a:spcBef>
            </a:pPr>
            <a:r>
              <a:rPr lang="en-US" sz="6407" b="1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Відповідь :        кг було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270</Words>
  <Application>Microsoft Office PowerPoint</Application>
  <PresentationFormat>Довільний</PresentationFormat>
  <Paragraphs>71</Paragraphs>
  <Slides>10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4" baseType="lpstr">
      <vt:lpstr>Open Sans Bold</vt:lpstr>
      <vt:lpstr>Arial</vt:lpstr>
      <vt:lpstr>Calibri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Послідовність чисел від 21 до 100</dc:title>
  <cp:lastModifiedBy>admin</cp:lastModifiedBy>
  <cp:revision>3</cp:revision>
  <dcterms:created xsi:type="dcterms:W3CDTF">2006-08-16T00:00:00Z</dcterms:created>
  <dcterms:modified xsi:type="dcterms:W3CDTF">2025-03-04T16:45:43Z</dcterms:modified>
  <dc:identifier>DAGgkIhCfbQ</dc:identifier>
</cp:coreProperties>
</file>