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58" r:id="rId4"/>
    <p:sldId id="261" r:id="rId5"/>
    <p:sldId id="265" r:id="rId6"/>
    <p:sldId id="273" r:id="rId7"/>
    <p:sldId id="263" r:id="rId8"/>
    <p:sldId id="278" r:id="rId9"/>
    <p:sldId id="259" r:id="rId10"/>
    <p:sldId id="264" r:id="rId11"/>
    <p:sldId id="274" r:id="rId12"/>
    <p:sldId id="268" r:id="rId13"/>
    <p:sldId id="269" r:id="rId14"/>
    <p:sldId id="276" r:id="rId15"/>
    <p:sldId id="280" r:id="rId16"/>
    <p:sldId id="279" r:id="rId17"/>
    <p:sldId id="288" r:id="rId18"/>
    <p:sldId id="266" r:id="rId19"/>
    <p:sldId id="267" r:id="rId20"/>
    <p:sldId id="271" r:id="rId21"/>
    <p:sldId id="272" r:id="rId22"/>
    <p:sldId id="275" r:id="rId23"/>
    <p:sldId id="277" r:id="rId24"/>
    <p:sldId id="281" r:id="rId25"/>
    <p:sldId id="283" r:id="rId26"/>
    <p:sldId id="284" r:id="rId27"/>
    <p:sldId id="285" r:id="rId28"/>
    <p:sldId id="287" r:id="rId29"/>
    <p:sldId id="289" r:id="rId30"/>
    <p:sldId id="270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9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637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766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27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867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023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294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727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46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39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681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7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lasticWrap trans="14000" smoothness="8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919F6-D001-4C33-B5DA-838B7316FAD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1D34C-1B13-4319-B527-C8DB9CC23EE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473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Скачать Windows 7 через торрент без регистрации &quot; Страница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815" cy="686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льга Богомолець - Між іншим  (audiopoisk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514" y="5877272"/>
            <a:ext cx="609600" cy="60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87514" y="908720"/>
            <a:ext cx="7970452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Крилаті</a:t>
            </a:r>
            <a:r>
              <a:rPr lang="ru-RU" sz="7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7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вислови</a:t>
            </a:r>
            <a:r>
              <a:rPr lang="ru-RU" sz="7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, </a:t>
            </a:r>
          </a:p>
          <a:p>
            <a:pPr algn="ctr"/>
            <a:r>
              <a:rPr lang="ru-RU" sz="7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які</a:t>
            </a:r>
            <a:r>
              <a:rPr lang="ru-RU" sz="7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звучать </a:t>
            </a:r>
          </a:p>
          <a:p>
            <a:pPr algn="ctr"/>
            <a:r>
              <a:rPr lang="ru-RU" sz="7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для кожного </a:t>
            </a:r>
          </a:p>
          <a:p>
            <a:pPr algn="ctr"/>
            <a:r>
              <a:rPr lang="ru-RU" sz="7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по </a:t>
            </a:r>
            <a:r>
              <a:rPr lang="ru-RU" sz="7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різному</a:t>
            </a:r>
            <a:endParaRPr lang="ru-RU" sz="7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7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922">
        <p:split dir="in"/>
      </p:transition>
    </mc:Choice>
    <mc:Fallback>
      <p:transition spd="slow" advTm="9922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71" y="582364"/>
            <a:ext cx="922007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71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54">
        <p:split dir="in"/>
      </p:transition>
    </mc:Choice>
    <mc:Fallback>
      <p:transition spd="slow" advTm="4454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C:\Users\2\Desktop\УРОК\X8latrcZT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" y="692696"/>
            <a:ext cx="9059071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38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18">
        <p:split dir="in"/>
      </p:transition>
    </mc:Choice>
    <mc:Fallback>
      <p:transition spd="slow" advTm="5418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83" y="0"/>
            <a:ext cx="6841455" cy="6841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0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50">
        <p:split dir="in"/>
      </p:transition>
    </mc:Choice>
    <mc:Fallback>
      <p:transition spd="slow" advTm="565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7" y="0"/>
            <a:ext cx="9251857" cy="69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39">
        <p:split dir="in"/>
      </p:transition>
    </mc:Choice>
    <mc:Fallback>
      <p:transition spd="slow" advTm="8039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F:\10891486_1584686885099716_64752897215282422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" y="536147"/>
            <a:ext cx="9136570" cy="6126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7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85">
        <p:split dir="in"/>
      </p:transition>
    </mc:Choice>
    <mc:Fallback>
      <p:transition spd="slow" advTm="7185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F:\1620530_1587922738109464_669707149509643278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" y="338337"/>
            <a:ext cx="9064487" cy="6042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94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20">
        <p:split dir="in"/>
      </p:transition>
    </mc:Choice>
    <mc:Fallback>
      <p:transition spd="slow" advTm="462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F:\1491735_1584029828498755_211213656364765639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5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38">
        <p:split dir="in"/>
      </p:transition>
    </mc:Choice>
    <mc:Fallback>
      <p:transition spd="slow" advTm="7138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http://cs540100.vk.me/c7007/v7007381/a056/UT9_ChVfn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7327"/>
            <a:ext cx="4536504" cy="683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8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88">
        <p:split dir="in"/>
      </p:transition>
    </mc:Choice>
    <mc:Fallback>
      <p:transition spd="slow" advTm="3788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5"/>
            <a:ext cx="9114309" cy="682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03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71">
        <p:split dir="in"/>
      </p:transition>
    </mc:Choice>
    <mc:Fallback>
      <p:transition spd="slow" advTm="4171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404664"/>
            <a:ext cx="9010274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5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76">
        <p:split dir="in"/>
      </p:transition>
    </mc:Choice>
    <mc:Fallback>
      <p:transition spd="slow" advTm="2276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" y="-35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92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433">
        <p:split dir="in"/>
      </p:transition>
    </mc:Choice>
    <mc:Fallback>
      <p:transition spd="slow" advClick="0" advTm="6433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C:\Users\2\Desktop\УРОК\dZ5AXvqNU-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2952"/>
            <a:ext cx="9015699" cy="507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0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14">
        <p:split dir="in"/>
      </p:transition>
    </mc:Choice>
    <mc:Fallback>
      <p:transition spd="slow" advTm="4414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C:\Users\2\Desktop\УРОК\gv-lZrTFpq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27"/>
            <a:ext cx="5097760" cy="67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91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682">
        <p:split dir="in"/>
      </p:transition>
    </mc:Choice>
    <mc:Fallback>
      <p:transition spd="slow" advTm="7682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F:\10548075_1572149866353418_433528487906266511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4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01">
        <p:split dir="in"/>
      </p:transition>
    </mc:Choice>
    <mc:Fallback>
      <p:transition spd="slow" advTm="6301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F:\10931367_1589748381260233_211730688020016524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96" y="98326"/>
            <a:ext cx="687577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25">
        <p:split dir="in"/>
      </p:transition>
    </mc:Choice>
    <mc:Fallback>
      <p:transition spd="slow" advTm="4725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F:\10474669_1574308272804244_911246373315445112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2079"/>
            <a:ext cx="4866307" cy="68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29">
        <p:split dir="in"/>
      </p:transition>
    </mc:Choice>
    <mc:Fallback>
      <p:transition spd="slow" advTm="3829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http://cs623128.vk.me/v623128629/135f3/S3wgAtbM8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432"/>
            <a:ext cx="9113880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22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13">
        <p:split dir="in"/>
      </p:transition>
    </mc:Choice>
    <mc:Fallback>
      <p:transition spd="slow" advTm="4613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http://cs540100.vk.me/c540106/v540106775/88d1/XpP3V0uAY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476671"/>
            <a:ext cx="9142834" cy="570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2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93">
        <p:split dir="in"/>
      </p:transition>
    </mc:Choice>
    <mc:Fallback>
      <p:transition spd="slow" advTm="3093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 descr="http://cs540100.vk.me/c540106/v540106775/51b7/l5VMm9Pss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25200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34">
        <p:split dir="in"/>
      </p:transition>
    </mc:Choice>
    <mc:Fallback>
      <p:transition spd="slow" advTm="4234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s540100.vk.me/c540106/v540106638/3914/YpP5W5-Ze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6" y="620688"/>
            <a:ext cx="8998515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94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27">
        <p:split dir="in"/>
      </p:transition>
    </mc:Choice>
    <mc:Fallback>
      <p:transition spd="slow" advTm="3027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http://cs540100.vk.me/c7007/v7007143/3563/b_0I8iemM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59" y="83578"/>
            <a:ext cx="4464496" cy="6696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2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31">
        <p:split dir="in"/>
      </p:transition>
    </mc:Choice>
    <mc:Fallback>
      <p:transition spd="slow" advTm="1631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4257" r="32370" b="1363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47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126">
        <p:split dir="in"/>
      </p:transition>
    </mc:Choice>
    <mc:Fallback>
      <p:transition spd="slow" advTm="8126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2\Desktop\УРОК\2JbzHQiJhq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0"/>
            <a:ext cx="6878017" cy="6878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6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288">
        <p:split dir="in"/>
      </p:transition>
    </mc:Choice>
    <mc:Fallback>
      <p:transition spd="slow" advTm="33288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99"/>
            <a:ext cx="5165162" cy="6852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tienphong.vn/Uploads/Images/xuantung/2014_12_02/6/667/6667dd52164d2bbc035bc8d43ca740f9.jpg?ThumbnailID=52894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-6753" r="24380"/>
          <a:stretch/>
        </p:blipFill>
        <p:spPr bwMode="auto">
          <a:xfrm rot="1009758">
            <a:off x="7087431" y="4882897"/>
            <a:ext cx="1985639" cy="166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3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740">
        <p:split dir="in"/>
      </p:transition>
    </mc:Choice>
    <mc:Fallback>
      <p:transition spd="slow" advTm="774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" y="505842"/>
            <a:ext cx="9120594" cy="56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0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69">
        <p:split dir="in"/>
      </p:transition>
    </mc:Choice>
    <mc:Fallback>
      <p:transition spd="slow" advTm="9069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C:\Users\2\Desktop\УРОК\KTwLLzwsv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6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81">
        <p:split dir="in"/>
      </p:transition>
    </mc:Choice>
    <mc:Fallback>
      <p:transition spd="slow" advTm="4181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irc_mi" descr="106784196_4437240_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" y="-35967"/>
            <a:ext cx="9324528" cy="7079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15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869">
        <p:split dir="in"/>
      </p:transition>
    </mc:Choice>
    <mc:Fallback>
      <p:transition spd="slow" advTm="6869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F:\10933915_1589962944572110_62313612083902568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307"/>
            <a:ext cx="6685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373">
        <p:split dir="in"/>
      </p:transition>
    </mc:Choice>
    <mc:Fallback>
      <p:transition spd="slow" advTm="8373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4903" r="32553" b="14278"/>
          <a:stretch/>
        </p:blipFill>
        <p:spPr bwMode="auto">
          <a:xfrm>
            <a:off x="0" y="182"/>
            <a:ext cx="9150112" cy="685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71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98">
        <p:split dir="in"/>
      </p:transition>
    </mc:Choice>
    <mc:Fallback>
      <p:transition spd="slow" advTm="6398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9</Words>
  <Application>Microsoft Office PowerPoint</Application>
  <PresentationFormat>Экран (4:3)</PresentationFormat>
  <Paragraphs>4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22</dc:creator>
  <cp:lastModifiedBy>НАТАША</cp:lastModifiedBy>
  <cp:revision>21</cp:revision>
  <dcterms:created xsi:type="dcterms:W3CDTF">2015-02-03T13:51:20Z</dcterms:created>
  <dcterms:modified xsi:type="dcterms:W3CDTF">2015-02-08T19:50:16Z</dcterms:modified>
</cp:coreProperties>
</file>