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71" r:id="rId4"/>
    <p:sldId id="261" r:id="rId5"/>
    <p:sldId id="272" r:id="rId6"/>
    <p:sldId id="258" r:id="rId7"/>
    <p:sldId id="273" r:id="rId8"/>
    <p:sldId id="259" r:id="rId9"/>
    <p:sldId id="274" r:id="rId10"/>
    <p:sldId id="260" r:id="rId11"/>
    <p:sldId id="275" r:id="rId12"/>
    <p:sldId id="262" r:id="rId13"/>
    <p:sldId id="276" r:id="rId14"/>
    <p:sldId id="263" r:id="rId15"/>
    <p:sldId id="277" r:id="rId16"/>
    <p:sldId id="264" r:id="rId17"/>
    <p:sldId id="278" r:id="rId18"/>
    <p:sldId id="265" r:id="rId19"/>
    <p:sldId id="279" r:id="rId20"/>
    <p:sldId id="268" r:id="rId21"/>
    <p:sldId id="280" r:id="rId22"/>
    <p:sldId id="269" r:id="rId23"/>
    <p:sldId id="281" r:id="rId24"/>
    <p:sldId id="266" r:id="rId25"/>
    <p:sldId id="282" r:id="rId26"/>
    <p:sldId id="267" r:id="rId27"/>
    <p:sldId id="270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158" autoAdjust="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C4A4-73AD-4349-9945-0D645BC9AB10}" type="datetimeFigureOut">
              <a:rPr lang="uk-UA" smtClean="0"/>
              <a:t>28.05.2023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76D7-24AD-414E-B763-A3B8C70E38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221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C4A4-73AD-4349-9945-0D645BC9AB10}" type="datetimeFigureOut">
              <a:rPr lang="uk-UA" smtClean="0"/>
              <a:t>28.05.2023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76D7-24AD-414E-B763-A3B8C70E38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2336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C4A4-73AD-4349-9945-0D645BC9AB10}" type="datetimeFigureOut">
              <a:rPr lang="uk-UA" smtClean="0"/>
              <a:t>28.05.2023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76D7-24AD-414E-B763-A3B8C70E38B8}" type="slidenum">
              <a:rPr lang="uk-UA" smtClean="0"/>
              <a:t>‹№›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1844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C4A4-73AD-4349-9945-0D645BC9AB10}" type="datetimeFigureOut">
              <a:rPr lang="uk-UA" smtClean="0"/>
              <a:t>28.05.2023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76D7-24AD-414E-B763-A3B8C70E38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1285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C4A4-73AD-4349-9945-0D645BC9AB10}" type="datetimeFigureOut">
              <a:rPr lang="uk-UA" smtClean="0"/>
              <a:t>28.05.2023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76D7-24AD-414E-B763-A3B8C70E38B8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7131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C4A4-73AD-4349-9945-0D645BC9AB10}" type="datetimeFigureOut">
              <a:rPr lang="uk-UA" smtClean="0"/>
              <a:t>28.05.2023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76D7-24AD-414E-B763-A3B8C70E38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62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C4A4-73AD-4349-9945-0D645BC9AB10}" type="datetimeFigureOut">
              <a:rPr lang="uk-UA" smtClean="0"/>
              <a:t>28.05.2023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76D7-24AD-414E-B763-A3B8C70E38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7911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C4A4-73AD-4349-9945-0D645BC9AB10}" type="datetimeFigureOut">
              <a:rPr lang="uk-UA" smtClean="0"/>
              <a:t>28.05.2023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76D7-24AD-414E-B763-A3B8C70E38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042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C4A4-73AD-4349-9945-0D645BC9AB10}" type="datetimeFigureOut">
              <a:rPr lang="uk-UA" smtClean="0"/>
              <a:t>28.05.2023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76D7-24AD-414E-B763-A3B8C70E38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3006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C4A4-73AD-4349-9945-0D645BC9AB10}" type="datetimeFigureOut">
              <a:rPr lang="uk-UA" smtClean="0"/>
              <a:t>28.05.2023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76D7-24AD-414E-B763-A3B8C70E38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690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C4A4-73AD-4349-9945-0D645BC9AB10}" type="datetimeFigureOut">
              <a:rPr lang="uk-UA" smtClean="0"/>
              <a:t>28.05.2023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76D7-24AD-414E-B763-A3B8C70E38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9329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C4A4-73AD-4349-9945-0D645BC9AB10}" type="datetimeFigureOut">
              <a:rPr lang="uk-UA" smtClean="0"/>
              <a:t>28.05.2023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76D7-24AD-414E-B763-A3B8C70E38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4272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C4A4-73AD-4349-9945-0D645BC9AB10}" type="datetimeFigureOut">
              <a:rPr lang="uk-UA" smtClean="0"/>
              <a:t>28.05.2023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76D7-24AD-414E-B763-A3B8C70E38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218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C4A4-73AD-4349-9945-0D645BC9AB10}" type="datetimeFigureOut">
              <a:rPr lang="uk-UA" smtClean="0"/>
              <a:t>28.05.2023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76D7-24AD-414E-B763-A3B8C70E38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2029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C4A4-73AD-4349-9945-0D645BC9AB10}" type="datetimeFigureOut">
              <a:rPr lang="uk-UA" smtClean="0"/>
              <a:t>28.05.2023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76D7-24AD-414E-B763-A3B8C70E38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2710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C4A4-73AD-4349-9945-0D645BC9AB10}" type="datetimeFigureOut">
              <a:rPr lang="uk-UA" smtClean="0"/>
              <a:t>28.05.2023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76D7-24AD-414E-B763-A3B8C70E38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872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AC4A4-73AD-4349-9945-0D645BC9AB10}" type="datetimeFigureOut">
              <a:rPr lang="uk-UA" smtClean="0"/>
              <a:t>28.05.2023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3276D7-24AD-414E-B763-A3B8C70E38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212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E1AC9-5BDE-4A11-B4D3-22B112B34F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BE5352C-2E38-477B-A0B4-8FFBE40CA0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4A07A4-E092-4E0D-BE92-D6FA40472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0D98129B-0BC4-45E7-9452-1101F1AF05F1}"/>
              </a:ext>
            </a:extLst>
          </p:cNvPr>
          <p:cNvSpPr/>
          <p:nvPr/>
        </p:nvSpPr>
        <p:spPr>
          <a:xfrm>
            <a:off x="736847" y="2967335"/>
            <a:ext cx="689794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Наше шкільне життя</a:t>
            </a:r>
          </a:p>
        </p:txBody>
      </p:sp>
      <p:pic>
        <p:nvPicPr>
          <p:cNvPr id="7" name="sebastyan-rogovs-kiy-persha-vchitel-ka">
            <a:hlinkClick r:id="" action="ppaction://media"/>
            <a:extLst>
              <a:ext uri="{FF2B5EF4-FFF2-40B4-BE49-F238E27FC236}">
                <a16:creationId xmlns:a16="http://schemas.microsoft.com/office/drawing/2014/main" id="{3B8B7971-8531-440A-B6FC-6E30530CB2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165" y="616118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59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54"/>
    </mc:Choice>
    <mc:Fallback>
      <p:transition spd="slow" advTm="16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5712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72C667-3667-44E6-A92D-F086DF80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083" y="2707688"/>
            <a:ext cx="6039478" cy="2618913"/>
          </a:xfrm>
        </p:spPr>
        <p:txBody>
          <a:bodyPr>
            <a:normAutofit/>
          </a:bodyPr>
          <a:lstStyle/>
          <a:p>
            <a:r>
              <a:rPr lang="uk-UA" sz="4000" dirty="0">
                <a:solidFill>
                  <a:srgbClr val="002060"/>
                </a:solidFill>
              </a:rPr>
              <a:t>Свято української хустки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000259-19E7-4644-BD51-E2CBD1484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3" y="130945"/>
            <a:ext cx="4936169" cy="65961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400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3"/>
    </mc:Choice>
    <mc:Fallback>
      <p:transition spd="slow" advTm="8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98621F-5F14-4705-946F-566DC7BEE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47" y="137867"/>
            <a:ext cx="8638095" cy="65822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95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9"/>
    </mc:Choice>
    <mc:Fallback>
      <p:transition spd="slow" advTm="6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AFCE9-B459-4DF8-B612-3E1FA0239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1CAABA-9645-497D-B467-7A4584C20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9" y="221942"/>
            <a:ext cx="10546672" cy="6462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977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1"/>
    </mc:Choice>
    <mc:Fallback>
      <p:transition spd="slow" advTm="4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4DDBD8-C374-4447-B38A-B681FC7BE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41" y="388855"/>
            <a:ext cx="5120130" cy="62311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63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4"/>
    </mc:Choice>
    <mc:Fallback>
      <p:transition spd="slow" advTm="6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8000B-BE09-49CB-A964-F902A67F8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5" y="381740"/>
            <a:ext cx="7921840" cy="62232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621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9"/>
    </mc:Choice>
    <mc:Fallback>
      <p:transition spd="slow" advTm="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AAF66B-0406-4693-B56D-655D21D33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33" y="83887"/>
            <a:ext cx="9166917" cy="6476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00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4"/>
    </mc:Choice>
    <mc:Fallback>
      <p:transition spd="slow" advTm="10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66BB5E-F3E3-4A73-BE1E-592965BE8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43" y="335132"/>
            <a:ext cx="8009324" cy="61877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14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7"/>
    </mc:Choice>
    <mc:Fallback>
      <p:transition spd="slow" advTm="9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B74FA5-7E77-4008-8E17-C1E80C747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5" y="94267"/>
            <a:ext cx="5143500" cy="64667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E116BE-CF8E-4B44-A350-372A7C5F5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96" y="94267"/>
            <a:ext cx="5143500" cy="646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4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6"/>
    </mc:Choice>
    <mc:Fallback>
      <p:transition spd="slow" advTm="531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417BBC-A51E-41EA-8DBE-9556D3F66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569" y="162017"/>
            <a:ext cx="4660961" cy="65339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755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1"/>
    </mc:Choice>
    <mc:Fallback>
      <p:transition spd="slow" advTm="7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EA07C3-13F8-439F-B79C-5B800DF78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6" y="243191"/>
            <a:ext cx="9144000" cy="6371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896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0"/>
    </mc:Choice>
    <mc:Fallback>
      <p:transition spd="slow" advTm="7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D1B057-ABD1-4E58-8AAB-D51103657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323760"/>
            <a:ext cx="7173158" cy="5326602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C42E6EB-543E-442D-9AFE-BDB9D05C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Вишиваночка моя, вишиваночка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81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4"/>
    </mc:Choice>
    <mc:Fallback>
      <p:transition spd="slow" advTm="8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DFD620-4CAD-421F-935A-1917FC47B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1" y="337351"/>
            <a:ext cx="8510726" cy="61832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096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4"/>
    </mc:Choice>
    <mc:Fallback>
      <p:transition spd="slow" advTm="4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92F17D-5F62-434A-B9C1-B6847823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11" y="267511"/>
            <a:ext cx="5065274" cy="63229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309312-FCB2-445B-92FF-8C51A94CB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17" y="267511"/>
            <a:ext cx="4653875" cy="6322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791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1"/>
    </mc:Choice>
    <mc:Fallback>
      <p:transition spd="slow" advTm="7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11F0D5-8CDC-4B51-8DA3-C9B853238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32" y="126507"/>
            <a:ext cx="5143500" cy="6604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589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8"/>
    </mc:Choice>
    <mc:Fallback>
      <p:transition spd="slow" advTm="5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7FA99B-AD08-4D3F-B9EF-1E888C1A4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3" y="170234"/>
            <a:ext cx="5143500" cy="65175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B84873-3C4C-49F1-A173-FFA7370E0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66" y="170234"/>
            <a:ext cx="4766961" cy="651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3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"/>
    </mc:Choice>
    <mc:Fallback>
      <p:transition spd="slow" advTm="89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918E5F-8F7F-462F-9386-491879409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57" y="255233"/>
            <a:ext cx="8424910" cy="6347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479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3"/>
    </mc:Choice>
    <mc:Fallback>
      <p:transition spd="slow" advTm="5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33B5E5-969B-455E-9D26-06483B733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65" y="87550"/>
            <a:ext cx="5143500" cy="65272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23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4"/>
    </mc:Choice>
    <mc:Fallback>
      <p:transition spd="slow" advTm="7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B7ADE2-1B1E-4067-8A42-D4D710BB9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464" y="277427"/>
            <a:ext cx="4853312" cy="64806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32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2"/>
    </mc:Choice>
    <mc:Fallback>
      <p:transition spd="slow" advTm="4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3B80A3-DEE3-4BA2-8185-DFB8D4067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5" y="747944"/>
            <a:ext cx="11194743" cy="548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4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4"/>
    </mc:Choice>
    <mc:Fallback>
      <p:transition spd="slow" advTm="7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564C0B-0383-4F57-9541-C04CF4855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08" y="267510"/>
            <a:ext cx="8715984" cy="6322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613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7"/>
    </mc:Choice>
    <mc:Fallback>
      <p:transition spd="slow" advTm="5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A34EC5-9875-473A-A6C0-B5D0E38C5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03" y="246355"/>
            <a:ext cx="4465653" cy="63652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6E5827-1AE4-46FF-AF33-44D66D4F5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32" y="246354"/>
            <a:ext cx="3857625" cy="6365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6228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6"/>
    </mc:Choice>
    <mc:Fallback>
      <p:transition spd="slow" advTm="8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5F262-BB8F-4AB9-B389-FF7F40130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72E93B-C7CE-4B1F-94C7-F838B9223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541538"/>
            <a:ext cx="8732668" cy="60812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3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3"/>
    </mc:Choice>
    <mc:Fallback>
      <p:transition spd="slow" advTm="8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F90981-D0F0-43DB-BFCB-00BBDCED7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9" y="153186"/>
            <a:ext cx="5143500" cy="65516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686A4B-9150-4804-B7EE-A35FAF634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556" y="2321351"/>
            <a:ext cx="4917649" cy="4383463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B8FCE4B-8F8C-42B8-829D-CF622D5A8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886" y="609600"/>
            <a:ext cx="5571241" cy="1320800"/>
          </a:xfrm>
        </p:spPr>
        <p:txBody>
          <a:bodyPr>
            <a:normAutofit/>
          </a:bodyPr>
          <a:lstStyle/>
          <a:p>
            <a:r>
              <a:rPr lang="uk-UA" sz="5400" dirty="0"/>
              <a:t>  Цікаві </a:t>
            </a:r>
            <a:r>
              <a:rPr lang="uk-UA" sz="5400" dirty="0" err="1"/>
              <a:t>уроки</a:t>
            </a:r>
            <a:endParaRPr lang="uk-UA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912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0"/>
    </mc:Choice>
    <mc:Fallback>
      <p:transition spd="slow" advTm="7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3E8CA0-99C8-4DC3-BAB6-B53F3ECB4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54" y="233039"/>
            <a:ext cx="4936354" cy="63919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204306-24F8-4ACB-BDBA-DAAE27EC5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55" y="233037"/>
            <a:ext cx="5052892" cy="6391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7159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5"/>
    </mc:Choice>
    <mc:Fallback>
      <p:transition spd="slow" advTm="8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B3A4BB-B792-4280-922C-D9144844B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044" y="942681"/>
            <a:ext cx="3090386" cy="53921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F80EE3-B2FE-4FDF-9837-FDFCE8A25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2" y="190893"/>
            <a:ext cx="5143500" cy="647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9"/>
    </mc:Choice>
    <mc:Fallback>
      <p:transition spd="slow" advTm="517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08AEAF-6945-4EB5-8096-1B4CB7744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7" y="233039"/>
            <a:ext cx="5143500" cy="6391922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931CB7C-EEBD-465A-BEA2-DD337F3AD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33039"/>
            <a:ext cx="4725880" cy="4365593"/>
          </a:xfrm>
        </p:spPr>
        <p:txBody>
          <a:bodyPr>
            <a:normAutofit/>
          </a:bodyPr>
          <a:lstStyle/>
          <a:p>
            <a:r>
              <a:rPr lang="uk-UA" sz="5400" dirty="0"/>
              <a:t>   Свято Осені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B6BAB2-4B40-4E00-A524-867493F84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368" y="1045346"/>
            <a:ext cx="4235595" cy="55796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537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95"/>
    </mc:Choice>
    <mc:Fallback>
      <p:transition spd="slow" advTm="9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A4A2D3-89D2-4258-86B0-0DA37D623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74229"/>
            <a:ext cx="4827898" cy="65893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3FF8E0-49AA-425D-9FB0-8AE6D44F6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5" y="134332"/>
            <a:ext cx="5143500" cy="6589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9183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9"/>
    </mc:Choice>
    <mc:Fallback>
      <p:transition spd="slow" advTm="8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124</TotalTime>
  <Words>16</Words>
  <Application>Microsoft Office PowerPoint</Application>
  <PresentationFormat>Широкий екран</PresentationFormat>
  <Paragraphs>5</Paragraphs>
  <Slides>28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32" baseType="lpstr">
      <vt:lpstr>Arial</vt:lpstr>
      <vt:lpstr>Trebuchet MS</vt:lpstr>
      <vt:lpstr>Wingdings 3</vt:lpstr>
      <vt:lpstr>Грань</vt:lpstr>
      <vt:lpstr>Презентація PowerPoint</vt:lpstr>
      <vt:lpstr>Вишиваночка моя, вишиваночка</vt:lpstr>
      <vt:lpstr>Презентація PowerPoint</vt:lpstr>
      <vt:lpstr>Презентація PowerPoint</vt:lpstr>
      <vt:lpstr>  Цікаві уроки</vt:lpstr>
      <vt:lpstr>Презентація PowerPoint</vt:lpstr>
      <vt:lpstr>Презентація PowerPoint</vt:lpstr>
      <vt:lpstr>   Свято Осені</vt:lpstr>
      <vt:lpstr>Презентація PowerPoint</vt:lpstr>
      <vt:lpstr>Свято української хустки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7</cp:revision>
  <dcterms:created xsi:type="dcterms:W3CDTF">2023-05-25T12:04:03Z</dcterms:created>
  <dcterms:modified xsi:type="dcterms:W3CDTF">2023-05-28T18:40:31Z</dcterms:modified>
</cp:coreProperties>
</file>