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50" r:id="rId2"/>
  </p:sldMasterIdLst>
  <p:notesMasterIdLst>
    <p:notesMasterId r:id="rId32"/>
  </p:notesMasterIdLst>
  <p:sldIdLst>
    <p:sldId id="256" r:id="rId3"/>
    <p:sldId id="282" r:id="rId4"/>
    <p:sldId id="283" r:id="rId5"/>
    <p:sldId id="285" r:id="rId6"/>
    <p:sldId id="286" r:id="rId7"/>
    <p:sldId id="264" r:id="rId8"/>
    <p:sldId id="305" r:id="rId9"/>
    <p:sldId id="284" r:id="rId10"/>
    <p:sldId id="306" r:id="rId11"/>
    <p:sldId id="269" r:id="rId12"/>
    <p:sldId id="287" r:id="rId13"/>
    <p:sldId id="288" r:id="rId14"/>
    <p:sldId id="304" r:id="rId15"/>
    <p:sldId id="257" r:id="rId16"/>
    <p:sldId id="307" r:id="rId17"/>
    <p:sldId id="301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276" r:id="rId30"/>
    <p:sldId id="27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-710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05584-4BA3-4605-8452-A4AC1C02B660}" type="datetimeFigureOut">
              <a:rPr lang="ru-RU" smtClean="0"/>
              <a:pPr/>
              <a:t>12.04.2025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4E0B0-62EF-4010-BE51-7FCC9F0827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4E0B0-62EF-4010-BE51-7FCC9F08270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84CF-DE17-405D-87A2-A9E0FA9043C8}" type="datetimeFigureOut">
              <a:rPr lang="uk-UA" smtClean="0"/>
              <a:pPr/>
              <a:t>12.04.2025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291-04B0-4C75-9ADA-E84CC5FBD15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543133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84CF-DE17-405D-87A2-A9E0FA9043C8}" type="datetimeFigureOut">
              <a:rPr lang="uk-UA" smtClean="0"/>
              <a:pPr/>
              <a:t>12.04.2025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291-04B0-4C75-9ADA-E84CC5FBD15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17776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84CF-DE17-405D-87A2-A9E0FA9043C8}" type="datetimeFigureOut">
              <a:rPr lang="uk-UA" smtClean="0"/>
              <a:pPr/>
              <a:t>12.04.2025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291-04B0-4C75-9ADA-E84CC5FBD15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055089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84CF-DE17-405D-87A2-A9E0FA9043C8}" type="datetimeFigureOut">
              <a:rPr lang="uk-UA" smtClean="0"/>
              <a:pPr/>
              <a:t>12.04.2025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291-04B0-4C75-9ADA-E84CC5FBD155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52463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84CF-DE17-405D-87A2-A9E0FA9043C8}" type="datetimeFigureOut">
              <a:rPr lang="uk-UA" smtClean="0"/>
              <a:pPr/>
              <a:t>12.04.2025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291-04B0-4C75-9ADA-E84CC5FBD15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570659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84CF-DE17-405D-87A2-A9E0FA9043C8}" type="datetimeFigureOut">
              <a:rPr lang="uk-UA" smtClean="0"/>
              <a:pPr/>
              <a:t>12.04.2025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291-04B0-4C75-9ADA-E84CC5FBD15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880989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84CF-DE17-405D-87A2-A9E0FA9043C8}" type="datetimeFigureOut">
              <a:rPr lang="uk-UA" smtClean="0"/>
              <a:pPr/>
              <a:t>12.04.2025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291-04B0-4C75-9ADA-E84CC5FBD15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647881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84CF-DE17-405D-87A2-A9E0FA9043C8}" type="datetimeFigureOut">
              <a:rPr lang="uk-UA" smtClean="0"/>
              <a:pPr/>
              <a:t>12.04.2025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291-04B0-4C75-9ADA-E84CC5FBD15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284767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84CF-DE17-405D-87A2-A9E0FA9043C8}" type="datetimeFigureOut">
              <a:rPr lang="uk-UA" smtClean="0"/>
              <a:pPr/>
              <a:t>12.04.2025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291-04B0-4C75-9ADA-E84CC5FBD15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990855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10340" y="2113420"/>
            <a:ext cx="7771320" cy="8386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50" b="0" i="0">
                <a:solidFill>
                  <a:srgbClr val="FD0000"/>
                </a:solidFill>
                <a:latin typeface="Bahnschrift"/>
                <a:cs typeface="Bahnschrif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spcBef>
                <a:spcPts val="180"/>
              </a:spcBef>
            </a:pPr>
            <a:r>
              <a:rPr spc="55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spc="70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spc="110" dirty="0">
                <a:solidFill>
                  <a:prstClr val="black"/>
                </a:solidFill>
                <a:latin typeface="Verdana"/>
                <a:cs typeface="Verdana"/>
              </a:rPr>
              <a:t>U</a:t>
            </a:r>
            <a:r>
              <a:rPr spc="80" dirty="0">
                <a:solidFill>
                  <a:prstClr val="black"/>
                </a:solidFill>
                <a:latin typeface="Verdana"/>
                <a:cs typeface="Verdana"/>
              </a:rPr>
              <a:t>C</a:t>
            </a:r>
            <a:r>
              <a:rPr spc="-220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pc="-29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80" dirty="0">
                <a:solidFill>
                  <a:prstClr val="black"/>
                </a:solidFill>
                <a:latin typeface="Verdana"/>
                <a:cs typeface="Verdana"/>
              </a:rPr>
              <a:t>C</a:t>
            </a:r>
            <a:r>
              <a:rPr spc="105" dirty="0">
                <a:solidFill>
                  <a:prstClr val="black"/>
                </a:solidFill>
                <a:latin typeface="Verdana"/>
                <a:cs typeface="Verdana"/>
              </a:rPr>
              <a:t>O</a:t>
            </a:r>
            <a:r>
              <a:rPr spc="114" dirty="0">
                <a:solidFill>
                  <a:prstClr val="black"/>
                </a:solidFill>
                <a:latin typeface="Verdana"/>
                <a:cs typeface="Verdana"/>
              </a:rPr>
              <a:t>M</a:t>
            </a:r>
            <a:r>
              <a:rPr spc="-220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pc="-29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110" dirty="0">
                <a:solidFill>
                  <a:prstClr val="black"/>
                </a:solidFill>
                <a:latin typeface="Verdana"/>
                <a:cs typeface="Verdana"/>
              </a:rPr>
              <a:t>U</a:t>
            </a:r>
            <a:r>
              <a:rPr spc="-45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spc="1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-80" dirty="0">
                <a:solidFill>
                  <a:prstClr val="black"/>
                </a:solidFill>
                <a:latin typeface="Verdana"/>
                <a:cs typeface="Verdana"/>
              </a:rPr>
              <a:t>-</a:t>
            </a:r>
            <a:r>
              <a:rPr spc="1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110" dirty="0">
                <a:solidFill>
                  <a:prstClr val="black"/>
                </a:solidFill>
              </a:rPr>
              <a:t>У</a:t>
            </a:r>
            <a:r>
              <a:rPr spc="165" dirty="0">
                <a:solidFill>
                  <a:prstClr val="black"/>
                </a:solidFill>
              </a:rPr>
              <a:t>К</a:t>
            </a:r>
            <a:r>
              <a:rPr spc="195" dirty="0">
                <a:solidFill>
                  <a:prstClr val="black"/>
                </a:solidFill>
              </a:rPr>
              <a:t>Р</a:t>
            </a:r>
            <a:r>
              <a:rPr spc="70" dirty="0">
                <a:solidFill>
                  <a:prstClr val="black"/>
                </a:solidFill>
              </a:rPr>
              <a:t>А</a:t>
            </a:r>
            <a:r>
              <a:rPr spc="195" dirty="0">
                <a:solidFill>
                  <a:prstClr val="black"/>
                </a:solidFill>
              </a:rPr>
              <a:t>Ї</a:t>
            </a:r>
            <a:r>
              <a:rPr spc="140" dirty="0">
                <a:solidFill>
                  <a:prstClr val="black"/>
                </a:solidFill>
              </a:rPr>
              <a:t>Н</a:t>
            </a:r>
            <a:r>
              <a:rPr spc="60" dirty="0">
                <a:solidFill>
                  <a:prstClr val="black"/>
                </a:solidFill>
              </a:rPr>
              <a:t>С</a:t>
            </a:r>
            <a:r>
              <a:rPr spc="220" dirty="0">
                <a:solidFill>
                  <a:prstClr val="black"/>
                </a:solidFill>
              </a:rPr>
              <a:t>Ь</a:t>
            </a:r>
            <a:r>
              <a:rPr spc="165" dirty="0">
                <a:solidFill>
                  <a:prstClr val="black"/>
                </a:solidFill>
              </a:rPr>
              <a:t>КИ</a:t>
            </a:r>
            <a:r>
              <a:rPr spc="30" dirty="0">
                <a:solidFill>
                  <a:prstClr val="black"/>
                </a:solidFill>
              </a:rPr>
              <a:t>Й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165" dirty="0">
                <a:solidFill>
                  <a:prstClr val="black"/>
                </a:solidFill>
              </a:rPr>
              <a:t> </a:t>
            </a:r>
            <a:r>
              <a:rPr spc="140" dirty="0">
                <a:solidFill>
                  <a:prstClr val="black"/>
                </a:solidFill>
              </a:rPr>
              <a:t>О</a:t>
            </a:r>
            <a:r>
              <a:rPr spc="60" dirty="0">
                <a:solidFill>
                  <a:prstClr val="black"/>
                </a:solidFill>
              </a:rPr>
              <a:t>С</a:t>
            </a:r>
            <a:r>
              <a:rPr spc="220" dirty="0">
                <a:solidFill>
                  <a:prstClr val="black"/>
                </a:solidFill>
              </a:rPr>
              <a:t>В</a:t>
            </a:r>
            <a:r>
              <a:rPr spc="195" dirty="0">
                <a:solidFill>
                  <a:prstClr val="black"/>
                </a:solidFill>
              </a:rPr>
              <a:t>І</a:t>
            </a:r>
            <a:r>
              <a:rPr spc="40" dirty="0">
                <a:solidFill>
                  <a:prstClr val="black"/>
                </a:solidFill>
              </a:rPr>
              <a:t>Т</a:t>
            </a:r>
            <a:r>
              <a:rPr spc="140" dirty="0">
                <a:solidFill>
                  <a:prstClr val="black"/>
                </a:solidFill>
              </a:rPr>
              <a:t>Н</a:t>
            </a:r>
            <a:r>
              <a:rPr spc="195" dirty="0">
                <a:solidFill>
                  <a:prstClr val="black"/>
                </a:solidFill>
              </a:rPr>
              <a:t>І</a:t>
            </a:r>
            <a:r>
              <a:rPr spc="30" dirty="0">
                <a:solidFill>
                  <a:prstClr val="black"/>
                </a:solidFill>
              </a:rPr>
              <a:t>Й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165" dirty="0">
                <a:solidFill>
                  <a:prstClr val="black"/>
                </a:solidFill>
              </a:rPr>
              <a:t> </a:t>
            </a:r>
            <a:r>
              <a:rPr spc="130" dirty="0">
                <a:solidFill>
                  <a:prstClr val="black"/>
                </a:solidFill>
              </a:rPr>
              <a:t>П</a:t>
            </a:r>
            <a:r>
              <a:rPr spc="140" dirty="0">
                <a:solidFill>
                  <a:prstClr val="black"/>
                </a:solidFill>
              </a:rPr>
              <a:t>О</a:t>
            </a:r>
            <a:r>
              <a:rPr spc="195" dirty="0">
                <a:solidFill>
                  <a:prstClr val="black"/>
                </a:solidFill>
              </a:rPr>
              <a:t>Р</a:t>
            </a:r>
            <a:r>
              <a:rPr spc="40" dirty="0">
                <a:solidFill>
                  <a:prstClr val="black"/>
                </a:solidFill>
              </a:rPr>
              <a:t>Т</a:t>
            </a:r>
            <a:r>
              <a:rPr spc="70" dirty="0">
                <a:solidFill>
                  <a:prstClr val="black"/>
                </a:solidFill>
              </a:rPr>
              <a:t>А</a:t>
            </a:r>
            <a:r>
              <a:rPr spc="5" dirty="0">
                <a:solidFill>
                  <a:prstClr val="black"/>
                </a:solidFill>
              </a:rPr>
              <a:t>Л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50" b="0" i="0">
                <a:solidFill>
                  <a:srgbClr val="25010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spcBef>
                <a:spcPts val="180"/>
              </a:spcBef>
            </a:pPr>
            <a:r>
              <a:rPr spc="55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spc="70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spc="110" dirty="0">
                <a:solidFill>
                  <a:prstClr val="black"/>
                </a:solidFill>
                <a:latin typeface="Verdana"/>
                <a:cs typeface="Verdana"/>
              </a:rPr>
              <a:t>U</a:t>
            </a:r>
            <a:r>
              <a:rPr spc="80" dirty="0">
                <a:solidFill>
                  <a:prstClr val="black"/>
                </a:solidFill>
                <a:latin typeface="Verdana"/>
                <a:cs typeface="Verdana"/>
              </a:rPr>
              <a:t>C</a:t>
            </a:r>
            <a:r>
              <a:rPr spc="-220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pc="-29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80" dirty="0">
                <a:solidFill>
                  <a:prstClr val="black"/>
                </a:solidFill>
                <a:latin typeface="Verdana"/>
                <a:cs typeface="Verdana"/>
              </a:rPr>
              <a:t>C</a:t>
            </a:r>
            <a:r>
              <a:rPr spc="105" dirty="0">
                <a:solidFill>
                  <a:prstClr val="black"/>
                </a:solidFill>
                <a:latin typeface="Verdana"/>
                <a:cs typeface="Verdana"/>
              </a:rPr>
              <a:t>O</a:t>
            </a:r>
            <a:r>
              <a:rPr spc="114" dirty="0">
                <a:solidFill>
                  <a:prstClr val="black"/>
                </a:solidFill>
                <a:latin typeface="Verdana"/>
                <a:cs typeface="Verdana"/>
              </a:rPr>
              <a:t>M</a:t>
            </a:r>
            <a:r>
              <a:rPr spc="-220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pc="-29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110" dirty="0">
                <a:solidFill>
                  <a:prstClr val="black"/>
                </a:solidFill>
                <a:latin typeface="Verdana"/>
                <a:cs typeface="Verdana"/>
              </a:rPr>
              <a:t>U</a:t>
            </a:r>
            <a:r>
              <a:rPr spc="-45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spc="1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-80" dirty="0">
                <a:solidFill>
                  <a:prstClr val="black"/>
                </a:solidFill>
                <a:latin typeface="Verdana"/>
                <a:cs typeface="Verdana"/>
              </a:rPr>
              <a:t>-</a:t>
            </a:r>
            <a:r>
              <a:rPr spc="1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110" dirty="0">
                <a:solidFill>
                  <a:prstClr val="black"/>
                </a:solidFill>
              </a:rPr>
              <a:t>У</a:t>
            </a:r>
            <a:r>
              <a:rPr spc="165" dirty="0">
                <a:solidFill>
                  <a:prstClr val="black"/>
                </a:solidFill>
              </a:rPr>
              <a:t>К</a:t>
            </a:r>
            <a:r>
              <a:rPr spc="195" dirty="0">
                <a:solidFill>
                  <a:prstClr val="black"/>
                </a:solidFill>
              </a:rPr>
              <a:t>Р</a:t>
            </a:r>
            <a:r>
              <a:rPr spc="70" dirty="0">
                <a:solidFill>
                  <a:prstClr val="black"/>
                </a:solidFill>
              </a:rPr>
              <a:t>А</a:t>
            </a:r>
            <a:r>
              <a:rPr spc="195" dirty="0">
                <a:solidFill>
                  <a:prstClr val="black"/>
                </a:solidFill>
              </a:rPr>
              <a:t>Ї</a:t>
            </a:r>
            <a:r>
              <a:rPr spc="140" dirty="0">
                <a:solidFill>
                  <a:prstClr val="black"/>
                </a:solidFill>
              </a:rPr>
              <a:t>Н</a:t>
            </a:r>
            <a:r>
              <a:rPr spc="60" dirty="0">
                <a:solidFill>
                  <a:prstClr val="black"/>
                </a:solidFill>
              </a:rPr>
              <a:t>С</a:t>
            </a:r>
            <a:r>
              <a:rPr spc="220" dirty="0">
                <a:solidFill>
                  <a:prstClr val="black"/>
                </a:solidFill>
              </a:rPr>
              <a:t>Ь</a:t>
            </a:r>
            <a:r>
              <a:rPr spc="165" dirty="0">
                <a:solidFill>
                  <a:prstClr val="black"/>
                </a:solidFill>
              </a:rPr>
              <a:t>КИ</a:t>
            </a:r>
            <a:r>
              <a:rPr spc="30" dirty="0">
                <a:solidFill>
                  <a:prstClr val="black"/>
                </a:solidFill>
              </a:rPr>
              <a:t>Й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165" dirty="0">
                <a:solidFill>
                  <a:prstClr val="black"/>
                </a:solidFill>
              </a:rPr>
              <a:t> </a:t>
            </a:r>
            <a:r>
              <a:rPr spc="140" dirty="0">
                <a:solidFill>
                  <a:prstClr val="black"/>
                </a:solidFill>
              </a:rPr>
              <a:t>О</a:t>
            </a:r>
            <a:r>
              <a:rPr spc="60" dirty="0">
                <a:solidFill>
                  <a:prstClr val="black"/>
                </a:solidFill>
              </a:rPr>
              <a:t>С</a:t>
            </a:r>
            <a:r>
              <a:rPr spc="220" dirty="0">
                <a:solidFill>
                  <a:prstClr val="black"/>
                </a:solidFill>
              </a:rPr>
              <a:t>В</a:t>
            </a:r>
            <a:r>
              <a:rPr spc="195" dirty="0">
                <a:solidFill>
                  <a:prstClr val="black"/>
                </a:solidFill>
              </a:rPr>
              <a:t>І</a:t>
            </a:r>
            <a:r>
              <a:rPr spc="40" dirty="0">
                <a:solidFill>
                  <a:prstClr val="black"/>
                </a:solidFill>
              </a:rPr>
              <a:t>Т</a:t>
            </a:r>
            <a:r>
              <a:rPr spc="140" dirty="0">
                <a:solidFill>
                  <a:prstClr val="black"/>
                </a:solidFill>
              </a:rPr>
              <a:t>Н</a:t>
            </a:r>
            <a:r>
              <a:rPr spc="195" dirty="0">
                <a:solidFill>
                  <a:prstClr val="black"/>
                </a:solidFill>
              </a:rPr>
              <a:t>І</a:t>
            </a:r>
            <a:r>
              <a:rPr spc="30" dirty="0">
                <a:solidFill>
                  <a:prstClr val="black"/>
                </a:solidFill>
              </a:rPr>
              <a:t>Й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165" dirty="0">
                <a:solidFill>
                  <a:prstClr val="black"/>
                </a:solidFill>
              </a:rPr>
              <a:t> </a:t>
            </a:r>
            <a:r>
              <a:rPr spc="130" dirty="0">
                <a:solidFill>
                  <a:prstClr val="black"/>
                </a:solidFill>
              </a:rPr>
              <a:t>П</a:t>
            </a:r>
            <a:r>
              <a:rPr spc="140" dirty="0">
                <a:solidFill>
                  <a:prstClr val="black"/>
                </a:solidFill>
              </a:rPr>
              <a:t>О</a:t>
            </a:r>
            <a:r>
              <a:rPr spc="195" dirty="0">
                <a:solidFill>
                  <a:prstClr val="black"/>
                </a:solidFill>
              </a:rPr>
              <a:t>Р</a:t>
            </a:r>
            <a:r>
              <a:rPr spc="40" dirty="0">
                <a:solidFill>
                  <a:prstClr val="black"/>
                </a:solidFill>
              </a:rPr>
              <a:t>Т</a:t>
            </a:r>
            <a:r>
              <a:rPr spc="70" dirty="0">
                <a:solidFill>
                  <a:prstClr val="black"/>
                </a:solidFill>
              </a:rPr>
              <a:t>А</a:t>
            </a:r>
            <a:r>
              <a:rPr spc="5" dirty="0">
                <a:solidFill>
                  <a:prstClr val="black"/>
                </a:solidFill>
              </a:rPr>
              <a:t>Л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84CF-DE17-405D-87A2-A9E0FA9043C8}" type="datetimeFigureOut">
              <a:rPr lang="uk-UA" smtClean="0"/>
              <a:pPr/>
              <a:t>12.04.2025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291-04B0-4C75-9ADA-E84CC5FBD15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617284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50" b="0" i="0">
                <a:solidFill>
                  <a:srgbClr val="25010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spcBef>
                <a:spcPts val="180"/>
              </a:spcBef>
            </a:pPr>
            <a:r>
              <a:rPr spc="55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spc="70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spc="110" dirty="0">
                <a:solidFill>
                  <a:prstClr val="black"/>
                </a:solidFill>
                <a:latin typeface="Verdana"/>
                <a:cs typeface="Verdana"/>
              </a:rPr>
              <a:t>U</a:t>
            </a:r>
            <a:r>
              <a:rPr spc="80" dirty="0">
                <a:solidFill>
                  <a:prstClr val="black"/>
                </a:solidFill>
                <a:latin typeface="Verdana"/>
                <a:cs typeface="Verdana"/>
              </a:rPr>
              <a:t>C</a:t>
            </a:r>
            <a:r>
              <a:rPr spc="-220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pc="-29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80" dirty="0">
                <a:solidFill>
                  <a:prstClr val="black"/>
                </a:solidFill>
                <a:latin typeface="Verdana"/>
                <a:cs typeface="Verdana"/>
              </a:rPr>
              <a:t>C</a:t>
            </a:r>
            <a:r>
              <a:rPr spc="105" dirty="0">
                <a:solidFill>
                  <a:prstClr val="black"/>
                </a:solidFill>
                <a:latin typeface="Verdana"/>
                <a:cs typeface="Verdana"/>
              </a:rPr>
              <a:t>O</a:t>
            </a:r>
            <a:r>
              <a:rPr spc="114" dirty="0">
                <a:solidFill>
                  <a:prstClr val="black"/>
                </a:solidFill>
                <a:latin typeface="Verdana"/>
                <a:cs typeface="Verdana"/>
              </a:rPr>
              <a:t>M</a:t>
            </a:r>
            <a:r>
              <a:rPr spc="-220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pc="-29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110" dirty="0">
                <a:solidFill>
                  <a:prstClr val="black"/>
                </a:solidFill>
                <a:latin typeface="Verdana"/>
                <a:cs typeface="Verdana"/>
              </a:rPr>
              <a:t>U</a:t>
            </a:r>
            <a:r>
              <a:rPr spc="-45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spc="1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-80" dirty="0">
                <a:solidFill>
                  <a:prstClr val="black"/>
                </a:solidFill>
                <a:latin typeface="Verdana"/>
                <a:cs typeface="Verdana"/>
              </a:rPr>
              <a:t>-</a:t>
            </a:r>
            <a:r>
              <a:rPr spc="1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110" dirty="0">
                <a:solidFill>
                  <a:prstClr val="black"/>
                </a:solidFill>
              </a:rPr>
              <a:t>У</a:t>
            </a:r>
            <a:r>
              <a:rPr spc="165" dirty="0">
                <a:solidFill>
                  <a:prstClr val="black"/>
                </a:solidFill>
              </a:rPr>
              <a:t>К</a:t>
            </a:r>
            <a:r>
              <a:rPr spc="195" dirty="0">
                <a:solidFill>
                  <a:prstClr val="black"/>
                </a:solidFill>
              </a:rPr>
              <a:t>Р</a:t>
            </a:r>
            <a:r>
              <a:rPr spc="70" dirty="0">
                <a:solidFill>
                  <a:prstClr val="black"/>
                </a:solidFill>
              </a:rPr>
              <a:t>А</a:t>
            </a:r>
            <a:r>
              <a:rPr spc="195" dirty="0">
                <a:solidFill>
                  <a:prstClr val="black"/>
                </a:solidFill>
              </a:rPr>
              <a:t>Ї</a:t>
            </a:r>
            <a:r>
              <a:rPr spc="140" dirty="0">
                <a:solidFill>
                  <a:prstClr val="black"/>
                </a:solidFill>
              </a:rPr>
              <a:t>Н</a:t>
            </a:r>
            <a:r>
              <a:rPr spc="60" dirty="0">
                <a:solidFill>
                  <a:prstClr val="black"/>
                </a:solidFill>
              </a:rPr>
              <a:t>С</a:t>
            </a:r>
            <a:r>
              <a:rPr spc="220" dirty="0">
                <a:solidFill>
                  <a:prstClr val="black"/>
                </a:solidFill>
              </a:rPr>
              <a:t>Ь</a:t>
            </a:r>
            <a:r>
              <a:rPr spc="165" dirty="0">
                <a:solidFill>
                  <a:prstClr val="black"/>
                </a:solidFill>
              </a:rPr>
              <a:t>КИ</a:t>
            </a:r>
            <a:r>
              <a:rPr spc="30" dirty="0">
                <a:solidFill>
                  <a:prstClr val="black"/>
                </a:solidFill>
              </a:rPr>
              <a:t>Й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165" dirty="0">
                <a:solidFill>
                  <a:prstClr val="black"/>
                </a:solidFill>
              </a:rPr>
              <a:t> </a:t>
            </a:r>
            <a:r>
              <a:rPr spc="140" dirty="0">
                <a:solidFill>
                  <a:prstClr val="black"/>
                </a:solidFill>
              </a:rPr>
              <a:t>О</a:t>
            </a:r>
            <a:r>
              <a:rPr spc="60" dirty="0">
                <a:solidFill>
                  <a:prstClr val="black"/>
                </a:solidFill>
              </a:rPr>
              <a:t>С</a:t>
            </a:r>
            <a:r>
              <a:rPr spc="220" dirty="0">
                <a:solidFill>
                  <a:prstClr val="black"/>
                </a:solidFill>
              </a:rPr>
              <a:t>В</a:t>
            </a:r>
            <a:r>
              <a:rPr spc="195" dirty="0">
                <a:solidFill>
                  <a:prstClr val="black"/>
                </a:solidFill>
              </a:rPr>
              <a:t>І</a:t>
            </a:r>
            <a:r>
              <a:rPr spc="40" dirty="0">
                <a:solidFill>
                  <a:prstClr val="black"/>
                </a:solidFill>
              </a:rPr>
              <a:t>Т</a:t>
            </a:r>
            <a:r>
              <a:rPr spc="140" dirty="0">
                <a:solidFill>
                  <a:prstClr val="black"/>
                </a:solidFill>
              </a:rPr>
              <a:t>Н</a:t>
            </a:r>
            <a:r>
              <a:rPr spc="195" dirty="0">
                <a:solidFill>
                  <a:prstClr val="black"/>
                </a:solidFill>
              </a:rPr>
              <a:t>І</a:t>
            </a:r>
            <a:r>
              <a:rPr spc="30" dirty="0">
                <a:solidFill>
                  <a:prstClr val="black"/>
                </a:solidFill>
              </a:rPr>
              <a:t>Й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165" dirty="0">
                <a:solidFill>
                  <a:prstClr val="black"/>
                </a:solidFill>
              </a:rPr>
              <a:t> </a:t>
            </a:r>
            <a:r>
              <a:rPr spc="130" dirty="0">
                <a:solidFill>
                  <a:prstClr val="black"/>
                </a:solidFill>
              </a:rPr>
              <a:t>П</a:t>
            </a:r>
            <a:r>
              <a:rPr spc="140" dirty="0">
                <a:solidFill>
                  <a:prstClr val="black"/>
                </a:solidFill>
              </a:rPr>
              <a:t>О</a:t>
            </a:r>
            <a:r>
              <a:rPr spc="195" dirty="0">
                <a:solidFill>
                  <a:prstClr val="black"/>
                </a:solidFill>
              </a:rPr>
              <a:t>Р</a:t>
            </a:r>
            <a:r>
              <a:rPr spc="40" dirty="0">
                <a:solidFill>
                  <a:prstClr val="black"/>
                </a:solidFill>
              </a:rPr>
              <a:t>Т</a:t>
            </a:r>
            <a:r>
              <a:rPr spc="70" dirty="0">
                <a:solidFill>
                  <a:prstClr val="black"/>
                </a:solidFill>
              </a:rPr>
              <a:t>А</a:t>
            </a:r>
            <a:r>
              <a:rPr spc="5" dirty="0">
                <a:solidFill>
                  <a:prstClr val="black"/>
                </a:solidFill>
              </a:rPr>
              <a:t>Л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50" b="0" i="0">
                <a:solidFill>
                  <a:srgbClr val="25010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spcBef>
                <a:spcPts val="180"/>
              </a:spcBef>
            </a:pPr>
            <a:r>
              <a:rPr spc="55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spc="70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spc="110" dirty="0">
                <a:solidFill>
                  <a:prstClr val="black"/>
                </a:solidFill>
                <a:latin typeface="Verdana"/>
                <a:cs typeface="Verdana"/>
              </a:rPr>
              <a:t>U</a:t>
            </a:r>
            <a:r>
              <a:rPr spc="80" dirty="0">
                <a:solidFill>
                  <a:prstClr val="black"/>
                </a:solidFill>
                <a:latin typeface="Verdana"/>
                <a:cs typeface="Verdana"/>
              </a:rPr>
              <a:t>C</a:t>
            </a:r>
            <a:r>
              <a:rPr spc="-220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pc="-29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80" dirty="0">
                <a:solidFill>
                  <a:prstClr val="black"/>
                </a:solidFill>
                <a:latin typeface="Verdana"/>
                <a:cs typeface="Verdana"/>
              </a:rPr>
              <a:t>C</a:t>
            </a:r>
            <a:r>
              <a:rPr spc="105" dirty="0">
                <a:solidFill>
                  <a:prstClr val="black"/>
                </a:solidFill>
                <a:latin typeface="Verdana"/>
                <a:cs typeface="Verdana"/>
              </a:rPr>
              <a:t>O</a:t>
            </a:r>
            <a:r>
              <a:rPr spc="114" dirty="0">
                <a:solidFill>
                  <a:prstClr val="black"/>
                </a:solidFill>
                <a:latin typeface="Verdana"/>
                <a:cs typeface="Verdana"/>
              </a:rPr>
              <a:t>M</a:t>
            </a:r>
            <a:r>
              <a:rPr spc="-220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pc="-29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110" dirty="0">
                <a:solidFill>
                  <a:prstClr val="black"/>
                </a:solidFill>
                <a:latin typeface="Verdana"/>
                <a:cs typeface="Verdana"/>
              </a:rPr>
              <a:t>U</a:t>
            </a:r>
            <a:r>
              <a:rPr spc="-45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spc="1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-80" dirty="0">
                <a:solidFill>
                  <a:prstClr val="black"/>
                </a:solidFill>
                <a:latin typeface="Verdana"/>
                <a:cs typeface="Verdana"/>
              </a:rPr>
              <a:t>-</a:t>
            </a:r>
            <a:r>
              <a:rPr spc="1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110" dirty="0">
                <a:solidFill>
                  <a:prstClr val="black"/>
                </a:solidFill>
              </a:rPr>
              <a:t>У</a:t>
            </a:r>
            <a:r>
              <a:rPr spc="165" dirty="0">
                <a:solidFill>
                  <a:prstClr val="black"/>
                </a:solidFill>
              </a:rPr>
              <a:t>К</a:t>
            </a:r>
            <a:r>
              <a:rPr spc="195" dirty="0">
                <a:solidFill>
                  <a:prstClr val="black"/>
                </a:solidFill>
              </a:rPr>
              <a:t>Р</a:t>
            </a:r>
            <a:r>
              <a:rPr spc="70" dirty="0">
                <a:solidFill>
                  <a:prstClr val="black"/>
                </a:solidFill>
              </a:rPr>
              <a:t>А</a:t>
            </a:r>
            <a:r>
              <a:rPr spc="195" dirty="0">
                <a:solidFill>
                  <a:prstClr val="black"/>
                </a:solidFill>
              </a:rPr>
              <a:t>Ї</a:t>
            </a:r>
            <a:r>
              <a:rPr spc="140" dirty="0">
                <a:solidFill>
                  <a:prstClr val="black"/>
                </a:solidFill>
              </a:rPr>
              <a:t>Н</a:t>
            </a:r>
            <a:r>
              <a:rPr spc="60" dirty="0">
                <a:solidFill>
                  <a:prstClr val="black"/>
                </a:solidFill>
              </a:rPr>
              <a:t>С</a:t>
            </a:r>
            <a:r>
              <a:rPr spc="220" dirty="0">
                <a:solidFill>
                  <a:prstClr val="black"/>
                </a:solidFill>
              </a:rPr>
              <a:t>Ь</a:t>
            </a:r>
            <a:r>
              <a:rPr spc="165" dirty="0">
                <a:solidFill>
                  <a:prstClr val="black"/>
                </a:solidFill>
              </a:rPr>
              <a:t>КИ</a:t>
            </a:r>
            <a:r>
              <a:rPr spc="30" dirty="0">
                <a:solidFill>
                  <a:prstClr val="black"/>
                </a:solidFill>
              </a:rPr>
              <a:t>Й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165" dirty="0">
                <a:solidFill>
                  <a:prstClr val="black"/>
                </a:solidFill>
              </a:rPr>
              <a:t> </a:t>
            </a:r>
            <a:r>
              <a:rPr spc="140" dirty="0">
                <a:solidFill>
                  <a:prstClr val="black"/>
                </a:solidFill>
              </a:rPr>
              <a:t>О</a:t>
            </a:r>
            <a:r>
              <a:rPr spc="60" dirty="0">
                <a:solidFill>
                  <a:prstClr val="black"/>
                </a:solidFill>
              </a:rPr>
              <a:t>С</a:t>
            </a:r>
            <a:r>
              <a:rPr spc="220" dirty="0">
                <a:solidFill>
                  <a:prstClr val="black"/>
                </a:solidFill>
              </a:rPr>
              <a:t>В</a:t>
            </a:r>
            <a:r>
              <a:rPr spc="195" dirty="0">
                <a:solidFill>
                  <a:prstClr val="black"/>
                </a:solidFill>
              </a:rPr>
              <a:t>І</a:t>
            </a:r>
            <a:r>
              <a:rPr spc="40" dirty="0">
                <a:solidFill>
                  <a:prstClr val="black"/>
                </a:solidFill>
              </a:rPr>
              <a:t>Т</a:t>
            </a:r>
            <a:r>
              <a:rPr spc="140" dirty="0">
                <a:solidFill>
                  <a:prstClr val="black"/>
                </a:solidFill>
              </a:rPr>
              <a:t>Н</a:t>
            </a:r>
            <a:r>
              <a:rPr spc="195" dirty="0">
                <a:solidFill>
                  <a:prstClr val="black"/>
                </a:solidFill>
              </a:rPr>
              <a:t>І</a:t>
            </a:r>
            <a:r>
              <a:rPr spc="30" dirty="0">
                <a:solidFill>
                  <a:prstClr val="black"/>
                </a:solidFill>
              </a:rPr>
              <a:t>Й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165" dirty="0">
                <a:solidFill>
                  <a:prstClr val="black"/>
                </a:solidFill>
              </a:rPr>
              <a:t> </a:t>
            </a:r>
            <a:r>
              <a:rPr spc="130" dirty="0">
                <a:solidFill>
                  <a:prstClr val="black"/>
                </a:solidFill>
              </a:rPr>
              <a:t>П</a:t>
            </a:r>
            <a:r>
              <a:rPr spc="140" dirty="0">
                <a:solidFill>
                  <a:prstClr val="black"/>
                </a:solidFill>
              </a:rPr>
              <a:t>О</a:t>
            </a:r>
            <a:r>
              <a:rPr spc="195" dirty="0">
                <a:solidFill>
                  <a:prstClr val="black"/>
                </a:solidFill>
              </a:rPr>
              <a:t>Р</a:t>
            </a:r>
            <a:r>
              <a:rPr spc="40" dirty="0">
                <a:solidFill>
                  <a:prstClr val="black"/>
                </a:solidFill>
              </a:rPr>
              <a:t>Т</a:t>
            </a:r>
            <a:r>
              <a:rPr spc="70" dirty="0">
                <a:solidFill>
                  <a:prstClr val="black"/>
                </a:solidFill>
              </a:rPr>
              <a:t>А</a:t>
            </a:r>
            <a:r>
              <a:rPr spc="5" dirty="0">
                <a:solidFill>
                  <a:prstClr val="black"/>
                </a:solidFill>
              </a:rPr>
              <a:t>Л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spcBef>
                <a:spcPts val="180"/>
              </a:spcBef>
            </a:pPr>
            <a:r>
              <a:rPr spc="55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spc="70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spc="110" dirty="0">
                <a:solidFill>
                  <a:prstClr val="black"/>
                </a:solidFill>
                <a:latin typeface="Verdana"/>
                <a:cs typeface="Verdana"/>
              </a:rPr>
              <a:t>U</a:t>
            </a:r>
            <a:r>
              <a:rPr spc="80" dirty="0">
                <a:solidFill>
                  <a:prstClr val="black"/>
                </a:solidFill>
                <a:latin typeface="Verdana"/>
                <a:cs typeface="Verdana"/>
              </a:rPr>
              <a:t>C</a:t>
            </a:r>
            <a:r>
              <a:rPr spc="-220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pc="-29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80" dirty="0">
                <a:solidFill>
                  <a:prstClr val="black"/>
                </a:solidFill>
                <a:latin typeface="Verdana"/>
                <a:cs typeface="Verdana"/>
              </a:rPr>
              <a:t>C</a:t>
            </a:r>
            <a:r>
              <a:rPr spc="105" dirty="0">
                <a:solidFill>
                  <a:prstClr val="black"/>
                </a:solidFill>
                <a:latin typeface="Verdana"/>
                <a:cs typeface="Verdana"/>
              </a:rPr>
              <a:t>O</a:t>
            </a:r>
            <a:r>
              <a:rPr spc="114" dirty="0">
                <a:solidFill>
                  <a:prstClr val="black"/>
                </a:solidFill>
                <a:latin typeface="Verdana"/>
                <a:cs typeface="Verdana"/>
              </a:rPr>
              <a:t>M</a:t>
            </a:r>
            <a:r>
              <a:rPr spc="-220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pc="-29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110" dirty="0">
                <a:solidFill>
                  <a:prstClr val="black"/>
                </a:solidFill>
                <a:latin typeface="Verdana"/>
                <a:cs typeface="Verdana"/>
              </a:rPr>
              <a:t>U</a:t>
            </a:r>
            <a:r>
              <a:rPr spc="-45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spc="1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-80" dirty="0">
                <a:solidFill>
                  <a:prstClr val="black"/>
                </a:solidFill>
                <a:latin typeface="Verdana"/>
                <a:cs typeface="Verdana"/>
              </a:rPr>
              <a:t>-</a:t>
            </a:r>
            <a:r>
              <a:rPr spc="1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110" dirty="0">
                <a:solidFill>
                  <a:prstClr val="black"/>
                </a:solidFill>
              </a:rPr>
              <a:t>У</a:t>
            </a:r>
            <a:r>
              <a:rPr spc="165" dirty="0">
                <a:solidFill>
                  <a:prstClr val="black"/>
                </a:solidFill>
              </a:rPr>
              <a:t>К</a:t>
            </a:r>
            <a:r>
              <a:rPr spc="195" dirty="0">
                <a:solidFill>
                  <a:prstClr val="black"/>
                </a:solidFill>
              </a:rPr>
              <a:t>Р</a:t>
            </a:r>
            <a:r>
              <a:rPr spc="70" dirty="0">
                <a:solidFill>
                  <a:prstClr val="black"/>
                </a:solidFill>
              </a:rPr>
              <a:t>А</a:t>
            </a:r>
            <a:r>
              <a:rPr spc="195" dirty="0">
                <a:solidFill>
                  <a:prstClr val="black"/>
                </a:solidFill>
              </a:rPr>
              <a:t>Ї</a:t>
            </a:r>
            <a:r>
              <a:rPr spc="140" dirty="0">
                <a:solidFill>
                  <a:prstClr val="black"/>
                </a:solidFill>
              </a:rPr>
              <a:t>Н</a:t>
            </a:r>
            <a:r>
              <a:rPr spc="60" dirty="0">
                <a:solidFill>
                  <a:prstClr val="black"/>
                </a:solidFill>
              </a:rPr>
              <a:t>С</a:t>
            </a:r>
            <a:r>
              <a:rPr spc="220" dirty="0">
                <a:solidFill>
                  <a:prstClr val="black"/>
                </a:solidFill>
              </a:rPr>
              <a:t>Ь</a:t>
            </a:r>
            <a:r>
              <a:rPr spc="165" dirty="0">
                <a:solidFill>
                  <a:prstClr val="black"/>
                </a:solidFill>
              </a:rPr>
              <a:t>КИ</a:t>
            </a:r>
            <a:r>
              <a:rPr spc="30" dirty="0">
                <a:solidFill>
                  <a:prstClr val="black"/>
                </a:solidFill>
              </a:rPr>
              <a:t>Й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165" dirty="0">
                <a:solidFill>
                  <a:prstClr val="black"/>
                </a:solidFill>
              </a:rPr>
              <a:t> </a:t>
            </a:r>
            <a:r>
              <a:rPr spc="140" dirty="0">
                <a:solidFill>
                  <a:prstClr val="black"/>
                </a:solidFill>
              </a:rPr>
              <a:t>О</a:t>
            </a:r>
            <a:r>
              <a:rPr spc="60" dirty="0">
                <a:solidFill>
                  <a:prstClr val="black"/>
                </a:solidFill>
              </a:rPr>
              <a:t>С</a:t>
            </a:r>
            <a:r>
              <a:rPr spc="220" dirty="0">
                <a:solidFill>
                  <a:prstClr val="black"/>
                </a:solidFill>
              </a:rPr>
              <a:t>В</a:t>
            </a:r>
            <a:r>
              <a:rPr spc="195" dirty="0">
                <a:solidFill>
                  <a:prstClr val="black"/>
                </a:solidFill>
              </a:rPr>
              <a:t>І</a:t>
            </a:r>
            <a:r>
              <a:rPr spc="40" dirty="0">
                <a:solidFill>
                  <a:prstClr val="black"/>
                </a:solidFill>
              </a:rPr>
              <a:t>Т</a:t>
            </a:r>
            <a:r>
              <a:rPr spc="140" dirty="0">
                <a:solidFill>
                  <a:prstClr val="black"/>
                </a:solidFill>
              </a:rPr>
              <a:t>Н</a:t>
            </a:r>
            <a:r>
              <a:rPr spc="195" dirty="0">
                <a:solidFill>
                  <a:prstClr val="black"/>
                </a:solidFill>
              </a:rPr>
              <a:t>І</a:t>
            </a:r>
            <a:r>
              <a:rPr spc="30" dirty="0">
                <a:solidFill>
                  <a:prstClr val="black"/>
                </a:solidFill>
              </a:rPr>
              <a:t>Й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165" dirty="0">
                <a:solidFill>
                  <a:prstClr val="black"/>
                </a:solidFill>
              </a:rPr>
              <a:t> </a:t>
            </a:r>
            <a:r>
              <a:rPr spc="130" dirty="0">
                <a:solidFill>
                  <a:prstClr val="black"/>
                </a:solidFill>
              </a:rPr>
              <a:t>П</a:t>
            </a:r>
            <a:r>
              <a:rPr spc="140" dirty="0">
                <a:solidFill>
                  <a:prstClr val="black"/>
                </a:solidFill>
              </a:rPr>
              <a:t>О</a:t>
            </a:r>
            <a:r>
              <a:rPr spc="195" dirty="0">
                <a:solidFill>
                  <a:prstClr val="black"/>
                </a:solidFill>
              </a:rPr>
              <a:t>Р</a:t>
            </a:r>
            <a:r>
              <a:rPr spc="40" dirty="0">
                <a:solidFill>
                  <a:prstClr val="black"/>
                </a:solidFill>
              </a:rPr>
              <a:t>Т</a:t>
            </a:r>
            <a:r>
              <a:rPr spc="70" dirty="0">
                <a:solidFill>
                  <a:prstClr val="black"/>
                </a:solidFill>
              </a:rPr>
              <a:t>А</a:t>
            </a:r>
            <a:r>
              <a:rPr spc="5" dirty="0">
                <a:solidFill>
                  <a:prstClr val="black"/>
                </a:solidFill>
              </a:rPr>
              <a:t>Л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84CF-DE17-405D-87A2-A9E0FA9043C8}" type="datetimeFigureOut">
              <a:rPr lang="uk-UA" smtClean="0"/>
              <a:pPr/>
              <a:t>12.04.2025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291-04B0-4C75-9ADA-E84CC5FBD15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633936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84CF-DE17-405D-87A2-A9E0FA9043C8}" type="datetimeFigureOut">
              <a:rPr lang="uk-UA" smtClean="0"/>
              <a:pPr/>
              <a:t>12.04.2025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291-04B0-4C75-9ADA-E84CC5FBD15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523128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84CF-DE17-405D-87A2-A9E0FA9043C8}" type="datetimeFigureOut">
              <a:rPr lang="uk-UA" smtClean="0"/>
              <a:pPr/>
              <a:t>12.04.2025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291-04B0-4C75-9ADA-E84CC5FBD15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35708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84CF-DE17-405D-87A2-A9E0FA9043C8}" type="datetimeFigureOut">
              <a:rPr lang="uk-UA" smtClean="0"/>
              <a:pPr/>
              <a:t>12.04.2025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291-04B0-4C75-9ADA-E84CC5FBD15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70217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84CF-DE17-405D-87A2-A9E0FA9043C8}" type="datetimeFigureOut">
              <a:rPr lang="uk-UA" smtClean="0"/>
              <a:pPr/>
              <a:t>12.04.2025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291-04B0-4C75-9ADA-E84CC5FBD15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376050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84CF-DE17-405D-87A2-A9E0FA9043C8}" type="datetimeFigureOut">
              <a:rPr lang="uk-UA" smtClean="0"/>
              <a:pPr/>
              <a:t>12.04.2025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291-04B0-4C75-9ADA-E84CC5FBD15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73638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84CF-DE17-405D-87A2-A9E0FA9043C8}" type="datetimeFigureOut">
              <a:rPr lang="uk-UA" smtClean="0"/>
              <a:pPr/>
              <a:t>12.04.2025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3291-04B0-4C75-9ADA-E84CC5FBD15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97719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8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02C84CF-DE17-405D-87A2-A9E0FA9043C8}" type="datetimeFigureOut">
              <a:rPr lang="uk-UA" smtClean="0"/>
              <a:pPr/>
              <a:t>12.04.2025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7BA3291-04B0-4C75-9ADA-E84CC5FBD15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28910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" y="0"/>
            <a:ext cx="12190840" cy="68559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71679" y="1368623"/>
            <a:ext cx="8648640" cy="6386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50" b="0" i="0">
                <a:solidFill>
                  <a:srgbClr val="25010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25351" y="2493264"/>
            <a:ext cx="75412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870109" y="6524424"/>
            <a:ext cx="497019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12700" defTabSz="914400">
              <a:spcBef>
                <a:spcPts val="180"/>
              </a:spcBef>
            </a:pPr>
            <a:r>
              <a:rPr spc="55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spc="70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spc="110" dirty="0">
                <a:solidFill>
                  <a:prstClr val="black"/>
                </a:solidFill>
                <a:latin typeface="Verdana"/>
                <a:cs typeface="Verdana"/>
              </a:rPr>
              <a:t>U</a:t>
            </a:r>
            <a:r>
              <a:rPr spc="80" dirty="0">
                <a:solidFill>
                  <a:prstClr val="black"/>
                </a:solidFill>
                <a:latin typeface="Verdana"/>
                <a:cs typeface="Verdana"/>
              </a:rPr>
              <a:t>C</a:t>
            </a:r>
            <a:r>
              <a:rPr spc="-220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pc="-29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80" dirty="0">
                <a:solidFill>
                  <a:prstClr val="black"/>
                </a:solidFill>
                <a:latin typeface="Verdana"/>
                <a:cs typeface="Verdana"/>
              </a:rPr>
              <a:t>C</a:t>
            </a:r>
            <a:r>
              <a:rPr spc="105" dirty="0">
                <a:solidFill>
                  <a:prstClr val="black"/>
                </a:solidFill>
                <a:latin typeface="Verdana"/>
                <a:cs typeface="Verdana"/>
              </a:rPr>
              <a:t>O</a:t>
            </a:r>
            <a:r>
              <a:rPr spc="114" dirty="0">
                <a:solidFill>
                  <a:prstClr val="black"/>
                </a:solidFill>
                <a:latin typeface="Verdana"/>
                <a:cs typeface="Verdana"/>
              </a:rPr>
              <a:t>M</a:t>
            </a:r>
            <a:r>
              <a:rPr spc="-220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pc="-29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110" dirty="0">
                <a:solidFill>
                  <a:prstClr val="black"/>
                </a:solidFill>
                <a:latin typeface="Verdana"/>
                <a:cs typeface="Verdana"/>
              </a:rPr>
              <a:t>U</a:t>
            </a:r>
            <a:r>
              <a:rPr spc="-45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spc="1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-80" dirty="0">
                <a:solidFill>
                  <a:prstClr val="black"/>
                </a:solidFill>
                <a:latin typeface="Verdana"/>
                <a:cs typeface="Verdana"/>
              </a:rPr>
              <a:t>-</a:t>
            </a:r>
            <a:r>
              <a:rPr spc="1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110" dirty="0">
                <a:solidFill>
                  <a:prstClr val="black"/>
                </a:solidFill>
              </a:rPr>
              <a:t>У</a:t>
            </a:r>
            <a:r>
              <a:rPr spc="165" dirty="0">
                <a:solidFill>
                  <a:prstClr val="black"/>
                </a:solidFill>
              </a:rPr>
              <a:t>К</a:t>
            </a:r>
            <a:r>
              <a:rPr spc="195" dirty="0">
                <a:solidFill>
                  <a:prstClr val="black"/>
                </a:solidFill>
              </a:rPr>
              <a:t>Р</a:t>
            </a:r>
            <a:r>
              <a:rPr spc="70" dirty="0">
                <a:solidFill>
                  <a:prstClr val="black"/>
                </a:solidFill>
              </a:rPr>
              <a:t>А</a:t>
            </a:r>
            <a:r>
              <a:rPr spc="195" dirty="0">
                <a:solidFill>
                  <a:prstClr val="black"/>
                </a:solidFill>
              </a:rPr>
              <a:t>Ї</a:t>
            </a:r>
            <a:r>
              <a:rPr spc="140" dirty="0">
                <a:solidFill>
                  <a:prstClr val="black"/>
                </a:solidFill>
              </a:rPr>
              <a:t>Н</a:t>
            </a:r>
            <a:r>
              <a:rPr spc="60" dirty="0">
                <a:solidFill>
                  <a:prstClr val="black"/>
                </a:solidFill>
              </a:rPr>
              <a:t>С</a:t>
            </a:r>
            <a:r>
              <a:rPr spc="220" dirty="0">
                <a:solidFill>
                  <a:prstClr val="black"/>
                </a:solidFill>
              </a:rPr>
              <a:t>Ь</a:t>
            </a:r>
            <a:r>
              <a:rPr spc="165" dirty="0">
                <a:solidFill>
                  <a:prstClr val="black"/>
                </a:solidFill>
              </a:rPr>
              <a:t>КИ</a:t>
            </a:r>
            <a:r>
              <a:rPr spc="30" dirty="0">
                <a:solidFill>
                  <a:prstClr val="black"/>
                </a:solidFill>
              </a:rPr>
              <a:t>Й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165" dirty="0">
                <a:solidFill>
                  <a:prstClr val="black"/>
                </a:solidFill>
              </a:rPr>
              <a:t> </a:t>
            </a:r>
            <a:r>
              <a:rPr spc="140" dirty="0">
                <a:solidFill>
                  <a:prstClr val="black"/>
                </a:solidFill>
              </a:rPr>
              <a:t>О</a:t>
            </a:r>
            <a:r>
              <a:rPr spc="60" dirty="0">
                <a:solidFill>
                  <a:prstClr val="black"/>
                </a:solidFill>
              </a:rPr>
              <a:t>С</a:t>
            </a:r>
            <a:r>
              <a:rPr spc="220" dirty="0">
                <a:solidFill>
                  <a:prstClr val="black"/>
                </a:solidFill>
              </a:rPr>
              <a:t>В</a:t>
            </a:r>
            <a:r>
              <a:rPr spc="195" dirty="0">
                <a:solidFill>
                  <a:prstClr val="black"/>
                </a:solidFill>
              </a:rPr>
              <a:t>І</a:t>
            </a:r>
            <a:r>
              <a:rPr spc="40" dirty="0">
                <a:solidFill>
                  <a:prstClr val="black"/>
                </a:solidFill>
              </a:rPr>
              <a:t>Т</a:t>
            </a:r>
            <a:r>
              <a:rPr spc="140" dirty="0">
                <a:solidFill>
                  <a:prstClr val="black"/>
                </a:solidFill>
              </a:rPr>
              <a:t>Н</a:t>
            </a:r>
            <a:r>
              <a:rPr spc="195" dirty="0">
                <a:solidFill>
                  <a:prstClr val="black"/>
                </a:solidFill>
              </a:rPr>
              <a:t>І</a:t>
            </a:r>
            <a:r>
              <a:rPr spc="30" dirty="0">
                <a:solidFill>
                  <a:prstClr val="black"/>
                </a:solidFill>
              </a:rPr>
              <a:t>Й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165" dirty="0">
                <a:solidFill>
                  <a:prstClr val="black"/>
                </a:solidFill>
              </a:rPr>
              <a:t> </a:t>
            </a:r>
            <a:r>
              <a:rPr spc="130" dirty="0">
                <a:solidFill>
                  <a:prstClr val="black"/>
                </a:solidFill>
              </a:rPr>
              <a:t>П</a:t>
            </a:r>
            <a:r>
              <a:rPr spc="140" dirty="0">
                <a:solidFill>
                  <a:prstClr val="black"/>
                </a:solidFill>
              </a:rPr>
              <a:t>О</a:t>
            </a:r>
            <a:r>
              <a:rPr spc="195" dirty="0">
                <a:solidFill>
                  <a:prstClr val="black"/>
                </a:solidFill>
              </a:rPr>
              <a:t>Р</a:t>
            </a:r>
            <a:r>
              <a:rPr spc="40" dirty="0">
                <a:solidFill>
                  <a:prstClr val="black"/>
                </a:solidFill>
              </a:rPr>
              <a:t>Т</a:t>
            </a:r>
            <a:r>
              <a:rPr spc="70" dirty="0">
                <a:solidFill>
                  <a:prstClr val="black"/>
                </a:solidFill>
              </a:rPr>
              <a:t>А</a:t>
            </a:r>
            <a:r>
              <a:rPr spc="5" dirty="0">
                <a:solidFill>
                  <a:prstClr val="black"/>
                </a:solidFill>
              </a:rPr>
              <a:t>Л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3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ordwall.net/uk/resource/68003744/%d0%ba%d0%b0%d0%b7%d0%ba%d0%b0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&#1070;&#1051;&#1071;\&#1056;&#1040;&#1041;&#1054;&#1058;&#1040;\&#1059;&#1088;&#1086;&#1082;&#1080;\&#1092;&#1110;&#1079;&#1093;&#1074;&#1080;&#1083;&#1080;&#1085;&#1082;&#1080;\&#1057;&#1091;&#1095;&#1072;&#1089;&#1085;&#1072;%20&#1076;&#1080;&#1090;&#1103;&#1095;&#1072;%20&#1088;&#1091;&#1093;&#1072;&#1085;&#1082;&#1072;%20-%20&#1090;&#1072;&#1085;&#1077;&#1094;&#1100;,%20&#1092;&#1110;&#1079;&#1082;&#1091;&#1083;&#1100;&#1090;&#1093;&#1074;&#1080;&#1083;&#1080;&#1085;&#1082;&#1072;%20_Tiger%20Dance_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38073\Desktop\&#1044;&#1080;&#1093;&#1072;&#1083;&#1100;&#1085;&#1072;%20&#1075;&#1110;&#1084;&#1085;&#1072;&#1089;&#1090;&#1080;&#1082;&#1072;,%20&#1088;&#1077;&#1083;&#1072;&#1082;&#1089;&#1072;&#1094;&#1110;&#1103;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102526" y="375386"/>
            <a:ext cx="879993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ПОЗАКЛАСНЕ ЧИТАННЯ</a:t>
            </a:r>
            <a:endParaRPr lang="uk-UA" sz="4000" b="1" i="1" dirty="0" smtClean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uk-UA" sz="66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6600" b="1" dirty="0" smtClean="0">
                <a:solidFill>
                  <a:schemeClr val="accent3">
                    <a:lumMod val="75000"/>
                  </a:schemeClr>
                </a:solidFill>
              </a:rPr>
              <a:t>О.</a:t>
            </a:r>
            <a:r>
              <a:rPr lang="uk-UA" sz="6600" b="1" dirty="0" err="1" smtClean="0">
                <a:solidFill>
                  <a:schemeClr val="accent3">
                    <a:lumMod val="75000"/>
                  </a:schemeClr>
                </a:solidFill>
              </a:rPr>
              <a:t>Бичковська</a:t>
            </a:r>
            <a:endParaRPr lang="uk-UA" sz="66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6600" b="1" dirty="0" smtClean="0">
                <a:solidFill>
                  <a:schemeClr val="accent3">
                    <a:lumMod val="75000"/>
                  </a:schemeClr>
                </a:solidFill>
              </a:rPr>
              <a:t> « Казка про, те як хлопчик Степанко здоров’я шукав».</a:t>
            </a:r>
            <a:endParaRPr lang="uk-UA" sz="80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073" y="4076131"/>
            <a:ext cx="2632600" cy="2781869"/>
          </a:xfrm>
          <a:prstGeom prst="rect">
            <a:avLst/>
          </a:prstGeom>
        </p:spPr>
      </p:pic>
      <p:sp>
        <p:nvSpPr>
          <p:cNvPr id="5" name="8-кутна зірка 4"/>
          <p:cNvSpPr/>
          <p:nvPr/>
        </p:nvSpPr>
        <p:spPr>
          <a:xfrm>
            <a:off x="10938164" y="6012873"/>
            <a:ext cx="1215222" cy="845127"/>
          </a:xfrm>
          <a:prstGeom prst="star8">
            <a:avLst/>
          </a:prstGeom>
          <a:solidFill>
            <a:srgbClr val="4A66AC"/>
          </a:solidFill>
          <a:ln w="15875" cap="rnd" cmpd="sng" algn="ctr">
            <a:solidFill>
              <a:srgbClr val="4A66A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клас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3066473" y="5624945"/>
            <a:ext cx="81741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6953B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solidFill>
                  <a:srgbClr val="6953B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2599670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3666835" y="202046"/>
            <a:ext cx="5495585" cy="711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Словникова робота</a:t>
            </a:r>
            <a:endParaRPr lang="uk-UA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1910106" y="1280160"/>
            <a:ext cx="7342910" cy="4941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numCol="2" rtlCol="0" anchor="ctr"/>
          <a:lstStyle/>
          <a:p>
            <a:endParaRPr lang="ru-RU" sz="4000" dirty="0" smtClean="0"/>
          </a:p>
          <a:p>
            <a:r>
              <a:rPr lang="ru-RU" sz="4000" dirty="0" err="1" smtClean="0"/>
              <a:t>Знизати</a:t>
            </a:r>
            <a:endParaRPr lang="ru-RU" sz="4000" dirty="0" smtClean="0"/>
          </a:p>
          <a:p>
            <a:endParaRPr lang="ru-RU" sz="1400" dirty="0" smtClean="0"/>
          </a:p>
          <a:p>
            <a:r>
              <a:rPr lang="ru-RU" sz="4000" dirty="0" err="1" smtClean="0"/>
              <a:t>Минали</a:t>
            </a:r>
            <a:endParaRPr lang="ru-RU" sz="4000" dirty="0" smtClean="0"/>
          </a:p>
          <a:p>
            <a:endParaRPr lang="ru-RU" sz="1400" dirty="0" smtClean="0"/>
          </a:p>
          <a:p>
            <a:r>
              <a:rPr lang="ru-RU" sz="4000" dirty="0" err="1" smtClean="0"/>
              <a:t>Крекчучи</a:t>
            </a:r>
            <a:endParaRPr lang="ru-RU" sz="4000" dirty="0" smtClean="0"/>
          </a:p>
          <a:p>
            <a:endParaRPr lang="ru-RU" sz="1200" dirty="0" smtClean="0"/>
          </a:p>
          <a:p>
            <a:r>
              <a:rPr lang="ru-RU" sz="4000" dirty="0" err="1" smtClean="0"/>
              <a:t>Примхливе</a:t>
            </a:r>
            <a:endParaRPr lang="ru-RU" sz="4000" dirty="0" smtClean="0"/>
          </a:p>
          <a:p>
            <a:endParaRPr lang="uk-UA" sz="4000" dirty="0" smtClean="0"/>
          </a:p>
          <a:p>
            <a:endParaRPr lang="uk-UA" sz="4000" dirty="0" smtClean="0"/>
          </a:p>
          <a:p>
            <a:r>
              <a:rPr lang="uk-UA" sz="4000" dirty="0" smtClean="0"/>
              <a:t>Хура </a:t>
            </a:r>
            <a:endParaRPr lang="ru-RU" sz="4000" dirty="0" smtClean="0"/>
          </a:p>
          <a:p>
            <a:endParaRPr lang="uk-UA" sz="1200" dirty="0" smtClean="0"/>
          </a:p>
          <a:p>
            <a:r>
              <a:rPr lang="uk-UA" sz="4000" dirty="0" smtClean="0"/>
              <a:t>Гамір </a:t>
            </a:r>
          </a:p>
          <a:p>
            <a:endParaRPr lang="ru-RU" sz="1200" dirty="0" smtClean="0"/>
          </a:p>
          <a:p>
            <a:r>
              <a:rPr lang="uk-UA" sz="4000" dirty="0" smtClean="0"/>
              <a:t>Гостини  </a:t>
            </a:r>
            <a:endParaRPr lang="ru-RU" sz="4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37035" y="2910347"/>
            <a:ext cx="2336800" cy="3620394"/>
          </a:xfrm>
          <a:prstGeom prst="rect">
            <a:avLst/>
          </a:prstGeom>
        </p:spPr>
      </p:pic>
      <p:sp>
        <p:nvSpPr>
          <p:cNvPr id="11" name="Равнобедренный треугольник 10"/>
          <p:cNvSpPr/>
          <p:nvPr/>
        </p:nvSpPr>
        <p:spPr>
          <a:xfrm rot="6556522">
            <a:off x="3442275" y="2204419"/>
            <a:ext cx="152555" cy="5601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6556522">
            <a:off x="3315543" y="3155716"/>
            <a:ext cx="152555" cy="5601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6556522">
            <a:off x="2977056" y="4001135"/>
            <a:ext cx="152555" cy="5601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6556522">
            <a:off x="4274862" y="4644423"/>
            <a:ext cx="152555" cy="5601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 rot="6556522">
            <a:off x="6039493" y="2222065"/>
            <a:ext cx="152555" cy="5601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6556522">
            <a:off x="5980137" y="2971230"/>
            <a:ext cx="152555" cy="5601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6556522">
            <a:off x="5968908" y="3730022"/>
            <a:ext cx="152555" cy="5601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73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5" y="0"/>
            <a:ext cx="115544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3345" y="723064"/>
            <a:ext cx="6972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err="1" smtClean="0">
                <a:solidFill>
                  <a:srgbClr val="FF0000"/>
                </a:solidFill>
              </a:rPr>
              <a:t>Знизати-</a:t>
            </a:r>
            <a:r>
              <a:rPr lang="uk-UA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/>
              <a:t>піднімати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і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опускати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плечі</a:t>
            </a:r>
            <a:r>
              <a:rPr lang="ru-RU" sz="3600" b="1" dirty="0" smtClean="0"/>
              <a:t> на знак </a:t>
            </a:r>
            <a:r>
              <a:rPr lang="ru-RU" sz="3600" b="1" dirty="0" err="1" smtClean="0"/>
              <a:t>нерозуміння</a:t>
            </a:r>
            <a:endParaRPr lang="uk-UA" sz="3600" b="1" dirty="0"/>
          </a:p>
          <a:p>
            <a:pPr algn="ctr"/>
            <a:endParaRPr lang="uk-UA" sz="1000" b="1" dirty="0">
              <a:solidFill>
                <a:srgbClr val="FF0000"/>
              </a:solidFill>
            </a:endParaRPr>
          </a:p>
          <a:p>
            <a:pPr algn="ctr"/>
            <a:endParaRPr lang="uk-UA" sz="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001731"/>
            <a:ext cx="697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Минати – </a:t>
            </a:r>
            <a:r>
              <a:rPr lang="uk-UA" sz="3600" b="1" dirty="0" smtClean="0"/>
              <a:t>проходити. </a:t>
            </a:r>
            <a:endParaRPr lang="uk-UA" sz="1000" b="1" dirty="0">
              <a:solidFill>
                <a:srgbClr val="FF0000"/>
              </a:solidFill>
            </a:endParaRPr>
          </a:p>
          <a:p>
            <a:pPr algn="ctr"/>
            <a:endParaRPr lang="uk-UA" sz="8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68669" y="2763072"/>
            <a:ext cx="61735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 err="1" smtClean="0">
                <a:solidFill>
                  <a:srgbClr val="FF0000"/>
                </a:solidFill>
              </a:rPr>
              <a:t>Кректати-</a:t>
            </a:r>
            <a:r>
              <a:rPr lang="uk-UA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/>
              <a:t>видавати</a:t>
            </a:r>
            <a:r>
              <a:rPr lang="ru-RU" sz="3600" b="1" dirty="0" smtClean="0"/>
              <a:t> звуки.</a:t>
            </a:r>
            <a:endParaRPr lang="uk-UA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3837" y="3589899"/>
            <a:ext cx="69723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Примхливий – </a:t>
            </a:r>
            <a:r>
              <a:rPr lang="uk-UA" sz="3600" b="1" dirty="0" smtClean="0"/>
              <a:t>вередливий  вибагливий, капризний .</a:t>
            </a:r>
          </a:p>
          <a:p>
            <a:pPr algn="ctr"/>
            <a:endParaRPr lang="uk-UA" sz="3600" b="1" dirty="0" smtClean="0"/>
          </a:p>
          <a:p>
            <a:pPr algn="ctr"/>
            <a:r>
              <a:rPr lang="uk-UA" sz="3600" b="1" dirty="0" smtClean="0"/>
              <a:t> </a:t>
            </a:r>
            <a:endParaRPr lang="uk-UA" sz="1000" b="1" dirty="0"/>
          </a:p>
          <a:p>
            <a:pPr algn="ctr"/>
            <a:endParaRPr lang="uk-UA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3707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2" y="779646"/>
            <a:ext cx="11554426" cy="60783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85850" y="1781843"/>
            <a:ext cx="697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1000" b="1" dirty="0">
              <a:solidFill>
                <a:srgbClr val="FF0000"/>
              </a:solidFill>
            </a:endParaRPr>
          </a:p>
          <a:p>
            <a:pPr algn="ctr"/>
            <a:endParaRPr lang="uk-UA" sz="8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39404" y="1550286"/>
            <a:ext cx="6416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sz="3600" b="1" dirty="0" err="1" smtClean="0">
                <a:solidFill>
                  <a:srgbClr val="FF0000"/>
                </a:solidFill>
              </a:rPr>
              <a:t>Хура</a:t>
            </a:r>
            <a:r>
              <a:rPr lang="ru-RU" sz="3600" b="1" dirty="0" smtClean="0">
                <a:solidFill>
                  <a:srgbClr val="FF0000"/>
                </a:solidFill>
              </a:rPr>
              <a:t> - </a:t>
            </a:r>
            <a:r>
              <a:rPr lang="ru-RU" sz="3600" b="1" dirty="0" smtClean="0"/>
              <a:t>великий </a:t>
            </a:r>
            <a:r>
              <a:rPr lang="ru-RU" sz="3600" b="1" dirty="0" err="1" smtClean="0"/>
              <a:t>віз</a:t>
            </a:r>
            <a:r>
              <a:rPr lang="ru-RU" sz="3600" b="1" dirty="0" smtClean="0"/>
              <a:t> для</a:t>
            </a:r>
          </a:p>
          <a:p>
            <a:r>
              <a:rPr lang="ru-RU" sz="3600" b="1" dirty="0" smtClean="0"/>
              <a:t> </a:t>
            </a:r>
            <a:r>
              <a:rPr lang="ru-RU" sz="3600" b="1" dirty="0" err="1" smtClean="0"/>
              <a:t>перевезення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вантажів</a:t>
            </a:r>
            <a:r>
              <a:rPr lang="ru-RU" sz="3600" b="1" dirty="0" smtClean="0"/>
              <a:t>.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-685197" y="3743902"/>
            <a:ext cx="69723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Гамір – </a:t>
            </a:r>
            <a:r>
              <a:rPr lang="uk-UA" sz="3600" b="1" dirty="0" smtClean="0"/>
              <a:t>галас.</a:t>
            </a:r>
            <a:r>
              <a:rPr lang="uk-UA" sz="3600" b="1" dirty="0" smtClean="0">
                <a:solidFill>
                  <a:srgbClr val="FF0000"/>
                </a:solidFill>
              </a:rPr>
              <a:t> </a:t>
            </a:r>
            <a:endParaRPr lang="uk-UA" sz="3600" b="1" dirty="0" smtClean="0"/>
          </a:p>
          <a:p>
            <a:pPr algn="ctr"/>
            <a:endParaRPr lang="uk-UA" sz="3600" b="1" dirty="0" smtClean="0"/>
          </a:p>
          <a:p>
            <a:pPr algn="ctr"/>
            <a:r>
              <a:rPr lang="uk-UA" sz="3600" b="1" dirty="0" smtClean="0"/>
              <a:t> </a:t>
            </a:r>
            <a:endParaRPr lang="uk-UA" sz="1000" b="1" dirty="0"/>
          </a:p>
          <a:p>
            <a:pPr algn="ctr"/>
            <a:endParaRPr lang="uk-UA" sz="8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9265" y="2406936"/>
            <a:ext cx="6416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    </a:t>
            </a:r>
            <a:r>
              <a:rPr lang="ru-RU" sz="3600" b="1" dirty="0" err="1" smtClean="0">
                <a:solidFill>
                  <a:srgbClr val="FF0000"/>
                </a:solidFill>
              </a:rPr>
              <a:t>Гостини</a:t>
            </a:r>
            <a:r>
              <a:rPr lang="ru-RU" sz="3600" b="1" dirty="0" smtClean="0"/>
              <a:t> – </a:t>
            </a:r>
            <a:r>
              <a:rPr lang="ru-RU" sz="3600" b="1" dirty="0" err="1" smtClean="0"/>
              <a:t>гостювання</a:t>
            </a:r>
            <a:r>
              <a:rPr lang="ru-RU" sz="3600" b="1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423707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53878" y="59934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2"/>
              </a:rPr>
              <a:t>https://wordwall.net/uk/resource/68003744/%d0%ba%d0%b0%d0%b7%d0%ba%d0%b0</a:t>
            </a:r>
            <a:endParaRPr lang="ru-RU" dirty="0"/>
          </a:p>
        </p:txBody>
      </p:sp>
      <p:pic>
        <p:nvPicPr>
          <p:cNvPr id="7" name="Рисунок 6" descr="Снимок экрана (4264).png"/>
          <p:cNvPicPr>
            <a:picLocks noChangeAspect="1"/>
          </p:cNvPicPr>
          <p:nvPr/>
        </p:nvPicPr>
        <p:blipFill>
          <a:blip r:embed="rId3" cstate="print"/>
          <a:srcRect l="30079" t="9965" r="26737" b="12702"/>
          <a:stretch>
            <a:fillRect/>
          </a:stretch>
        </p:blipFill>
        <p:spPr>
          <a:xfrm>
            <a:off x="3667225" y="683394"/>
            <a:ext cx="5265019" cy="5303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круглений прямокутник 2"/>
          <p:cNvSpPr/>
          <p:nvPr/>
        </p:nvSpPr>
        <p:spPr>
          <a:xfrm>
            <a:off x="3296153" y="193964"/>
            <a:ext cx="5936524" cy="80356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ФІЗКУЛЬТХВИЛИНКА</a:t>
            </a:r>
            <a:endParaRPr lang="uk-UA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667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учасна дитяча руханка - танець, фізкультхвилинка _Tiger Dance_.mp4">
            <a:hlinkClick r:id="" action="ppaction://media"/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16692" y="445402"/>
            <a:ext cx="10799805" cy="5831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енкан — це що таке: коротко про освітній мето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257" y="490888"/>
            <a:ext cx="11430000" cy="5715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96902" y="-338761"/>
            <a:ext cx="2511088" cy="3890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01056" y="1053769"/>
            <a:ext cx="7184882" cy="4977966"/>
          </a:xfrm>
          <a:prstGeom prst="rect">
            <a:avLst/>
          </a:prstGeom>
        </p:spPr>
        <p:txBody>
          <a:bodyPr vert="horz" wrap="square" lIns="0" tIns="187325" rIns="0" bIns="0" rtlCol="0">
            <a:spAutoFit/>
          </a:bodyPr>
          <a:lstStyle/>
          <a:p>
            <a:pPr algn="ctr" defTabSz="914400">
              <a:spcBef>
                <a:spcPts val="1475"/>
              </a:spcBef>
            </a:pPr>
            <a:r>
              <a:rPr sz="6900" dirty="0">
                <a:solidFill>
                  <a:srgbClr val="E7362F"/>
                </a:solidFill>
                <a:latin typeface="Tahoma"/>
                <a:cs typeface="Tahoma"/>
              </a:rPr>
              <a:t>ГРА</a:t>
            </a:r>
            <a:endParaRPr sz="69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-635" algn="ctr" defTabSz="914400">
              <a:lnSpc>
                <a:spcPct val="116599"/>
              </a:lnSpc>
            </a:pPr>
            <a:r>
              <a:rPr sz="6900" dirty="0">
                <a:solidFill>
                  <a:srgbClr val="250101"/>
                </a:solidFill>
                <a:latin typeface="Tahoma"/>
                <a:cs typeface="Tahoma"/>
              </a:rPr>
              <a:t>"ЩО ОЗНАЧАЄ  БУТИ ЗДОРОВИМ?"</a:t>
            </a:r>
            <a:endParaRPr sz="6900" dirty="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693" y="320487"/>
            <a:ext cx="455978" cy="3626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6483" y="4293784"/>
            <a:ext cx="2269035" cy="78575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26031" y="2254330"/>
            <a:ext cx="7535293" cy="85600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 defTabSz="914400">
              <a:spcBef>
                <a:spcPts val="135"/>
              </a:spcBef>
            </a:pPr>
            <a:r>
              <a:rPr sz="5450" spc="-185" dirty="0">
                <a:solidFill>
                  <a:srgbClr val="FD0000"/>
                </a:solidFill>
                <a:latin typeface="Bahnschrift"/>
                <a:cs typeface="Bahnschrift"/>
              </a:rPr>
              <a:t>Вживати</a:t>
            </a:r>
            <a:r>
              <a:rPr sz="5450" spc="70" dirty="0">
                <a:solidFill>
                  <a:srgbClr val="FD0000"/>
                </a:solidFill>
                <a:latin typeface="Bahnschrift"/>
                <a:cs typeface="Bahnschrift"/>
              </a:rPr>
              <a:t> </a:t>
            </a:r>
            <a:r>
              <a:rPr sz="5450" spc="-155" dirty="0">
                <a:solidFill>
                  <a:srgbClr val="FD0000"/>
                </a:solidFill>
                <a:latin typeface="Bahnschrift"/>
                <a:cs typeface="Bahnschrift"/>
              </a:rPr>
              <a:t>здорову</a:t>
            </a:r>
            <a:r>
              <a:rPr sz="5450" spc="75" dirty="0">
                <a:solidFill>
                  <a:srgbClr val="FD0000"/>
                </a:solidFill>
                <a:latin typeface="Bahnschrift"/>
                <a:cs typeface="Bahnschrift"/>
              </a:rPr>
              <a:t> </a:t>
            </a:r>
            <a:r>
              <a:rPr sz="5450" spc="40" dirty="0">
                <a:solidFill>
                  <a:srgbClr val="FD0000"/>
                </a:solidFill>
                <a:latin typeface="Bahnschrift"/>
                <a:cs typeface="Bahnschrift"/>
              </a:rPr>
              <a:t>їжу.</a:t>
            </a:r>
            <a:endParaRPr sz="5450" dirty="0">
              <a:solidFill>
                <a:prstClr val="black"/>
              </a:solidFill>
              <a:latin typeface="Bahnschrift"/>
              <a:cs typeface="Bahnschrif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13300" y="4293784"/>
            <a:ext cx="2269035" cy="78575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26638" y="4458578"/>
            <a:ext cx="3361488" cy="7463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defTabSz="914400">
              <a:spcBef>
                <a:spcPts val="120"/>
              </a:spcBef>
              <a:tabLst>
                <a:tab pos="2413000" algn="l"/>
              </a:tabLst>
            </a:pPr>
            <a:r>
              <a:rPr sz="4750" spc="100" dirty="0">
                <a:solidFill>
                  <a:prstClr val="black"/>
                </a:solidFill>
                <a:latin typeface="Bahnschrift"/>
                <a:cs typeface="Bahnschrift"/>
              </a:rPr>
              <a:t>Т</a:t>
            </a:r>
            <a:r>
              <a:rPr sz="4750" spc="-120" dirty="0">
                <a:solidFill>
                  <a:prstClr val="black"/>
                </a:solidFill>
                <a:latin typeface="Bahnschrift"/>
                <a:cs typeface="Bahnschrift"/>
              </a:rPr>
              <a:t>а</a:t>
            </a:r>
            <a:r>
              <a:rPr sz="4750" spc="220" dirty="0">
                <a:solidFill>
                  <a:prstClr val="black"/>
                </a:solidFill>
                <a:latin typeface="Bahnschrift"/>
                <a:cs typeface="Bahnschrift"/>
              </a:rPr>
              <a:t>к</a:t>
            </a:r>
            <a:r>
              <a:rPr sz="4750" dirty="0">
                <a:solidFill>
                  <a:prstClr val="black"/>
                </a:solidFill>
                <a:latin typeface="Bahnschrift"/>
                <a:cs typeface="Bahnschrift"/>
              </a:rPr>
              <a:t>	</a:t>
            </a:r>
            <a:r>
              <a:rPr sz="4750" spc="-459" dirty="0">
                <a:solidFill>
                  <a:prstClr val="black"/>
                </a:solidFill>
                <a:latin typeface="Bahnschrift"/>
                <a:cs typeface="Bahnschrift"/>
              </a:rPr>
              <a:t>Н</a:t>
            </a:r>
            <a:r>
              <a:rPr sz="4750" spc="140" dirty="0">
                <a:solidFill>
                  <a:prstClr val="black"/>
                </a:solidFill>
                <a:latin typeface="Bahnschrift"/>
                <a:cs typeface="Bahnschrift"/>
              </a:rPr>
              <a:t>і</a:t>
            </a:r>
            <a:endParaRPr sz="4750">
              <a:solidFill>
                <a:prstClr val="black"/>
              </a:solidFill>
              <a:latin typeface="Bahnschrift"/>
              <a:cs typeface="Bahnschrif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70110" y="6524425"/>
            <a:ext cx="4970195" cy="20774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spcBef>
                <a:spcPts val="180"/>
              </a:spcBef>
            </a:pPr>
            <a:r>
              <a:rPr spc="55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spc="70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spc="110" dirty="0">
                <a:solidFill>
                  <a:prstClr val="black"/>
                </a:solidFill>
                <a:latin typeface="Verdana"/>
                <a:cs typeface="Verdana"/>
              </a:rPr>
              <a:t>U</a:t>
            </a:r>
            <a:r>
              <a:rPr spc="80" dirty="0">
                <a:solidFill>
                  <a:prstClr val="black"/>
                </a:solidFill>
                <a:latin typeface="Verdana"/>
                <a:cs typeface="Verdana"/>
              </a:rPr>
              <a:t>C</a:t>
            </a:r>
            <a:r>
              <a:rPr spc="-220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pc="-29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80" dirty="0">
                <a:solidFill>
                  <a:prstClr val="black"/>
                </a:solidFill>
                <a:latin typeface="Verdana"/>
                <a:cs typeface="Verdana"/>
              </a:rPr>
              <a:t>C</a:t>
            </a:r>
            <a:r>
              <a:rPr spc="105" dirty="0">
                <a:solidFill>
                  <a:prstClr val="black"/>
                </a:solidFill>
                <a:latin typeface="Verdana"/>
                <a:cs typeface="Verdana"/>
              </a:rPr>
              <a:t>O</a:t>
            </a:r>
            <a:r>
              <a:rPr spc="114" dirty="0">
                <a:solidFill>
                  <a:prstClr val="black"/>
                </a:solidFill>
                <a:latin typeface="Verdana"/>
                <a:cs typeface="Verdana"/>
              </a:rPr>
              <a:t>M</a:t>
            </a:r>
            <a:r>
              <a:rPr spc="-220" dirty="0">
                <a:solidFill>
                  <a:prstClr val="black"/>
                </a:solidFill>
                <a:latin typeface="Verdana"/>
                <a:cs typeface="Verdana"/>
              </a:rPr>
              <a:t>.</a:t>
            </a:r>
            <a:r>
              <a:rPr spc="-29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110" dirty="0">
                <a:solidFill>
                  <a:prstClr val="black"/>
                </a:solidFill>
                <a:latin typeface="Verdana"/>
                <a:cs typeface="Verdana"/>
              </a:rPr>
              <a:t>U</a:t>
            </a:r>
            <a:r>
              <a:rPr spc="-45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spc="1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-80" dirty="0">
                <a:solidFill>
                  <a:prstClr val="black"/>
                </a:solidFill>
                <a:latin typeface="Verdana"/>
                <a:cs typeface="Verdana"/>
              </a:rPr>
              <a:t>-</a:t>
            </a:r>
            <a:r>
              <a:rPr spc="1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pc="110" dirty="0">
                <a:solidFill>
                  <a:prstClr val="black"/>
                </a:solidFill>
              </a:rPr>
              <a:t>У</a:t>
            </a:r>
            <a:r>
              <a:rPr spc="165" dirty="0">
                <a:solidFill>
                  <a:prstClr val="black"/>
                </a:solidFill>
              </a:rPr>
              <a:t>К</a:t>
            </a:r>
            <a:r>
              <a:rPr spc="195" dirty="0">
                <a:solidFill>
                  <a:prstClr val="black"/>
                </a:solidFill>
              </a:rPr>
              <a:t>Р</a:t>
            </a:r>
            <a:r>
              <a:rPr spc="70" dirty="0">
                <a:solidFill>
                  <a:prstClr val="black"/>
                </a:solidFill>
              </a:rPr>
              <a:t>А</a:t>
            </a:r>
            <a:r>
              <a:rPr spc="195" dirty="0">
                <a:solidFill>
                  <a:prstClr val="black"/>
                </a:solidFill>
              </a:rPr>
              <a:t>Ї</a:t>
            </a:r>
            <a:r>
              <a:rPr spc="140" dirty="0">
                <a:solidFill>
                  <a:prstClr val="black"/>
                </a:solidFill>
              </a:rPr>
              <a:t>Н</a:t>
            </a:r>
            <a:r>
              <a:rPr spc="60" dirty="0">
                <a:solidFill>
                  <a:prstClr val="black"/>
                </a:solidFill>
              </a:rPr>
              <a:t>С</a:t>
            </a:r>
            <a:r>
              <a:rPr spc="220" dirty="0">
                <a:solidFill>
                  <a:prstClr val="black"/>
                </a:solidFill>
              </a:rPr>
              <a:t>Ь</a:t>
            </a:r>
            <a:r>
              <a:rPr spc="165" dirty="0">
                <a:solidFill>
                  <a:prstClr val="black"/>
                </a:solidFill>
              </a:rPr>
              <a:t>КИ</a:t>
            </a:r>
            <a:r>
              <a:rPr spc="30" dirty="0">
                <a:solidFill>
                  <a:prstClr val="black"/>
                </a:solidFill>
              </a:rPr>
              <a:t>Й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165" dirty="0">
                <a:solidFill>
                  <a:prstClr val="black"/>
                </a:solidFill>
              </a:rPr>
              <a:t> </a:t>
            </a:r>
            <a:r>
              <a:rPr spc="140" dirty="0">
                <a:solidFill>
                  <a:prstClr val="black"/>
                </a:solidFill>
              </a:rPr>
              <a:t>О</a:t>
            </a:r>
            <a:r>
              <a:rPr spc="60" dirty="0">
                <a:solidFill>
                  <a:prstClr val="black"/>
                </a:solidFill>
              </a:rPr>
              <a:t>С</a:t>
            </a:r>
            <a:r>
              <a:rPr spc="220" dirty="0">
                <a:solidFill>
                  <a:prstClr val="black"/>
                </a:solidFill>
              </a:rPr>
              <a:t>В</a:t>
            </a:r>
            <a:r>
              <a:rPr spc="195" dirty="0">
                <a:solidFill>
                  <a:prstClr val="black"/>
                </a:solidFill>
              </a:rPr>
              <a:t>І</a:t>
            </a:r>
            <a:r>
              <a:rPr spc="40" dirty="0">
                <a:solidFill>
                  <a:prstClr val="black"/>
                </a:solidFill>
              </a:rPr>
              <a:t>Т</a:t>
            </a:r>
            <a:r>
              <a:rPr spc="140" dirty="0">
                <a:solidFill>
                  <a:prstClr val="black"/>
                </a:solidFill>
              </a:rPr>
              <a:t>Н</a:t>
            </a:r>
            <a:r>
              <a:rPr spc="195" dirty="0">
                <a:solidFill>
                  <a:prstClr val="black"/>
                </a:solidFill>
              </a:rPr>
              <a:t>І</a:t>
            </a:r>
            <a:r>
              <a:rPr spc="30" dirty="0">
                <a:solidFill>
                  <a:prstClr val="black"/>
                </a:solidFill>
              </a:rPr>
              <a:t>Й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165" dirty="0">
                <a:solidFill>
                  <a:prstClr val="black"/>
                </a:solidFill>
              </a:rPr>
              <a:t> </a:t>
            </a:r>
            <a:r>
              <a:rPr spc="130" dirty="0">
                <a:solidFill>
                  <a:prstClr val="black"/>
                </a:solidFill>
              </a:rPr>
              <a:t>П</a:t>
            </a:r>
            <a:r>
              <a:rPr spc="140" dirty="0">
                <a:solidFill>
                  <a:prstClr val="black"/>
                </a:solidFill>
              </a:rPr>
              <a:t>О</a:t>
            </a:r>
            <a:r>
              <a:rPr spc="195" dirty="0">
                <a:solidFill>
                  <a:prstClr val="black"/>
                </a:solidFill>
              </a:rPr>
              <a:t>Р</a:t>
            </a:r>
            <a:r>
              <a:rPr spc="40" dirty="0">
                <a:solidFill>
                  <a:prstClr val="black"/>
                </a:solidFill>
              </a:rPr>
              <a:t>Т</a:t>
            </a:r>
            <a:r>
              <a:rPr spc="70" dirty="0">
                <a:solidFill>
                  <a:prstClr val="black"/>
                </a:solidFill>
              </a:rPr>
              <a:t>А</a:t>
            </a:r>
            <a:r>
              <a:rPr spc="5" dirty="0">
                <a:solidFill>
                  <a:prstClr val="black"/>
                </a:solidFill>
              </a:rPr>
              <a:t>Л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693" y="320487"/>
            <a:ext cx="455978" cy="3626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6483" y="4293785"/>
            <a:ext cx="2269035" cy="78575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838836" y="1908840"/>
            <a:ext cx="7427349" cy="873957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5080" indent="576000" algn="ctr" defTabSz="914400">
              <a:lnSpc>
                <a:spcPts val="6070"/>
              </a:lnSpc>
              <a:spcBef>
                <a:spcPts val="715"/>
              </a:spcBef>
            </a:pPr>
            <a:r>
              <a:rPr lang="uk-UA" sz="5450" spc="-270" dirty="0" smtClean="0">
                <a:solidFill>
                  <a:srgbClr val="FD0000"/>
                </a:solidFill>
                <a:latin typeface="Bahnschrift"/>
                <a:cs typeface="Bahnschrift"/>
              </a:rPr>
              <a:t>Не займатися спортом.</a:t>
            </a:r>
            <a:endParaRPr sz="5450" dirty="0">
              <a:solidFill>
                <a:prstClr val="black"/>
              </a:solidFill>
              <a:latin typeface="Bahnschrift"/>
              <a:cs typeface="Bahnschrif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13300" y="4293785"/>
            <a:ext cx="2269035" cy="78575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26638" y="4458578"/>
            <a:ext cx="3361488" cy="7463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defTabSz="914400">
              <a:spcBef>
                <a:spcPts val="120"/>
              </a:spcBef>
              <a:tabLst>
                <a:tab pos="2413000" algn="l"/>
              </a:tabLst>
            </a:pPr>
            <a:r>
              <a:rPr sz="4750" spc="100" dirty="0">
                <a:solidFill>
                  <a:prstClr val="black"/>
                </a:solidFill>
                <a:latin typeface="Bahnschrift"/>
                <a:cs typeface="Bahnschrift"/>
              </a:rPr>
              <a:t>Т</a:t>
            </a:r>
            <a:r>
              <a:rPr sz="4750" spc="-120" dirty="0">
                <a:solidFill>
                  <a:prstClr val="black"/>
                </a:solidFill>
                <a:latin typeface="Bahnschrift"/>
                <a:cs typeface="Bahnschrift"/>
              </a:rPr>
              <a:t>а</a:t>
            </a:r>
            <a:r>
              <a:rPr sz="4750" spc="220" dirty="0">
                <a:solidFill>
                  <a:prstClr val="black"/>
                </a:solidFill>
                <a:latin typeface="Bahnschrift"/>
                <a:cs typeface="Bahnschrift"/>
              </a:rPr>
              <a:t>к</a:t>
            </a:r>
            <a:r>
              <a:rPr sz="4750" dirty="0">
                <a:solidFill>
                  <a:prstClr val="black"/>
                </a:solidFill>
                <a:latin typeface="Bahnschrift"/>
                <a:cs typeface="Bahnschrift"/>
              </a:rPr>
              <a:t>	</a:t>
            </a:r>
            <a:r>
              <a:rPr sz="4750" spc="-459" dirty="0">
                <a:solidFill>
                  <a:prstClr val="black"/>
                </a:solidFill>
                <a:latin typeface="Bahnschrift"/>
                <a:cs typeface="Bahnschrift"/>
              </a:rPr>
              <a:t>Н</a:t>
            </a:r>
            <a:r>
              <a:rPr sz="4750" spc="140" dirty="0">
                <a:solidFill>
                  <a:prstClr val="black"/>
                </a:solidFill>
                <a:latin typeface="Bahnschrift"/>
                <a:cs typeface="Bahnschrift"/>
              </a:rPr>
              <a:t>і</a:t>
            </a:r>
            <a:endParaRPr sz="4750">
              <a:solidFill>
                <a:prstClr val="black"/>
              </a:solidFill>
              <a:latin typeface="Bahnschrift"/>
              <a:cs typeface="Bahnschrif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361" y="1456404"/>
            <a:ext cx="5159060" cy="502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051" y="3044781"/>
            <a:ext cx="2628115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Фото, автор Soloveika на Яндекс.Фотках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27660" y1="27007" x2="27660" y2="27007"/>
                        <a14:foregroundMark x1="28191" y1="18613" x2="28191" y2="18613"/>
                        <a14:foregroundMark x1="41667" y1="11436" x2="41667" y2="11436"/>
                        <a14:foregroundMark x1="48404" y1="26156" x2="48404" y2="26156"/>
                        <a14:foregroundMark x1="42730" y1="39659" x2="42730" y2="39659"/>
                        <a14:foregroundMark x1="49645" y1="54866" x2="49645" y2="54866"/>
                        <a14:foregroundMark x1="28369" y1="52190" x2="28369" y2="52190"/>
                        <a14:foregroundMark x1="23936" y1="58394" x2="23936" y2="58394"/>
                        <a14:foregroundMark x1="36525" y1="57056" x2="36525" y2="57056"/>
                        <a14:foregroundMark x1="71277" y1="60219" x2="71277" y2="60219"/>
                        <a14:foregroundMark x1="82801" y1="63017" x2="82801" y2="63017"/>
                        <a14:foregroundMark x1="58688" y1="58637" x2="58688" y2="58637"/>
                        <a14:foregroundMark x1="56028" y1="55474" x2="56028" y2="55474"/>
                        <a14:foregroundMark x1="38121" y1="52190" x2="38121" y2="52190"/>
                        <a14:foregroundMark x1="10106" y1="15815" x2="10106" y2="15815"/>
                        <a14:foregroundMark x1="8688" y1="22141" x2="8688" y2="22141"/>
                        <a14:foregroundMark x1="11702" y1="28589" x2="11702" y2="28589"/>
                        <a14:foregroundMark x1="15603" y1="29684" x2="15603" y2="29684"/>
                        <a14:foregroundMark x1="22340" y1="22141" x2="22340" y2="22141"/>
                        <a14:foregroundMark x1="32092" y1="21776" x2="32092" y2="21776"/>
                        <a14:foregroundMark x1="41312" y1="18978" x2="41312" y2="18978"/>
                        <a14:foregroundMark x1="44504" y1="18613" x2="44504" y2="18613"/>
                        <a14:foregroundMark x1="42553" y1="21290" x2="42553" y2="21290"/>
                        <a14:foregroundMark x1="52660" y1="20803" x2="52660" y2="20803"/>
                        <a14:foregroundMark x1="55851" y1="23844" x2="55851" y2="23844"/>
                        <a14:foregroundMark x1="56206" y1="22628" x2="56206" y2="22628"/>
                        <a14:foregroundMark x1="58688" y1="24574" x2="58688" y2="24574"/>
                        <a14:foregroundMark x1="59929" y1="27616" x2="59929" y2="27616"/>
                        <a14:foregroundMark x1="62411" y1="26399" x2="62411" y2="26399"/>
                        <a14:foregroundMark x1="67908" y1="26034" x2="67908" y2="26034"/>
                        <a14:foregroundMark x1="67908" y1="22749" x2="67908" y2="22749"/>
                        <a14:foregroundMark x1="66312" y1="18978" x2="66312" y2="18978"/>
                        <a14:foregroundMark x1="68794" y1="19465" x2="68794" y2="19465"/>
                        <a14:foregroundMark x1="66135" y1="15328" x2="66135" y2="15328"/>
                        <a14:foregroundMark x1="60993" y1="14599" x2="60993" y2="14599"/>
                        <a14:foregroundMark x1="55496" y1="16788" x2="55496" y2="16788"/>
                        <a14:foregroundMark x1="52660" y1="17275" x2="52660" y2="17275"/>
                        <a14:foregroundMark x1="50355" y1="12530" x2="50355" y2="12530"/>
                        <a14:foregroundMark x1="55496" y1="10827" x2="55496" y2="10827"/>
                        <a14:foregroundMark x1="53723" y1="7421" x2="53723" y2="7421"/>
                        <a14:foregroundMark x1="44326" y1="10706" x2="44326" y2="10706"/>
                        <a14:foregroundMark x1="39716" y1="7664" x2="39716" y2="7664"/>
                        <a14:foregroundMark x1="29433" y1="9732" x2="29433" y2="9732"/>
                        <a14:foregroundMark x1="25355" y1="10706" x2="24645" y2="10706"/>
                        <a14:foregroundMark x1="17553" y1="12895" x2="17199" y2="13504"/>
                        <a14:foregroundMark x1="14184" y1="15572" x2="14184" y2="15572"/>
                        <a14:foregroundMark x1="13475" y1="19100" x2="13475" y2="19100"/>
                        <a14:foregroundMark x1="12589" y1="22749" x2="12589" y2="22749"/>
                        <a14:foregroundMark x1="13121" y1="25426" x2="13121" y2="25426"/>
                        <a14:foregroundMark x1="18262" y1="24574" x2="18262" y2="24574"/>
                        <a14:foregroundMark x1="16312" y1="27251" x2="16312" y2="27251"/>
                        <a14:foregroundMark x1="13121" y1="30170" x2="13121" y2="30170"/>
                        <a14:foregroundMark x1="12589" y1="27616" x2="12589" y2="27616"/>
                        <a14:foregroundMark x1="8511" y1="25547" x2="8511" y2="25547"/>
                        <a14:foregroundMark x1="11170" y1="25669" x2="11170" y2="25669"/>
                        <a14:foregroundMark x1="14184" y1="22628" x2="14184" y2="22628"/>
                        <a14:foregroundMark x1="15603" y1="25304" x2="15603" y2="25304"/>
                        <a14:foregroundMark x1="18794" y1="22019" x2="18794" y2="22019"/>
                        <a14:foregroundMark x1="9752" y1="22019" x2="9752" y2="22019"/>
                        <a14:foregroundMark x1="10106" y1="19586" x2="10106" y2="19586"/>
                        <a14:foregroundMark x1="11525" y1="18370" x2="11525" y2="18370"/>
                        <a14:foregroundMark x1="12057" y1="20560" x2="12057" y2="20560"/>
                        <a14:foregroundMark x1="14894" y1="20438" x2="14894" y2="20438"/>
                        <a14:foregroundMark x1="18262" y1="19586" x2="18262" y2="19586"/>
                        <a14:foregroundMark x1="15957" y1="21168" x2="15957" y2="21168"/>
                        <a14:foregroundMark x1="16312" y1="18491" x2="16312" y2="18491"/>
                        <a14:foregroundMark x1="14362" y1="17397" x2="14362" y2="17397"/>
                        <a14:foregroundMark x1="12057" y1="14842" x2="12057" y2="14842"/>
                        <a14:foregroundMark x1="12589" y1="13625" x2="12589" y2="13625"/>
                        <a14:foregroundMark x1="14894" y1="12895" x2="14894" y2="12895"/>
                        <a14:foregroundMark x1="16489" y1="12044" x2="16489" y2="12044"/>
                        <a14:foregroundMark x1="18262" y1="10462" x2="18262" y2="10462"/>
                        <a14:foregroundMark x1="20567" y1="9611" x2="20567" y2="9611"/>
                        <a14:foregroundMark x1="22163" y1="9124" x2="22163" y2="9124"/>
                        <a14:foregroundMark x1="16844" y1="16058" x2="16844" y2="16058"/>
                        <a14:foregroundMark x1="17908" y1="17397" x2="17908" y2="17397"/>
                        <a14:foregroundMark x1="19149" y1="18248" x2="19149" y2="18248"/>
                        <a14:foregroundMark x1="20745" y1="19708" x2="20745" y2="19708"/>
                        <a14:foregroundMark x1="23936" y1="19708" x2="23936" y2="19708"/>
                        <a14:foregroundMark x1="25177" y1="21290" x2="25177" y2="21290"/>
                        <a14:foregroundMark x1="27482" y1="20073" x2="27482" y2="20073"/>
                        <a14:foregroundMark x1="28369" y1="21533" x2="28369" y2="21533"/>
                        <a14:foregroundMark x1="25355" y1="19100" x2="25355" y2="19100"/>
                        <a14:foregroundMark x1="22163" y1="17883" x2="22163" y2="17883"/>
                        <a14:foregroundMark x1="20567" y1="15815" x2="20567" y2="15815"/>
                        <a14:foregroundMark x1="19504" y1="14234" x2="19504" y2="14234"/>
                        <a14:foregroundMark x1="19681" y1="13017" x2="19681" y2="13017"/>
                        <a14:foregroundMark x1="19504" y1="11922" x2="19504" y2="11922"/>
                        <a14:foregroundMark x1="21809" y1="11800" x2="21809" y2="11800"/>
                        <a14:foregroundMark x1="21277" y1="14234" x2="21277" y2="14234"/>
                        <a14:foregroundMark x1="23404" y1="15085" x2="23404" y2="15085"/>
                        <a14:foregroundMark x1="25177" y1="17153" x2="25177" y2="17153"/>
                        <a14:foregroundMark x1="29078" y1="17762" x2="29078" y2="17762"/>
                        <a14:foregroundMark x1="31738" y1="18248" x2="31738" y2="18248"/>
                        <a14:foregroundMark x1="32447" y1="19465" x2="32447" y2="19465"/>
                        <a14:foregroundMark x1="34220" y1="20681" x2="34220" y2="20681"/>
                        <a14:foregroundMark x1="35816" y1="20073" x2="35816" y2="20073"/>
                        <a14:foregroundMark x1="35461" y1="18613" x2="35461" y2="18613"/>
                        <a14:foregroundMark x1="32979" y1="17397" x2="32979" y2="17397"/>
                        <a14:foregroundMark x1="29078" y1="15815" x2="29078" y2="15815"/>
                        <a14:foregroundMark x1="27482" y1="14112" x2="27482" y2="14112"/>
                        <a14:foregroundMark x1="28191" y1="12530" x2="28191" y2="12530"/>
                        <a14:foregroundMark x1="32092" y1="12044" x2="32092" y2="12044"/>
                        <a14:foregroundMark x1="26773" y1="9367" x2="26773" y2="9367"/>
                        <a14:foregroundMark x1="28191" y1="7421" x2="28191" y2="7421"/>
                        <a14:foregroundMark x1="30496" y1="5961" x2="30496" y2="5961"/>
                        <a14:foregroundMark x1="31560" y1="8273" x2="31560" y2="8273"/>
                        <a14:foregroundMark x1="33156" y1="11314" x2="33156" y2="11314"/>
                        <a14:foregroundMark x1="34220" y1="14477" x2="34220" y2="14477"/>
                        <a14:foregroundMark x1="37057" y1="15693" x2="37057" y2="15693"/>
                        <a14:foregroundMark x1="38830" y1="15572" x2="38830" y2="15572"/>
                        <a14:foregroundMark x1="43440" y1="16180" x2="43440" y2="16180"/>
                        <a14:foregroundMark x1="45567" y1="20681" x2="45567" y2="20681"/>
                        <a14:foregroundMark x1="37766" y1="39659" x2="37766" y2="39659"/>
                        <a14:foregroundMark x1="35461" y1="13139" x2="35461" y2="13139"/>
                        <a14:foregroundMark x1="34220" y1="10341" x2="34220" y2="10341"/>
                        <a14:foregroundMark x1="33156" y1="8273" x2="33156" y2="8273"/>
                        <a14:foregroundMark x1="33156" y1="7056" x2="33156" y2="7056"/>
                        <a14:foregroundMark x1="33688" y1="5353" x2="33688" y2="5353"/>
                        <a14:foregroundMark x1="36525" y1="4866" x2="36525" y2="4866"/>
                        <a14:foregroundMark x1="33865" y1="3771" x2="33865" y2="3771"/>
                        <a14:foregroundMark x1="37234" y1="3406" x2="37234" y2="3406"/>
                        <a14:foregroundMark x1="41135" y1="4380" x2="41135" y2="4380"/>
                        <a14:foregroundMark x1="43617" y1="4745" x2="43617" y2="4745"/>
                        <a14:foregroundMark x1="79610" y1="59732" x2="79610" y2="59732"/>
                        <a14:foregroundMark x1="78191" y1="62895" x2="78191" y2="62895"/>
                        <a14:foregroundMark x1="71277" y1="63382" x2="71277" y2="63382"/>
                        <a14:foregroundMark x1="87057" y1="63017" x2="87057" y2="63017"/>
                        <a14:foregroundMark x1="86879" y1="60219" x2="86879" y2="60219"/>
                        <a14:foregroundMark x1="68085" y1="63017" x2="68085" y2="63260"/>
                        <a14:foregroundMark x1="52305" y1="53771" x2="52305" y2="53771"/>
                        <a14:foregroundMark x1="47518" y1="57056" x2="47518" y2="57056"/>
                        <a14:foregroundMark x1="44858" y1="50852" x2="44858" y2="50852"/>
                        <a14:foregroundMark x1="37057" y1="50365" x2="37057" y2="50243"/>
                        <a14:foregroundMark x1="30674" y1="51338" x2="30674" y2="51338"/>
                        <a14:foregroundMark x1="26596" y1="58029" x2="26596" y2="58029"/>
                        <a14:foregroundMark x1="22695" y1="60706" x2="22695" y2="60706"/>
                        <a14:foregroundMark x1="36879" y1="87835" x2="36879" y2="87835"/>
                        <a14:foregroundMark x1="31028" y1="88200" x2="31028" y2="88200"/>
                        <a14:foregroundMark x1="30674" y1="92579" x2="30674" y2="92701"/>
                        <a14:foregroundMark x1="36879" y1="94404" x2="37057" y2="94404"/>
                        <a14:foregroundMark x1="38652" y1="93309" x2="38652" y2="93309"/>
                        <a14:foregroundMark x1="31560" y1="96350" x2="31560" y2="96350"/>
                        <a14:foregroundMark x1="37766" y1="96594" x2="37766" y2="96594"/>
                        <a14:foregroundMark x1="47340" y1="95255" x2="47340" y2="95255"/>
                        <a14:foregroundMark x1="55496" y1="95742" x2="55496" y2="95742"/>
                        <a14:foregroundMark x1="53191" y1="94161" x2="53191" y2="94161"/>
                        <a14:foregroundMark x1="56560" y1="93066" x2="56560" y2="93066"/>
                        <a14:foregroundMark x1="47518" y1="93066" x2="47518" y2="93066"/>
                        <a14:foregroundMark x1="52837" y1="90633" x2="52837" y2="90633"/>
                        <a14:foregroundMark x1="52305" y1="88686" x2="52305" y2="88686"/>
                        <a14:foregroundMark x1="42021" y1="16302" x2="42021" y2="16302"/>
                        <a14:foregroundMark x1="39184" y1="12895" x2="39184" y2="12895"/>
                        <a14:foregroundMark x1="37057" y1="9854" x2="37057" y2="9854"/>
                        <a14:foregroundMark x1="35816" y1="7786" x2="35816" y2="7786"/>
                        <a14:foregroundMark x1="38652" y1="6083" x2="38652" y2="6083"/>
                        <a14:foregroundMark x1="42376" y1="6448" x2="42376" y2="6448"/>
                        <a14:foregroundMark x1="44858" y1="12044" x2="44858" y2="12044"/>
                        <a14:foregroundMark x1="45567" y1="15085" x2="45567" y2="15085"/>
                        <a14:foregroundMark x1="47340" y1="17275" x2="47340" y2="17275"/>
                        <a14:foregroundMark x1="49645" y1="15693" x2="49645" y2="15693"/>
                        <a14:foregroundMark x1="48404" y1="13382" x2="48404" y2="13382"/>
                        <a14:foregroundMark x1="26241" y1="28102" x2="26241" y2="28102"/>
                        <a14:foregroundMark x1="67021" y1="59732" x2="67021" y2="5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1802" y="2944566"/>
            <a:ext cx="2380068" cy="3468824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5680616" y="1588168"/>
            <a:ext cx="5887815" cy="45475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Станьте </a:t>
            </a:r>
            <a:r>
              <a:rPr lang="ru-RU" sz="4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рівно</a:t>
            </a: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     </a:t>
            </a:r>
            <a:r>
              <a:rPr lang="ru-RU" sz="4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посміхніться</a:t>
            </a: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lang="ru-RU" sz="4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 до гостей </a:t>
            </a:r>
            <a:r>
              <a:rPr lang="ru-RU" sz="4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поверніться</a:t>
            </a: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4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 </a:t>
            </a:r>
            <a:r>
              <a:rPr lang="ru-RU" sz="4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добрим</a:t>
            </a: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днем </a:t>
            </a:r>
            <a:r>
              <a:rPr lang="ru-RU" sz="4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всіх</a:t>
            </a: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привітайте</a:t>
            </a: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 за </a:t>
            </a:r>
            <a:r>
              <a:rPr lang="ru-RU" sz="4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парти</a:t>
            </a: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посідайте</a:t>
            </a: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4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3055" y="2199917"/>
            <a:ext cx="5823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4000" dirty="0" smtClean="0">
              <a:solidFill>
                <a:srgbClr val="FFFF00"/>
              </a:solidFill>
            </a:endParaRPr>
          </a:p>
          <a:p>
            <a:pPr algn="ctr"/>
            <a:endParaRPr lang="uk-UA" sz="4000" b="1" dirty="0">
              <a:solidFill>
                <a:srgbClr val="FFFF00"/>
              </a:solidFill>
            </a:endParaRPr>
          </a:p>
        </p:txBody>
      </p:sp>
      <p:sp>
        <p:nvSpPr>
          <p:cNvPr id="13" name="Округлений прямокутник 3"/>
          <p:cNvSpPr/>
          <p:nvPr/>
        </p:nvSpPr>
        <p:spPr>
          <a:xfrm>
            <a:off x="346509" y="164990"/>
            <a:ext cx="11713946" cy="81678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Емоційне налаштування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51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693" y="320486"/>
            <a:ext cx="455978" cy="3626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6483" y="4293785"/>
            <a:ext cx="2269035" cy="78575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9900" y="1701546"/>
            <a:ext cx="7207325" cy="85600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5450" spc="-220" dirty="0">
                <a:solidFill>
                  <a:srgbClr val="FD0000"/>
                </a:solidFill>
                <a:latin typeface="Bahnschrift"/>
                <a:cs typeface="Bahnschrift"/>
              </a:rPr>
              <a:t>Радіти</a:t>
            </a:r>
            <a:r>
              <a:rPr sz="5450" spc="60" dirty="0">
                <a:solidFill>
                  <a:srgbClr val="FD0000"/>
                </a:solidFill>
                <a:latin typeface="Bahnschrift"/>
                <a:cs typeface="Bahnschrift"/>
              </a:rPr>
              <a:t> </a:t>
            </a:r>
            <a:r>
              <a:rPr sz="5450" spc="-45" dirty="0">
                <a:solidFill>
                  <a:srgbClr val="FD0000"/>
                </a:solidFill>
                <a:latin typeface="Bahnschrift"/>
                <a:cs typeface="Bahnschrift"/>
              </a:rPr>
              <a:t>спілкуванню.</a:t>
            </a:r>
            <a:endParaRPr sz="5450" dirty="0">
              <a:latin typeface="Bahnschrift"/>
              <a:cs typeface="Bahnschrif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13300" y="4293785"/>
            <a:ext cx="2269035" cy="78575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26639" y="4458577"/>
            <a:ext cx="1112049" cy="7463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defTabSz="914400">
              <a:spcBef>
                <a:spcPts val="120"/>
              </a:spcBef>
            </a:pPr>
            <a:r>
              <a:rPr sz="4750" spc="100" dirty="0">
                <a:solidFill>
                  <a:prstClr val="black"/>
                </a:solidFill>
                <a:latin typeface="Bahnschrift"/>
                <a:cs typeface="Bahnschrift"/>
              </a:rPr>
              <a:t>Т</a:t>
            </a:r>
            <a:r>
              <a:rPr sz="4750" spc="-120" dirty="0">
                <a:solidFill>
                  <a:prstClr val="black"/>
                </a:solidFill>
                <a:latin typeface="Bahnschrift"/>
                <a:cs typeface="Bahnschrift"/>
              </a:rPr>
              <a:t>а</a:t>
            </a:r>
            <a:r>
              <a:rPr sz="4750" spc="220" dirty="0">
                <a:solidFill>
                  <a:prstClr val="black"/>
                </a:solidFill>
                <a:latin typeface="Bahnschrift"/>
                <a:cs typeface="Bahnschrift"/>
              </a:rPr>
              <a:t>к</a:t>
            </a:r>
            <a:endParaRPr sz="4750">
              <a:solidFill>
                <a:prstClr val="black"/>
              </a:solidFill>
              <a:latin typeface="Bahnschrift"/>
              <a:cs typeface="Bahnschrif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63756" y="4458577"/>
            <a:ext cx="624080" cy="7463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defTabSz="914400">
              <a:spcBef>
                <a:spcPts val="120"/>
              </a:spcBef>
            </a:pPr>
            <a:r>
              <a:rPr sz="4750" spc="-459" dirty="0">
                <a:solidFill>
                  <a:prstClr val="black"/>
                </a:solidFill>
                <a:latin typeface="Bahnschrift"/>
                <a:cs typeface="Bahnschrift"/>
              </a:rPr>
              <a:t>Н</a:t>
            </a:r>
            <a:r>
              <a:rPr sz="4750" spc="140" dirty="0">
                <a:solidFill>
                  <a:prstClr val="black"/>
                </a:solidFill>
                <a:latin typeface="Bahnschrift"/>
                <a:cs typeface="Bahnschrift"/>
              </a:rPr>
              <a:t>і</a:t>
            </a:r>
            <a:endParaRPr sz="4750">
              <a:solidFill>
                <a:prstClr val="black"/>
              </a:solidFill>
              <a:latin typeface="Bahnschrift"/>
              <a:cs typeface="Bahnschrif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693" y="320487"/>
            <a:ext cx="455978" cy="3626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6483" y="4293786"/>
            <a:ext cx="2269035" cy="78575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xfrm>
            <a:off x="2273332" y="1632447"/>
            <a:ext cx="7771320" cy="2045635"/>
          </a:xfrm>
          <a:prstGeom prst="rect">
            <a:avLst/>
          </a:prstGeom>
        </p:spPr>
        <p:txBody>
          <a:bodyPr vert="horz" wrap="square" lIns="0" tIns="476451" rIns="0" bIns="0" rtlCol="0">
            <a:spAutoFit/>
          </a:bodyPr>
          <a:lstStyle/>
          <a:p>
            <a:pPr marL="2238375" marR="5080" indent="-1597025">
              <a:lnSpc>
                <a:spcPts val="6070"/>
              </a:lnSpc>
              <a:spcBef>
                <a:spcPts val="715"/>
              </a:spcBef>
            </a:pPr>
            <a:r>
              <a:rPr spc="-165" dirty="0"/>
              <a:t>Часто</a:t>
            </a:r>
            <a:r>
              <a:rPr spc="15" dirty="0"/>
              <a:t> </a:t>
            </a:r>
            <a:r>
              <a:rPr spc="-120" dirty="0"/>
              <a:t>відвідувати </a:t>
            </a:r>
            <a:r>
              <a:rPr spc="-915" dirty="0"/>
              <a:t> </a:t>
            </a:r>
            <a:r>
              <a:rPr spc="-40" dirty="0"/>
              <a:t>лікарів.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13300" y="4293786"/>
            <a:ext cx="2269035" cy="78575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26638" y="4458581"/>
            <a:ext cx="3361488" cy="7463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defTabSz="914400">
              <a:spcBef>
                <a:spcPts val="120"/>
              </a:spcBef>
              <a:tabLst>
                <a:tab pos="2413000" algn="l"/>
              </a:tabLst>
            </a:pPr>
            <a:r>
              <a:rPr sz="4750" spc="100" dirty="0">
                <a:solidFill>
                  <a:prstClr val="black"/>
                </a:solidFill>
                <a:latin typeface="Bahnschrift"/>
                <a:cs typeface="Bahnschrift"/>
              </a:rPr>
              <a:t>Т</a:t>
            </a:r>
            <a:r>
              <a:rPr sz="4750" spc="-120" dirty="0">
                <a:solidFill>
                  <a:prstClr val="black"/>
                </a:solidFill>
                <a:latin typeface="Bahnschrift"/>
                <a:cs typeface="Bahnschrift"/>
              </a:rPr>
              <a:t>а</a:t>
            </a:r>
            <a:r>
              <a:rPr sz="4750" spc="220" dirty="0">
                <a:solidFill>
                  <a:prstClr val="black"/>
                </a:solidFill>
                <a:latin typeface="Bahnschrift"/>
                <a:cs typeface="Bahnschrift"/>
              </a:rPr>
              <a:t>к</a:t>
            </a:r>
            <a:r>
              <a:rPr sz="4750" dirty="0">
                <a:solidFill>
                  <a:prstClr val="black"/>
                </a:solidFill>
                <a:latin typeface="Bahnschrift"/>
                <a:cs typeface="Bahnschrift"/>
              </a:rPr>
              <a:t>	</a:t>
            </a:r>
            <a:r>
              <a:rPr sz="4750" spc="-459" dirty="0">
                <a:solidFill>
                  <a:prstClr val="black"/>
                </a:solidFill>
                <a:latin typeface="Bahnschrift"/>
                <a:cs typeface="Bahnschrift"/>
              </a:rPr>
              <a:t>Н</a:t>
            </a:r>
            <a:r>
              <a:rPr sz="4750" spc="140" dirty="0">
                <a:solidFill>
                  <a:prstClr val="black"/>
                </a:solidFill>
                <a:latin typeface="Bahnschrift"/>
                <a:cs typeface="Bahnschrift"/>
              </a:rPr>
              <a:t>і</a:t>
            </a:r>
            <a:endParaRPr sz="4750">
              <a:solidFill>
                <a:prstClr val="black"/>
              </a:solidFill>
              <a:latin typeface="Bahnschrift"/>
              <a:cs typeface="Bahnschrif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693" y="320485"/>
            <a:ext cx="455978" cy="3626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6483" y="4293781"/>
            <a:ext cx="2269035" cy="78575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60209" y="2047037"/>
            <a:ext cx="7403527" cy="85600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 defTabSz="914400">
              <a:spcBef>
                <a:spcPts val="135"/>
              </a:spcBef>
            </a:pPr>
            <a:r>
              <a:rPr lang="uk-UA" sz="5450" dirty="0" smtClean="0">
                <a:solidFill>
                  <a:srgbClr val="FF0000"/>
                </a:solidFill>
                <a:latin typeface="Bahnschrift"/>
                <a:cs typeface="Bahnschrift"/>
              </a:rPr>
              <a:t>Щоденні прогулянки.</a:t>
            </a:r>
            <a:endParaRPr sz="5450" dirty="0">
              <a:solidFill>
                <a:srgbClr val="FF0000"/>
              </a:solidFill>
              <a:latin typeface="Bahnschrift"/>
              <a:cs typeface="Bahnschrif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13300" y="4293781"/>
            <a:ext cx="2269035" cy="78575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26638" y="4458578"/>
            <a:ext cx="3361488" cy="7463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defTabSz="914400">
              <a:spcBef>
                <a:spcPts val="120"/>
              </a:spcBef>
              <a:tabLst>
                <a:tab pos="2413000" algn="l"/>
              </a:tabLst>
            </a:pPr>
            <a:r>
              <a:rPr sz="4750" spc="100" dirty="0">
                <a:solidFill>
                  <a:prstClr val="black"/>
                </a:solidFill>
                <a:latin typeface="Bahnschrift"/>
                <a:cs typeface="Bahnschrift"/>
              </a:rPr>
              <a:t>Т</a:t>
            </a:r>
            <a:r>
              <a:rPr sz="4750" spc="-120" dirty="0">
                <a:solidFill>
                  <a:prstClr val="black"/>
                </a:solidFill>
                <a:latin typeface="Bahnschrift"/>
                <a:cs typeface="Bahnschrift"/>
              </a:rPr>
              <a:t>а</a:t>
            </a:r>
            <a:r>
              <a:rPr sz="4750" spc="220" dirty="0">
                <a:solidFill>
                  <a:prstClr val="black"/>
                </a:solidFill>
                <a:latin typeface="Bahnschrift"/>
                <a:cs typeface="Bahnschrift"/>
              </a:rPr>
              <a:t>к</a:t>
            </a:r>
            <a:r>
              <a:rPr sz="4750" dirty="0">
                <a:solidFill>
                  <a:prstClr val="black"/>
                </a:solidFill>
                <a:latin typeface="Bahnschrift"/>
                <a:cs typeface="Bahnschrift"/>
              </a:rPr>
              <a:t>	</a:t>
            </a:r>
            <a:r>
              <a:rPr sz="4750" spc="-459" dirty="0">
                <a:solidFill>
                  <a:prstClr val="black"/>
                </a:solidFill>
                <a:latin typeface="Bahnschrift"/>
                <a:cs typeface="Bahnschrift"/>
              </a:rPr>
              <a:t>Н</a:t>
            </a:r>
            <a:r>
              <a:rPr sz="4750" spc="140" dirty="0">
                <a:solidFill>
                  <a:prstClr val="black"/>
                </a:solidFill>
                <a:latin typeface="Bahnschrift"/>
                <a:cs typeface="Bahnschrift"/>
              </a:rPr>
              <a:t>і</a:t>
            </a:r>
            <a:endParaRPr sz="4750">
              <a:solidFill>
                <a:prstClr val="black"/>
              </a:solidFill>
              <a:latin typeface="Bahnschrift"/>
              <a:cs typeface="Bahnschrif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693" y="320485"/>
            <a:ext cx="455978" cy="3626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6483" y="4293783"/>
            <a:ext cx="2269035" cy="78575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xfrm>
            <a:off x="2210341" y="2113421"/>
            <a:ext cx="7771320" cy="2045635"/>
          </a:xfrm>
          <a:prstGeom prst="rect">
            <a:avLst/>
          </a:prstGeom>
        </p:spPr>
        <p:txBody>
          <a:bodyPr vert="horz" wrap="square" lIns="0" tIns="476451" rIns="0" bIns="0" rtlCol="0">
            <a:spAutoFit/>
          </a:bodyPr>
          <a:lstStyle/>
          <a:p>
            <a:pPr marL="2219960" marR="5080" indent="-1269365">
              <a:lnSpc>
                <a:spcPts val="6070"/>
              </a:lnSpc>
              <a:spcBef>
                <a:spcPts val="715"/>
              </a:spcBef>
            </a:pPr>
            <a:r>
              <a:rPr lang="uk-UA" spc="70" dirty="0" smtClean="0"/>
              <a:t>М</a:t>
            </a:r>
            <a:r>
              <a:rPr spc="70" dirty="0" err="1" smtClean="0"/>
              <a:t>ожна</a:t>
            </a:r>
            <a:r>
              <a:rPr spc="65" dirty="0" smtClean="0"/>
              <a:t> </a:t>
            </a:r>
            <a:r>
              <a:rPr spc="-150" dirty="0"/>
              <a:t>не</a:t>
            </a:r>
            <a:r>
              <a:rPr spc="65" dirty="0"/>
              <a:t> </a:t>
            </a:r>
            <a:r>
              <a:rPr spc="-114" dirty="0"/>
              <a:t>спати </a:t>
            </a:r>
            <a:r>
              <a:rPr spc="-915" dirty="0"/>
              <a:t> </a:t>
            </a:r>
            <a:r>
              <a:rPr spc="-90" dirty="0"/>
              <a:t>взагалі.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13300" y="4293783"/>
            <a:ext cx="2269035" cy="78575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26638" y="4458581"/>
            <a:ext cx="3361488" cy="7463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defTabSz="914400">
              <a:spcBef>
                <a:spcPts val="120"/>
              </a:spcBef>
              <a:tabLst>
                <a:tab pos="2413000" algn="l"/>
              </a:tabLst>
            </a:pPr>
            <a:r>
              <a:rPr sz="4750" spc="100" dirty="0">
                <a:solidFill>
                  <a:prstClr val="black"/>
                </a:solidFill>
                <a:latin typeface="Bahnschrift"/>
                <a:cs typeface="Bahnschrift"/>
              </a:rPr>
              <a:t>Т</a:t>
            </a:r>
            <a:r>
              <a:rPr sz="4750" spc="-120" dirty="0">
                <a:solidFill>
                  <a:prstClr val="black"/>
                </a:solidFill>
                <a:latin typeface="Bahnschrift"/>
                <a:cs typeface="Bahnschrift"/>
              </a:rPr>
              <a:t>а</a:t>
            </a:r>
            <a:r>
              <a:rPr sz="4750" spc="220" dirty="0">
                <a:solidFill>
                  <a:prstClr val="black"/>
                </a:solidFill>
                <a:latin typeface="Bahnschrift"/>
                <a:cs typeface="Bahnschrift"/>
              </a:rPr>
              <a:t>к</a:t>
            </a:r>
            <a:r>
              <a:rPr sz="4750" dirty="0">
                <a:solidFill>
                  <a:prstClr val="black"/>
                </a:solidFill>
                <a:latin typeface="Bahnschrift"/>
                <a:cs typeface="Bahnschrift"/>
              </a:rPr>
              <a:t>	</a:t>
            </a:r>
            <a:r>
              <a:rPr sz="4750" spc="-459" dirty="0">
                <a:solidFill>
                  <a:prstClr val="black"/>
                </a:solidFill>
                <a:latin typeface="Bahnschrift"/>
                <a:cs typeface="Bahnschrift"/>
              </a:rPr>
              <a:t>Н</a:t>
            </a:r>
            <a:r>
              <a:rPr sz="4750" spc="140" dirty="0">
                <a:solidFill>
                  <a:prstClr val="black"/>
                </a:solidFill>
                <a:latin typeface="Bahnschrift"/>
                <a:cs typeface="Bahnschrift"/>
              </a:rPr>
              <a:t>і</a:t>
            </a:r>
            <a:endParaRPr sz="4750">
              <a:solidFill>
                <a:prstClr val="black"/>
              </a:solidFill>
              <a:latin typeface="Bahnschrift"/>
              <a:cs typeface="Bahnschrif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693" y="320481"/>
            <a:ext cx="455978" cy="3626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6483" y="4293781"/>
            <a:ext cx="2269035" cy="78575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794605" y="2047037"/>
            <a:ext cx="7123343" cy="85600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 defTabSz="914400">
              <a:spcBef>
                <a:spcPts val="135"/>
              </a:spcBef>
            </a:pPr>
            <a:r>
              <a:rPr sz="5450" spc="-95" dirty="0">
                <a:solidFill>
                  <a:srgbClr val="FD0000"/>
                </a:solidFill>
                <a:latin typeface="Bahnschrift"/>
                <a:cs typeface="Bahnschrift"/>
              </a:rPr>
              <a:t>Займатися</a:t>
            </a:r>
            <a:r>
              <a:rPr sz="5450" spc="50" dirty="0">
                <a:solidFill>
                  <a:srgbClr val="FD0000"/>
                </a:solidFill>
                <a:latin typeface="Bahnschrift"/>
                <a:cs typeface="Bahnschrift"/>
              </a:rPr>
              <a:t> </a:t>
            </a:r>
            <a:r>
              <a:rPr sz="5450" spc="-70" dirty="0">
                <a:solidFill>
                  <a:srgbClr val="FD0000"/>
                </a:solidFill>
                <a:latin typeface="Bahnschrift"/>
                <a:cs typeface="Bahnschrift"/>
              </a:rPr>
              <a:t>спортом.</a:t>
            </a:r>
            <a:endParaRPr sz="5450" dirty="0">
              <a:solidFill>
                <a:prstClr val="black"/>
              </a:solidFill>
              <a:latin typeface="Bahnschrift"/>
              <a:cs typeface="Bahnschrif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13300" y="4293781"/>
            <a:ext cx="2269035" cy="78575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26638" y="4458578"/>
            <a:ext cx="3361488" cy="7463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defTabSz="914400">
              <a:spcBef>
                <a:spcPts val="120"/>
              </a:spcBef>
              <a:tabLst>
                <a:tab pos="2413000" algn="l"/>
              </a:tabLst>
            </a:pPr>
            <a:r>
              <a:rPr sz="4750" spc="100" dirty="0">
                <a:solidFill>
                  <a:prstClr val="black"/>
                </a:solidFill>
                <a:latin typeface="Bahnschrift"/>
                <a:cs typeface="Bahnschrift"/>
              </a:rPr>
              <a:t>Т</a:t>
            </a:r>
            <a:r>
              <a:rPr sz="4750" spc="-120" dirty="0">
                <a:solidFill>
                  <a:prstClr val="black"/>
                </a:solidFill>
                <a:latin typeface="Bahnschrift"/>
                <a:cs typeface="Bahnschrift"/>
              </a:rPr>
              <a:t>а</a:t>
            </a:r>
            <a:r>
              <a:rPr sz="4750" spc="220" dirty="0">
                <a:solidFill>
                  <a:prstClr val="black"/>
                </a:solidFill>
                <a:latin typeface="Bahnschrift"/>
                <a:cs typeface="Bahnschrift"/>
              </a:rPr>
              <a:t>к</a:t>
            </a:r>
            <a:r>
              <a:rPr sz="4750" dirty="0">
                <a:solidFill>
                  <a:prstClr val="black"/>
                </a:solidFill>
                <a:latin typeface="Bahnschrift"/>
                <a:cs typeface="Bahnschrift"/>
              </a:rPr>
              <a:t>	</a:t>
            </a:r>
            <a:r>
              <a:rPr sz="4750" spc="-459" dirty="0">
                <a:solidFill>
                  <a:prstClr val="black"/>
                </a:solidFill>
                <a:latin typeface="Bahnschrift"/>
                <a:cs typeface="Bahnschrift"/>
              </a:rPr>
              <a:t>Н</a:t>
            </a:r>
            <a:r>
              <a:rPr sz="4750" spc="140" dirty="0">
                <a:solidFill>
                  <a:prstClr val="black"/>
                </a:solidFill>
                <a:latin typeface="Bahnschrift"/>
                <a:cs typeface="Bahnschrift"/>
              </a:rPr>
              <a:t>і</a:t>
            </a:r>
            <a:endParaRPr sz="4750">
              <a:solidFill>
                <a:prstClr val="black"/>
              </a:solidFill>
              <a:latin typeface="Bahnschrift"/>
              <a:cs typeface="Bahnschrif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693" y="320487"/>
            <a:ext cx="455978" cy="3626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6483" y="4293786"/>
            <a:ext cx="2269035" cy="78575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xfrm>
            <a:off x="2210341" y="2113419"/>
            <a:ext cx="7771320" cy="2045638"/>
          </a:xfrm>
          <a:prstGeom prst="rect">
            <a:avLst/>
          </a:prstGeom>
        </p:spPr>
        <p:txBody>
          <a:bodyPr vert="horz" wrap="square" lIns="0" tIns="476454" rIns="0" bIns="0" rtlCol="0">
            <a:spAutoFit/>
          </a:bodyPr>
          <a:lstStyle/>
          <a:p>
            <a:pPr marL="1870710" marR="5080" indent="-1048385">
              <a:lnSpc>
                <a:spcPts val="6070"/>
              </a:lnSpc>
              <a:spcBef>
                <a:spcPts val="715"/>
              </a:spcBef>
            </a:pPr>
            <a:r>
              <a:rPr lang="uk-UA" spc="-114" dirty="0" smtClean="0"/>
              <a:t>З</a:t>
            </a:r>
            <a:r>
              <a:rPr spc="-114" dirty="0" err="1" smtClean="0"/>
              <a:t>агартовуватись</a:t>
            </a:r>
            <a:r>
              <a:rPr spc="-114" dirty="0" smtClean="0"/>
              <a:t> </a:t>
            </a:r>
            <a:r>
              <a:rPr spc="-919" dirty="0" smtClean="0"/>
              <a:t> </a:t>
            </a:r>
            <a:r>
              <a:rPr spc="-114" dirty="0"/>
              <a:t>шкідливо.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13300" y="4293786"/>
            <a:ext cx="2269035" cy="78575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26638" y="4458583"/>
            <a:ext cx="3361488" cy="7463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defTabSz="914400">
              <a:spcBef>
                <a:spcPts val="120"/>
              </a:spcBef>
              <a:tabLst>
                <a:tab pos="2413000" algn="l"/>
              </a:tabLst>
            </a:pPr>
            <a:r>
              <a:rPr sz="4750" spc="100" dirty="0">
                <a:solidFill>
                  <a:prstClr val="black"/>
                </a:solidFill>
                <a:latin typeface="Bahnschrift"/>
                <a:cs typeface="Bahnschrift"/>
              </a:rPr>
              <a:t>Т</a:t>
            </a:r>
            <a:r>
              <a:rPr sz="4750" spc="-120" dirty="0">
                <a:solidFill>
                  <a:prstClr val="black"/>
                </a:solidFill>
                <a:latin typeface="Bahnschrift"/>
                <a:cs typeface="Bahnschrift"/>
              </a:rPr>
              <a:t>а</a:t>
            </a:r>
            <a:r>
              <a:rPr sz="4750" spc="220" dirty="0">
                <a:solidFill>
                  <a:prstClr val="black"/>
                </a:solidFill>
                <a:latin typeface="Bahnschrift"/>
                <a:cs typeface="Bahnschrift"/>
              </a:rPr>
              <a:t>к</a:t>
            </a:r>
            <a:r>
              <a:rPr sz="4750" dirty="0">
                <a:solidFill>
                  <a:prstClr val="black"/>
                </a:solidFill>
                <a:latin typeface="Bahnschrift"/>
                <a:cs typeface="Bahnschrift"/>
              </a:rPr>
              <a:t>	</a:t>
            </a:r>
            <a:r>
              <a:rPr sz="4750" spc="-459" dirty="0">
                <a:solidFill>
                  <a:prstClr val="black"/>
                </a:solidFill>
                <a:latin typeface="Bahnschrift"/>
                <a:cs typeface="Bahnschrift"/>
              </a:rPr>
              <a:t>Н</a:t>
            </a:r>
            <a:r>
              <a:rPr sz="4750" spc="140" dirty="0">
                <a:solidFill>
                  <a:prstClr val="black"/>
                </a:solidFill>
                <a:latin typeface="Bahnschrift"/>
                <a:cs typeface="Bahnschrift"/>
              </a:rPr>
              <a:t>і</a:t>
            </a:r>
            <a:endParaRPr sz="4750">
              <a:solidFill>
                <a:prstClr val="black"/>
              </a:solidFill>
              <a:latin typeface="Bahnschrift"/>
              <a:cs typeface="Bahnschrif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693" y="320487"/>
            <a:ext cx="455978" cy="3626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6483" y="4612329"/>
            <a:ext cx="2269035" cy="78575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xfrm>
            <a:off x="2186453" y="1632447"/>
            <a:ext cx="7771320" cy="2439129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7620" marR="5080" indent="-635" algn="ctr">
              <a:lnSpc>
                <a:spcPts val="6070"/>
              </a:lnSpc>
              <a:spcBef>
                <a:spcPts val="720"/>
              </a:spcBef>
            </a:pPr>
            <a:r>
              <a:rPr spc="-70" dirty="0"/>
              <a:t>Ніколи </a:t>
            </a:r>
            <a:r>
              <a:rPr spc="-150" dirty="0"/>
              <a:t>не</a:t>
            </a:r>
            <a:r>
              <a:rPr spc="-145" dirty="0"/>
              <a:t> </a:t>
            </a:r>
            <a:r>
              <a:rPr spc="-85" dirty="0"/>
              <a:t>хворіти </a:t>
            </a:r>
            <a:r>
              <a:rPr spc="105" dirty="0"/>
              <a:t>ні </a:t>
            </a:r>
            <a:r>
              <a:rPr spc="110" dirty="0"/>
              <a:t> </a:t>
            </a:r>
            <a:r>
              <a:rPr spc="-40" dirty="0"/>
              <a:t>на </a:t>
            </a:r>
            <a:r>
              <a:rPr spc="-210" dirty="0"/>
              <a:t>що</a:t>
            </a:r>
            <a:r>
              <a:rPr spc="-204" dirty="0"/>
              <a:t> </a:t>
            </a:r>
            <a:r>
              <a:rPr spc="-150" dirty="0"/>
              <a:t>серйозніше, </a:t>
            </a:r>
            <a:r>
              <a:rPr spc="110" dirty="0"/>
              <a:t>ніж </a:t>
            </a:r>
            <a:r>
              <a:rPr spc="-925" dirty="0"/>
              <a:t> </a:t>
            </a:r>
            <a:r>
              <a:rPr spc="-90" dirty="0"/>
              <a:t>легка</a:t>
            </a:r>
            <a:r>
              <a:rPr spc="95" dirty="0"/>
              <a:t> </a:t>
            </a:r>
            <a:r>
              <a:rPr spc="-105" dirty="0"/>
              <a:t>застуда.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13300" y="4612329"/>
            <a:ext cx="2269035" cy="78575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26638" y="4777121"/>
            <a:ext cx="3361488" cy="7463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defTabSz="914400">
              <a:spcBef>
                <a:spcPts val="120"/>
              </a:spcBef>
              <a:tabLst>
                <a:tab pos="2413000" algn="l"/>
              </a:tabLst>
            </a:pPr>
            <a:r>
              <a:rPr sz="4750" spc="100" dirty="0">
                <a:solidFill>
                  <a:prstClr val="black"/>
                </a:solidFill>
                <a:latin typeface="Bahnschrift"/>
                <a:cs typeface="Bahnschrift"/>
              </a:rPr>
              <a:t>Т</a:t>
            </a:r>
            <a:r>
              <a:rPr sz="4750" spc="-120" dirty="0">
                <a:solidFill>
                  <a:prstClr val="black"/>
                </a:solidFill>
                <a:latin typeface="Bahnschrift"/>
                <a:cs typeface="Bahnschrift"/>
              </a:rPr>
              <a:t>а</a:t>
            </a:r>
            <a:r>
              <a:rPr sz="4750" spc="220" dirty="0">
                <a:solidFill>
                  <a:prstClr val="black"/>
                </a:solidFill>
                <a:latin typeface="Bahnschrift"/>
                <a:cs typeface="Bahnschrift"/>
              </a:rPr>
              <a:t>к</a:t>
            </a:r>
            <a:r>
              <a:rPr sz="4750" dirty="0">
                <a:solidFill>
                  <a:prstClr val="black"/>
                </a:solidFill>
                <a:latin typeface="Bahnschrift"/>
                <a:cs typeface="Bahnschrift"/>
              </a:rPr>
              <a:t>	</a:t>
            </a:r>
            <a:r>
              <a:rPr sz="4750" spc="-459" dirty="0">
                <a:solidFill>
                  <a:prstClr val="black"/>
                </a:solidFill>
                <a:latin typeface="Bahnschrift"/>
                <a:cs typeface="Bahnschrift"/>
              </a:rPr>
              <a:t>Н</a:t>
            </a:r>
            <a:r>
              <a:rPr sz="4750" spc="140" dirty="0">
                <a:solidFill>
                  <a:prstClr val="black"/>
                </a:solidFill>
                <a:latin typeface="Bahnschrift"/>
                <a:cs typeface="Bahnschrift"/>
              </a:rPr>
              <a:t>і</a:t>
            </a:r>
            <a:endParaRPr sz="4750">
              <a:solidFill>
                <a:prstClr val="black"/>
              </a:solidFill>
              <a:latin typeface="Bahnschrift"/>
              <a:cs typeface="Bahnschrif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693" y="320486"/>
            <a:ext cx="455978" cy="3626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6483" y="4293783"/>
            <a:ext cx="2269035" cy="78575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13300" y="4293783"/>
            <a:ext cx="2269035" cy="78575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099572" y="4465475"/>
            <a:ext cx="7536741" cy="138884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defTabSz="914400">
              <a:spcBef>
                <a:spcPts val="45"/>
              </a:spcBef>
            </a:pPr>
            <a:endParaRPr sz="5300" dirty="0">
              <a:solidFill>
                <a:prstClr val="black"/>
              </a:solidFill>
              <a:latin typeface="Microsoft Sans Serif"/>
              <a:cs typeface="Microsoft Sans Serif"/>
            </a:endParaRPr>
          </a:p>
          <a:p>
            <a:pPr marR="494030" algn="ctr" defTabSz="914400">
              <a:spcBef>
                <a:spcPts val="5"/>
              </a:spcBef>
              <a:tabLst>
                <a:tab pos="2400300" algn="l"/>
              </a:tabLst>
            </a:pPr>
            <a:r>
              <a:rPr sz="3650" spc="459" dirty="0">
                <a:solidFill>
                  <a:prstClr val="black"/>
                </a:solidFill>
                <a:latin typeface="Microsoft Sans Serif"/>
                <a:cs typeface="Microsoft Sans Serif"/>
              </a:rPr>
              <a:t>Так	</a:t>
            </a:r>
            <a:r>
              <a:rPr sz="3650" spc="315" dirty="0">
                <a:solidFill>
                  <a:prstClr val="black"/>
                </a:solidFill>
                <a:latin typeface="Microsoft Sans Serif"/>
                <a:cs typeface="Microsoft Sans Serif"/>
              </a:rPr>
              <a:t>Ні</a:t>
            </a:r>
            <a:endParaRPr sz="3650" dirty="0">
              <a:solidFill>
                <a:prstClr val="black"/>
              </a:solidFill>
              <a:latin typeface="Microsoft Sans Serif"/>
              <a:cs typeface="Microsoft Sans Serif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012694" y="2392528"/>
            <a:ext cx="8648640" cy="1869743"/>
          </a:xfrm>
        </p:spPr>
        <p:txBody>
          <a:bodyPr/>
          <a:lstStyle/>
          <a:p>
            <a:pPr algn="ctr"/>
            <a:r>
              <a:rPr lang="ru-RU" sz="4000" b="1" spc="745" dirty="0" err="1" smtClean="0">
                <a:solidFill>
                  <a:srgbClr val="FD0000"/>
                </a:solidFill>
                <a:latin typeface="Microsoft Sans Serif"/>
                <a:cs typeface="Microsoft Sans Serif"/>
              </a:rPr>
              <a:t>Можна</a:t>
            </a:r>
            <a:r>
              <a:rPr lang="ru-RU" sz="4000" b="1" spc="-110" dirty="0" smtClean="0">
                <a:solidFill>
                  <a:srgbClr val="FD0000"/>
                </a:solidFill>
                <a:latin typeface="Microsoft Sans Serif"/>
                <a:cs typeface="Microsoft Sans Serif"/>
              </a:rPr>
              <a:t> </a:t>
            </a:r>
            <a:r>
              <a:rPr lang="ru-RU" sz="4000" b="1" spc="545" dirty="0" smtClean="0">
                <a:solidFill>
                  <a:srgbClr val="FD0000"/>
                </a:solidFill>
                <a:latin typeface="Microsoft Sans Serif"/>
                <a:cs typeface="Microsoft Sans Serif"/>
              </a:rPr>
              <a:t>не</a:t>
            </a:r>
            <a:r>
              <a:rPr lang="ru-RU" sz="4000" b="1" spc="-105" dirty="0" smtClean="0">
                <a:solidFill>
                  <a:srgbClr val="FD0000"/>
                </a:solidFill>
                <a:latin typeface="Microsoft Sans Serif"/>
                <a:cs typeface="Microsoft Sans Serif"/>
              </a:rPr>
              <a:t> </a:t>
            </a:r>
            <a:r>
              <a:rPr lang="ru-RU" sz="4000" b="1" spc="625" dirty="0" err="1" smtClean="0">
                <a:solidFill>
                  <a:srgbClr val="FD0000"/>
                </a:solidFill>
                <a:latin typeface="Microsoft Sans Serif"/>
                <a:cs typeface="Microsoft Sans Serif"/>
              </a:rPr>
              <a:t>слідкувати</a:t>
            </a:r>
            <a:r>
              <a:rPr lang="ru-RU" sz="4000" b="1" spc="625" dirty="0" smtClean="0">
                <a:solidFill>
                  <a:srgbClr val="FD0000"/>
                </a:solidFill>
                <a:latin typeface="Microsoft Sans Serif"/>
                <a:cs typeface="Microsoft Sans Serif"/>
              </a:rPr>
              <a:t> </a:t>
            </a:r>
            <a:r>
              <a:rPr lang="ru-RU" sz="4000" b="1" spc="-1100" dirty="0" smtClean="0">
                <a:solidFill>
                  <a:srgbClr val="FD0000"/>
                </a:solidFill>
                <a:latin typeface="Microsoft Sans Serif"/>
                <a:cs typeface="Microsoft Sans Serif"/>
              </a:rPr>
              <a:t> </a:t>
            </a:r>
            <a:r>
              <a:rPr lang="ru-RU" sz="4000" b="1" spc="445" dirty="0" smtClean="0">
                <a:solidFill>
                  <a:srgbClr val="FD0000"/>
                </a:solidFill>
                <a:latin typeface="Microsoft Sans Serif"/>
                <a:cs typeface="Microsoft Sans Serif"/>
              </a:rPr>
              <a:t>за</a:t>
            </a:r>
            <a:r>
              <a:rPr lang="ru-RU" sz="4000" b="1" spc="-95" dirty="0" smtClean="0">
                <a:solidFill>
                  <a:srgbClr val="FD0000"/>
                </a:solidFill>
                <a:latin typeface="Microsoft Sans Serif"/>
                <a:cs typeface="Microsoft Sans Serif"/>
              </a:rPr>
              <a:t> </a:t>
            </a:r>
            <a:r>
              <a:rPr lang="ru-RU" sz="4000" b="1" spc="480" dirty="0" smtClean="0">
                <a:solidFill>
                  <a:srgbClr val="FD0000"/>
                </a:solidFill>
                <a:latin typeface="Microsoft Sans Serif"/>
                <a:cs typeface="Microsoft Sans Serif"/>
              </a:rPr>
              <a:t>вагою.</a:t>
            </a:r>
            <a:r>
              <a:rPr lang="ru-RU" sz="4000" b="1" dirty="0" smtClean="0">
                <a:latin typeface="Microsoft Sans Serif"/>
                <a:cs typeface="Microsoft Sans Serif"/>
              </a:rPr>
              <a:t/>
            </a:r>
            <a:br>
              <a:rPr lang="ru-RU" sz="4000" b="1" dirty="0" smtClean="0">
                <a:latin typeface="Microsoft Sans Serif"/>
                <a:cs typeface="Microsoft Sans Serif"/>
              </a:rPr>
            </a:br>
            <a:endParaRPr lang="ru-RU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круглений прямокутник 7"/>
          <p:cNvSpPr/>
          <p:nvPr/>
        </p:nvSpPr>
        <p:spPr>
          <a:xfrm>
            <a:off x="2133549" y="157018"/>
            <a:ext cx="8174181" cy="711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РЕФЛЕКСІЯ. ОБЕРИ ЦЕГЛИНКУ</a:t>
            </a:r>
            <a:endParaRPr lang="uk-UA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66224" y="4288797"/>
            <a:ext cx="3083012" cy="2254805"/>
          </a:xfrm>
          <a:prstGeom prst="rect">
            <a:avLst/>
          </a:prstGeom>
        </p:spPr>
      </p:pic>
      <p:pic>
        <p:nvPicPr>
          <p:cNvPr id="24578" name="Picture 2" descr="https://naurok.com.ua/uploads/files/818799/274511/298307_html/images/var-lib-jenkins-workspace-naurok-web-uploads-files-818799-27%2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0510" y="989163"/>
            <a:ext cx="6379887" cy="5868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251131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носка-хмарка 2"/>
          <p:cNvSpPr/>
          <p:nvPr/>
        </p:nvSpPr>
        <p:spPr>
          <a:xfrm>
            <a:off x="4129238" y="683492"/>
            <a:ext cx="8062762" cy="4322617"/>
          </a:xfrm>
          <a:prstGeom prst="cloudCallout">
            <a:avLst>
              <a:gd name="adj1" fmla="val -56602"/>
              <a:gd name="adj2" fmla="val 7359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0" b="1" dirty="0" smtClean="0">
                <a:solidFill>
                  <a:schemeClr val="accent6">
                    <a:lumMod val="50000"/>
                  </a:schemeClr>
                </a:solidFill>
              </a:rPr>
              <a:t>МОЛОДЦІ!</a:t>
            </a:r>
            <a:endParaRPr lang="uk-UA" sz="8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229" y="2771940"/>
            <a:ext cx="3084843" cy="22496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1517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ихальна гімнастика, релаксація.mp4">
            <a:hlinkClick r:id="" action="ppaction://media"/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65760" y="1097781"/>
            <a:ext cx="11367436" cy="5538838"/>
          </a:xfrm>
          <a:prstGeom prst="rect">
            <a:avLst/>
          </a:prstGeom>
        </p:spPr>
      </p:pic>
      <p:sp>
        <p:nvSpPr>
          <p:cNvPr id="5" name="Округлений прямокутник 3"/>
          <p:cNvSpPr/>
          <p:nvPr/>
        </p:nvSpPr>
        <p:spPr>
          <a:xfrm>
            <a:off x="346509" y="164990"/>
            <a:ext cx="11713946" cy="81678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Вправи на постановку дихання та розвиток артикуляції.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ьная выноска 1"/>
          <p:cNvSpPr/>
          <p:nvPr/>
        </p:nvSpPr>
        <p:spPr>
          <a:xfrm>
            <a:off x="2860827" y="1249464"/>
            <a:ext cx="9112999" cy="5132086"/>
          </a:xfrm>
          <a:prstGeom prst="wedgeEllipseCallout">
            <a:avLst>
              <a:gd name="adj1" fmla="val -65075"/>
              <a:gd name="adj2" fmla="val -4308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5866" y="2007060"/>
            <a:ext cx="79761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>
                <a:solidFill>
                  <a:schemeClr val="bg1"/>
                </a:solidFill>
              </a:rPr>
              <a:t>Ла-ла-ла</a:t>
            </a:r>
            <a:r>
              <a:rPr lang="ru-RU" sz="3600" dirty="0" smtClean="0">
                <a:solidFill>
                  <a:schemeClr val="bg1"/>
                </a:solidFill>
              </a:rPr>
              <a:t> – ваша </a:t>
            </a:r>
            <a:r>
              <a:rPr lang="ru-RU" sz="3600" dirty="0" err="1" smtClean="0">
                <a:solidFill>
                  <a:schemeClr val="bg1"/>
                </a:solidFill>
              </a:rPr>
              <a:t>мати</a:t>
            </a:r>
            <a:r>
              <a:rPr lang="ru-RU" sz="3600" dirty="0" smtClean="0">
                <a:solidFill>
                  <a:schemeClr val="bg1"/>
                </a:solidFill>
              </a:rPr>
              <a:t> …</a:t>
            </a:r>
          </a:p>
          <a:p>
            <a:r>
              <a:rPr lang="ru-RU" sz="3600" dirty="0" err="1" smtClean="0">
                <a:solidFill>
                  <a:schemeClr val="bg1"/>
                </a:solidFill>
              </a:rPr>
              <a:t>Ідь-ідь-ідь</a:t>
            </a:r>
            <a:r>
              <a:rPr lang="ru-RU" sz="3600" dirty="0" smtClean="0">
                <a:solidFill>
                  <a:schemeClr val="bg1"/>
                </a:solidFill>
              </a:rPr>
              <a:t> – в рукавичку </a:t>
            </a:r>
            <a:r>
              <a:rPr lang="ru-RU" sz="3600" dirty="0" err="1" smtClean="0">
                <a:solidFill>
                  <a:schemeClr val="bg1"/>
                </a:solidFill>
              </a:rPr>
              <a:t>вліз</a:t>
            </a:r>
            <a:r>
              <a:rPr lang="ru-RU" sz="3600" dirty="0" smtClean="0">
                <a:solidFill>
                  <a:schemeClr val="bg1"/>
                </a:solidFill>
              </a:rPr>
              <a:t> …</a:t>
            </a:r>
          </a:p>
          <a:p>
            <a:r>
              <a:rPr lang="ru-RU" sz="3600" dirty="0" err="1" smtClean="0">
                <a:solidFill>
                  <a:schemeClr val="bg1"/>
                </a:solidFill>
              </a:rPr>
              <a:t>Ить-ить-ить</a:t>
            </a:r>
            <a:r>
              <a:rPr lang="ru-RU" sz="3600" dirty="0" smtClean="0">
                <a:solidFill>
                  <a:schemeClr val="bg1"/>
                </a:solidFill>
              </a:rPr>
              <a:t> – в Лиски в </a:t>
            </a:r>
            <a:r>
              <a:rPr lang="ru-RU" sz="3600" dirty="0" err="1" smtClean="0">
                <a:solidFill>
                  <a:schemeClr val="bg1"/>
                </a:solidFill>
              </a:rPr>
              <a:t>животі</a:t>
            </a:r>
            <a:r>
              <a:rPr lang="ru-RU" sz="3600" dirty="0" smtClean="0">
                <a:solidFill>
                  <a:schemeClr val="bg1"/>
                </a:solidFill>
              </a:rPr>
              <a:t> …</a:t>
            </a:r>
          </a:p>
          <a:p>
            <a:r>
              <a:rPr lang="ru-RU" sz="3600" dirty="0" err="1" smtClean="0">
                <a:solidFill>
                  <a:schemeClr val="bg1"/>
                </a:solidFill>
              </a:rPr>
              <a:t>Ок-ок-ок</a:t>
            </a:r>
            <a:r>
              <a:rPr lang="ru-RU" sz="3600" dirty="0" smtClean="0">
                <a:solidFill>
                  <a:schemeClr val="bg1"/>
                </a:solidFill>
              </a:rPr>
              <a:t> – </a:t>
            </a:r>
            <a:r>
              <a:rPr lang="ru-RU" sz="3600" dirty="0" err="1" smtClean="0">
                <a:solidFill>
                  <a:schemeClr val="bg1"/>
                </a:solidFill>
              </a:rPr>
              <a:t>ій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назустріч</a:t>
            </a:r>
            <a:r>
              <a:rPr lang="ru-RU" sz="3600" dirty="0" smtClean="0">
                <a:solidFill>
                  <a:schemeClr val="bg1"/>
                </a:solidFill>
              </a:rPr>
              <a:t> … </a:t>
            </a:r>
          </a:p>
          <a:p>
            <a:r>
              <a:rPr lang="ru-RU" sz="3600" dirty="0" smtClean="0">
                <a:solidFill>
                  <a:schemeClr val="bg1"/>
                </a:solidFill>
              </a:rPr>
              <a:t>Ля-ля-ля – </a:t>
            </a:r>
            <a:r>
              <a:rPr lang="ru-RU" sz="3600" dirty="0" err="1" smtClean="0">
                <a:solidFill>
                  <a:schemeClr val="bg1"/>
                </a:solidFill>
              </a:rPr>
              <a:t>пригостила</a:t>
            </a:r>
            <a:r>
              <a:rPr lang="ru-RU" sz="3600" dirty="0" smtClean="0">
                <a:solidFill>
                  <a:schemeClr val="bg1"/>
                </a:solidFill>
              </a:rPr>
              <a:t> … 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8194" name="Picture 2" descr="ÐÐ°ÑÑÐ¸Ð½ÐºÐ¸ Ð¿Ð¾ Ð·Ð°Ð¿ÑÐ¾ÑÑ ÐºÐ»Ð¸Ð¿Ð°ÑÑ Ð´ÐµÑÐ¸ ÑÐ°Ð·Ð³Ð¾Ð²Ð°ÑÐ¸Ð²Ð°ÑÑ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892" y="2694997"/>
            <a:ext cx="3357263" cy="361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logoclub.com.ua/images/articles/11.2015/%D1%80_%D0%B7%D0%B2%D1%83%D0%B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66" r="27283"/>
          <a:stretch/>
        </p:blipFill>
        <p:spPr bwMode="auto">
          <a:xfrm>
            <a:off x="1171591" y="2408224"/>
            <a:ext cx="437909" cy="57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круглений прямокутник 3"/>
          <p:cNvSpPr/>
          <p:nvPr/>
        </p:nvSpPr>
        <p:spPr>
          <a:xfrm>
            <a:off x="2143225" y="155365"/>
            <a:ext cx="9050957" cy="81678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Робота з </a:t>
            </a:r>
            <a:r>
              <a:rPr lang="uk-UA" sz="3200" b="1" dirty="0" err="1" smtClean="0">
                <a:solidFill>
                  <a:schemeClr val="bg1"/>
                </a:solidFill>
              </a:rPr>
              <a:t>чистомовками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647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39466" y="1973494"/>
            <a:ext cx="3216898" cy="4635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Выноска-облако 16"/>
          <p:cNvSpPr/>
          <p:nvPr/>
        </p:nvSpPr>
        <p:spPr>
          <a:xfrm rot="476101">
            <a:off x="170089" y="1281557"/>
            <a:ext cx="9543331" cy="5217011"/>
          </a:xfrm>
          <a:prstGeom prst="cloudCallout">
            <a:avLst>
              <a:gd name="adj1" fmla="val 47092"/>
              <a:gd name="adj2" fmla="val -52161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Округлений прямокутник 3"/>
          <p:cNvSpPr/>
          <p:nvPr/>
        </p:nvSpPr>
        <p:spPr>
          <a:xfrm>
            <a:off x="3112655" y="175490"/>
            <a:ext cx="8148903" cy="711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Повідомлення теми уроку</a:t>
            </a:r>
            <a:endParaRPr lang="uk-UA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472665" y="1842361"/>
            <a:ext cx="73825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Сьогодні на уроці ми з вами познайомимось з цікавою казкою Олександри  </a:t>
            </a:r>
            <a:r>
              <a:rPr kumimoji="0" lang="uk-UA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Бичковської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 Казка про, те як хлопчик Степанко здоров’я шукав».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34835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4088620" y="196710"/>
            <a:ext cx="6114159" cy="711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Очікування від уроку</a:t>
            </a:r>
            <a:endParaRPr lang="uk-UA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Певица — стоковый вектор">
            <a:extLst>
              <a:ext uri="{FF2B5EF4-FFF2-40B4-BE49-F238E27FC236}">
                <a16:creationId xmlns="" xmlns:a16="http://schemas.microsoft.com/office/drawing/2014/main" id="{FBBA1B9A-8CD2-40E0-8E39-BD9ABDD3A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2667" b="100000" l="6167" r="93167">
                        <a14:foregroundMark x1="64167" y1="20333" x2="64167" y2="20333"/>
                        <a14:foregroundMark x1="70833" y1="17000" x2="70833" y2="17000"/>
                        <a14:foregroundMark x1="73500" y1="16000" x2="73500" y2="16000"/>
                        <a14:foregroundMark x1="75167" y1="21667" x2="75167" y2="21667"/>
                        <a14:foregroundMark x1="75500" y1="62833" x2="75500" y2="62833"/>
                        <a14:foregroundMark x1="76167" y1="91000" x2="76167" y2="91000"/>
                        <a14:foregroundMark x1="80667" y1="92667" x2="80667" y2="92667"/>
                        <a14:foregroundMark x1="70500" y1="92667" x2="70500" y2="92667"/>
                        <a14:foregroundMark x1="77167" y1="76167" x2="77167" y2="76167"/>
                        <a14:foregroundMark x1="75500" y1="44167" x2="75500" y2="44167"/>
                        <a14:foregroundMark x1="74833" y1="30667" x2="74833" y2="30667"/>
                        <a14:foregroundMark x1="43833" y1="27333" x2="43833" y2="27333"/>
                        <a14:foregroundMark x1="47167" y1="27333" x2="47167" y2="27333"/>
                        <a14:foregroundMark x1="38000" y1="29000" x2="38000" y2="29000"/>
                        <a14:foregroundMark x1="61833" y1="19000" x2="61833" y2="19000"/>
                        <a14:foregroundMark x1="66167" y1="17667" x2="66167" y2="17667"/>
                        <a14:foregroundMark x1="68500" y1="18667" x2="68500" y2="18667"/>
                        <a14:foregroundMark x1="67167" y1="21000" x2="67167" y2="21000"/>
                        <a14:foregroundMark x1="65833" y1="21000" x2="65833" y2="21000"/>
                        <a14:foregroundMark x1="63167" y1="22333" x2="63167" y2="22333"/>
                        <a14:foregroundMark x1="66167" y1="22333" x2="66167" y2="22333"/>
                        <a14:foregroundMark x1="76500" y1="14000" x2="76500" y2="14000"/>
                        <a14:foregroundMark x1="70167" y1="16333" x2="70167" y2="16333"/>
                        <a14:foregroundMark x1="71833" y1="14667" x2="71833" y2="14667"/>
                        <a14:foregroundMark x1="69500" y1="19333" x2="69500" y2="19333"/>
                        <a14:foregroundMark x1="74500" y1="18667" x2="74500" y2="18667"/>
                        <a14:foregroundMark x1="74167" y1="26667" x2="74167" y2="26667"/>
                        <a14:foregroundMark x1="75833" y1="39167" x2="75833" y2="39167"/>
                        <a14:foregroundMark x1="54500" y1="87333" x2="54500" y2="87333"/>
                        <a14:foregroundMark x1="50833" y1="87000" x2="50833" y2="87000"/>
                        <a14:foregroundMark x1="37000" y1="91000" x2="37000" y2="91000"/>
                        <a14:foregroundMark x1="37000" y1="87000" x2="37000" y2="87000"/>
                        <a14:foregroundMark x1="37000" y1="83333" x2="37000" y2="83333"/>
                        <a14:foregroundMark x1="51833" y1="83333" x2="51833" y2="83333"/>
                        <a14:foregroundMark x1="35667" y1="84333" x2="35667" y2="84333"/>
                        <a14:foregroundMark x1="48833" y1="84333" x2="48833" y2="84333"/>
                        <a14:foregroundMark x1="76833" y1="93333" x2="76833" y2="93333"/>
                        <a14:foregroundMark x1="75833" y1="83667" x2="75833" y2="83667"/>
                        <a14:foregroundMark x1="75833" y1="70167" x2="75833" y2="70167"/>
                        <a14:foregroundMark x1="75833" y1="57833" x2="75833" y2="57833"/>
                        <a14:foregroundMark x1="76167" y1="49833" x2="76167" y2="49833"/>
                        <a14:foregroundMark x1="75167" y1="36000" x2="75167" y2="36000"/>
                        <a14:foregroundMark x1="76500" y1="54167" x2="76500" y2="54167"/>
                        <a14:foregroundMark x1="70833" y1="18667" x2="70833" y2="18667"/>
                        <a14:foregroundMark x1="74167" y1="26000" x2="74167" y2="26000"/>
                        <a14:foregroundMark x1="75167" y1="66500" x2="75167" y2="66500"/>
                        <a14:foregroundMark x1="75500" y1="81333" x2="75500" y2="81333"/>
                        <a14:foregroundMark x1="75833" y1="72167" x2="75833" y2="72167"/>
                        <a14:foregroundMark x1="75500" y1="86333" x2="75500" y2="86333"/>
                        <a14:foregroundMark x1="72500" y1="94000" x2="72500" y2="94000"/>
                        <a14:foregroundMark x1="83333" y1="93333" x2="83333" y2="93333"/>
                        <a14:foregroundMark x1="67167" y1="94333" x2="67167" y2="94333"/>
                        <a14:foregroundMark x1="86333" y1="95000" x2="86333" y2="95000"/>
                        <a14:foregroundMark x1="42500" y1="28333" x2="42500" y2="28333"/>
                        <a14:foregroundMark x1="68167" y1="16667" x2="68167" y2="1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31" r="10037"/>
          <a:stretch/>
        </p:blipFill>
        <p:spPr bwMode="auto">
          <a:xfrm flipH="1">
            <a:off x="8945326" y="3573386"/>
            <a:ext cx="2262908" cy="26928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Виноска-хмарка 7"/>
          <p:cNvSpPr/>
          <p:nvPr/>
        </p:nvSpPr>
        <p:spPr>
          <a:xfrm flipH="1">
            <a:off x="914400" y="824175"/>
            <a:ext cx="7190071" cy="5316742"/>
          </a:xfrm>
          <a:prstGeom prst="cloudCallout">
            <a:avLst>
              <a:gd name="adj1" fmla="val -65233"/>
              <a:gd name="adj2" fmla="val 14985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85750"/>
            <a:r>
              <a:rPr lang="uk-UA" sz="6600" dirty="0" smtClean="0">
                <a:solidFill>
                  <a:srgbClr val="002060"/>
                </a:solidFill>
              </a:rPr>
              <a:t>Від уроку я очікую ….</a:t>
            </a:r>
            <a:endParaRPr lang="uk-UA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3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4733" y="428604"/>
            <a:ext cx="485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Monotype Corsiva" pitchFamily="66" charset="0"/>
                <a:cs typeface="Times New Roman" pitchFamily="18" charset="0"/>
              </a:rPr>
              <a:t>Асоціативний кущ</a:t>
            </a:r>
            <a:endParaRPr lang="ru-RU" sz="2800" b="1" dirty="0">
              <a:latin typeface="Monotype Corsiva" pitchFamily="66" charset="0"/>
              <a:cs typeface="Times New Roman" pitchFamily="18" charset="0"/>
            </a:endParaRPr>
          </a:p>
        </p:txBody>
      </p:sp>
      <p:grpSp>
        <p:nvGrpSpPr>
          <p:cNvPr id="4" name="Группа 34"/>
          <p:cNvGrpSpPr/>
          <p:nvPr/>
        </p:nvGrpSpPr>
        <p:grpSpPr>
          <a:xfrm>
            <a:off x="2952728" y="1643050"/>
            <a:ext cx="6191293" cy="3713982"/>
            <a:chOff x="2285984" y="1929596"/>
            <a:chExt cx="4643470" cy="3713982"/>
          </a:xfrm>
        </p:grpSpPr>
        <p:cxnSp>
          <p:nvCxnSpPr>
            <p:cNvPr id="11" name="Прямая со стрелкой 10"/>
            <p:cNvCxnSpPr/>
            <p:nvPr/>
          </p:nvCxnSpPr>
          <p:spPr>
            <a:xfrm rot="10800000">
              <a:off x="2285984" y="3857628"/>
              <a:ext cx="1143008" cy="158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 стрелкой 4"/>
            <p:cNvCxnSpPr/>
            <p:nvPr/>
          </p:nvCxnSpPr>
          <p:spPr>
            <a:xfrm rot="5400000" flipH="1" flipV="1">
              <a:off x="4036215" y="2464587"/>
              <a:ext cx="1071570" cy="158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Блок-схема: узел 2"/>
            <p:cNvSpPr/>
            <p:nvPr/>
          </p:nvSpPr>
          <p:spPr>
            <a:xfrm>
              <a:off x="3428992" y="3000372"/>
              <a:ext cx="2357454" cy="1571636"/>
            </a:xfrm>
            <a:prstGeom prst="flowChartConnector">
              <a:avLst/>
            </a:prstGeom>
            <a:solidFill>
              <a:srgbClr val="CC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Здоров'я</a:t>
              </a:r>
              <a:r>
                <a:rPr lang="uk-UA" dirty="0" smtClean="0">
                  <a:solidFill>
                    <a:schemeClr val="tx1"/>
                  </a:solidFill>
                </a:rPr>
                <a:t> 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Прямая со стрелкой 7"/>
            <p:cNvCxnSpPr/>
            <p:nvPr/>
          </p:nvCxnSpPr>
          <p:spPr>
            <a:xfrm rot="5400000">
              <a:off x="4037009" y="5107793"/>
              <a:ext cx="1070776" cy="794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 rot="16200000" flipH="1">
              <a:off x="5214942" y="4500570"/>
              <a:ext cx="928694" cy="64294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>
            <a:xfrm rot="5400000" flipH="1" flipV="1">
              <a:off x="5357818" y="2357430"/>
              <a:ext cx="928694" cy="78581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 rot="16200000" flipV="1">
              <a:off x="2964645" y="2393149"/>
              <a:ext cx="857256" cy="78581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rot="5400000">
              <a:off x="2928926" y="4500570"/>
              <a:ext cx="1000132" cy="71438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>
              <a:off x="5786446" y="3857628"/>
              <a:ext cx="1143008" cy="158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7524760" y="1500175"/>
            <a:ext cx="1809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Monotype Corsiva" pitchFamily="66" charset="0"/>
              </a:rPr>
              <a:t>Життя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953520" y="3143248"/>
            <a:ext cx="2571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Monotype Corsiva" pitchFamily="66" charset="0"/>
              </a:rPr>
              <a:t>Хороше самопочуття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20011" y="5000637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Monotype Corsiva" pitchFamily="66" charset="0"/>
              </a:rPr>
              <a:t>Загартовування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48243" y="5357827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Monotype Corsiva" pitchFamily="66" charset="0"/>
              </a:rPr>
              <a:t>Спорт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19219" y="5072075"/>
            <a:ext cx="3048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Monotype Corsiva" pitchFamily="66" charset="0"/>
              </a:rPr>
              <a:t>Правильне харчування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6211" y="3357563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Monotype Corsiva" pitchFamily="66" charset="0"/>
              </a:rPr>
              <a:t>Свіже повітря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6211" y="1285861"/>
            <a:ext cx="361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Monotype Corsiva" pitchFamily="66" charset="0"/>
              </a:rPr>
              <a:t>Відсутність шкідливих звичок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57742" y="1142985"/>
            <a:ext cx="2190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Monotype Corsiva" pitchFamily="66" charset="0"/>
              </a:rPr>
              <a:t>Відпочинок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Гімнастика для очей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43790" y="1317458"/>
            <a:ext cx="9320464" cy="5242761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8" name="Округлений прямокутник 3"/>
          <p:cNvSpPr/>
          <p:nvPr/>
        </p:nvSpPr>
        <p:spPr>
          <a:xfrm>
            <a:off x="346509" y="164990"/>
            <a:ext cx="11713946" cy="81678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Рухлива вправа для очей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5487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fs01.vseosvita.ua/01000kb8-1f36/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166" y="329282"/>
            <a:ext cx="5552206" cy="6110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Краплинка">
  <a:themeElements>
    <a:clrScheme name="Краплинка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раплинка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раплинка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</TotalTime>
  <Words>265</Words>
  <Application>Microsoft Office PowerPoint</Application>
  <PresentationFormat>Произвольный</PresentationFormat>
  <Paragraphs>92</Paragraphs>
  <Slides>29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Краплинка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Радіти спілкуванню.</vt:lpstr>
      <vt:lpstr>Часто відвідувати  лікарів.</vt:lpstr>
      <vt:lpstr>Слайд 22</vt:lpstr>
      <vt:lpstr>Можна не спати  взагалі.</vt:lpstr>
      <vt:lpstr>Слайд 24</vt:lpstr>
      <vt:lpstr>Загартовуватись  шкідливо.</vt:lpstr>
      <vt:lpstr>Ніколи не хворіти ні  на що серйозніше, ніж  легка застуда.</vt:lpstr>
      <vt:lpstr>Можна не слідкувати  за вагою. 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ROZUMNIKI</dc:creator>
  <cp:lastModifiedBy>Юля Андреева</cp:lastModifiedBy>
  <cp:revision>56</cp:revision>
  <dcterms:created xsi:type="dcterms:W3CDTF">2023-11-09T19:17:25Z</dcterms:created>
  <dcterms:modified xsi:type="dcterms:W3CDTF">2025-04-12T16:06:34Z</dcterms:modified>
</cp:coreProperties>
</file>