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303" r:id="rId3"/>
    <p:sldId id="306" r:id="rId4"/>
    <p:sldId id="304" r:id="rId5"/>
    <p:sldId id="307" r:id="rId6"/>
    <p:sldId id="305" r:id="rId7"/>
    <p:sldId id="308" r:id="rId8"/>
    <p:sldId id="309" r:id="rId9"/>
    <p:sldId id="312" r:id="rId10"/>
    <p:sldId id="313" r:id="rId11"/>
    <p:sldId id="310" r:id="rId12"/>
    <p:sldId id="311" r:id="rId13"/>
    <p:sldId id="316" r:id="rId14"/>
    <p:sldId id="317" r:id="rId15"/>
    <p:sldId id="319" r:id="rId16"/>
    <p:sldId id="320" r:id="rId17"/>
    <p:sldId id="314" r:id="rId18"/>
    <p:sldId id="318" r:id="rId19"/>
    <p:sldId id="321" r:id="rId20"/>
    <p:sldId id="322" r:id="rId21"/>
    <p:sldId id="331" r:id="rId22"/>
    <p:sldId id="324" r:id="rId23"/>
    <p:sldId id="325" r:id="rId24"/>
    <p:sldId id="315" r:id="rId25"/>
    <p:sldId id="326" r:id="rId26"/>
    <p:sldId id="327" r:id="rId27"/>
    <p:sldId id="333" r:id="rId28"/>
    <p:sldId id="334" r:id="rId29"/>
    <p:sldId id="323" r:id="rId30"/>
    <p:sldId id="329" r:id="rId31"/>
    <p:sldId id="32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3300"/>
    <a:srgbClr val="0000CC"/>
    <a:srgbClr val="660033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080" autoAdjust="0"/>
    <p:restoredTop sz="94660"/>
  </p:normalViewPr>
  <p:slideViewPr>
    <p:cSldViewPr>
      <p:cViewPr>
        <p:scale>
          <a:sx n="61" d="100"/>
          <a:sy n="61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ED9DA-D248-47E9-8B3D-CF9CA38A4F5B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2F7E0E-B83F-4190-AB0F-A3B0EFA1A8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2F7E0E-B83F-4190-AB0F-A3B0EFA1A8F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0CE15-3855-49D2-BB58-B3FC204C781F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4AAA5-E6F2-476D-987A-6290D09F2F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10.jpeg"/><Relationship Id="rId4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http://nebula.wsimg.com/98b580ddf739caa5a1e3d735ef3926ff?AccessKeyId=05807AFD1A736AFF5E79&amp;disposition=0&amp;alloworigin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85918" y="1571612"/>
            <a:ext cx="614363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8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математики</a:t>
            </a:r>
            <a:endParaRPr kumimoji="0" lang="uk-UA" sz="80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4"/>
          <a:srcRect l="22889" t="49272" r="30444" b="10444"/>
          <a:stretch>
            <a:fillRect/>
          </a:stretch>
        </p:blipFill>
        <p:spPr>
          <a:xfrm>
            <a:off x="1714480" y="1571612"/>
            <a:ext cx="6143668" cy="4718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2428868"/>
            <a:ext cx="5429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МАТЕМАТИЧНА РОЗМИНКА З ЛЕГО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Снимок экрана (1129).png"/>
          <p:cNvPicPr>
            <a:picLocks noChangeAspect="1"/>
          </p:cNvPicPr>
          <p:nvPr/>
        </p:nvPicPr>
        <p:blipFill>
          <a:blip r:embed="rId5"/>
          <a:srcRect l="19531" t="9702" r="17969" b="16650"/>
          <a:stretch>
            <a:fillRect/>
          </a:stretch>
        </p:blipFill>
        <p:spPr>
          <a:xfrm>
            <a:off x="3214678" y="3714752"/>
            <a:ext cx="345059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Снимок экрана (1129).png"/>
          <p:cNvPicPr>
            <a:picLocks noChangeAspect="1"/>
          </p:cNvPicPr>
          <p:nvPr/>
        </p:nvPicPr>
        <p:blipFill>
          <a:blip r:embed="rId4"/>
          <a:srcRect l="50586" t="9702" r="17969" b="16650"/>
          <a:stretch>
            <a:fillRect/>
          </a:stretch>
        </p:blipFill>
        <p:spPr>
          <a:xfrm>
            <a:off x="1000100" y="3357562"/>
            <a:ext cx="2441360" cy="3214710"/>
          </a:xfrm>
          <a:prstGeom prst="rect">
            <a:avLst/>
          </a:prstGeom>
        </p:spPr>
      </p:pic>
      <p:pic>
        <p:nvPicPr>
          <p:cNvPr id="5" name="Рисунок 4" descr="Снимок экрана (1129).png"/>
          <p:cNvPicPr>
            <a:picLocks noChangeAspect="1"/>
          </p:cNvPicPr>
          <p:nvPr/>
        </p:nvPicPr>
        <p:blipFill>
          <a:blip r:embed="rId4"/>
          <a:srcRect l="19531" t="9702" r="50881" b="16650"/>
          <a:stretch>
            <a:fillRect/>
          </a:stretch>
        </p:blipFill>
        <p:spPr>
          <a:xfrm>
            <a:off x="1142977" y="328634"/>
            <a:ext cx="2143140" cy="29991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6116" y="500042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1428736"/>
            <a:ext cx="777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242886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8992" y="350043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4643446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8992" y="5643578"/>
            <a:ext cx="8002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6380" y="428604"/>
            <a:ext cx="3166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ПОБУДУЙ ВЕЖУ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Снимок экрана (1129).png"/>
          <p:cNvPicPr>
            <a:picLocks noChangeAspect="1"/>
          </p:cNvPicPr>
          <p:nvPr/>
        </p:nvPicPr>
        <p:blipFill>
          <a:blip r:embed="rId4"/>
          <a:srcRect l="19531" t="34028" r="50881" b="41413"/>
          <a:stretch>
            <a:fillRect/>
          </a:stretch>
        </p:blipFill>
        <p:spPr>
          <a:xfrm>
            <a:off x="5715008" y="4643446"/>
            <a:ext cx="2296221" cy="1071570"/>
          </a:xfrm>
          <a:prstGeom prst="rect">
            <a:avLst/>
          </a:prstGeom>
        </p:spPr>
      </p:pic>
      <p:pic>
        <p:nvPicPr>
          <p:cNvPr id="13" name="Рисунок 12" descr="Снимок экрана (1129).png"/>
          <p:cNvPicPr>
            <a:picLocks noChangeAspect="1"/>
          </p:cNvPicPr>
          <p:nvPr/>
        </p:nvPicPr>
        <p:blipFill>
          <a:blip r:embed="rId4"/>
          <a:srcRect l="19531" t="9702" r="50881" b="65739"/>
          <a:stretch>
            <a:fillRect/>
          </a:stretch>
        </p:blipFill>
        <p:spPr>
          <a:xfrm>
            <a:off x="5715008" y="4071942"/>
            <a:ext cx="2214578" cy="1033470"/>
          </a:xfrm>
          <a:prstGeom prst="rect">
            <a:avLst/>
          </a:prstGeom>
        </p:spPr>
      </p:pic>
      <p:pic>
        <p:nvPicPr>
          <p:cNvPr id="17" name="Рисунок 16" descr="Снимок экрана (1129).png"/>
          <p:cNvPicPr>
            <a:picLocks noChangeAspect="1"/>
          </p:cNvPicPr>
          <p:nvPr/>
        </p:nvPicPr>
        <p:blipFill>
          <a:blip r:embed="rId4"/>
          <a:srcRect l="50586" t="9702" r="17969" b="65749"/>
          <a:stretch>
            <a:fillRect/>
          </a:stretch>
        </p:blipFill>
        <p:spPr>
          <a:xfrm>
            <a:off x="5643570" y="3429000"/>
            <a:ext cx="2441360" cy="1071570"/>
          </a:xfrm>
          <a:prstGeom prst="rect">
            <a:avLst/>
          </a:prstGeom>
        </p:spPr>
      </p:pic>
      <p:pic>
        <p:nvPicPr>
          <p:cNvPr id="19" name="Рисунок 18" descr="Снимок экрана (1129).png"/>
          <p:cNvPicPr>
            <a:picLocks noChangeAspect="1"/>
          </p:cNvPicPr>
          <p:nvPr/>
        </p:nvPicPr>
        <p:blipFill>
          <a:blip r:embed="rId4"/>
          <a:srcRect l="50586" t="58801" r="17969" b="16650"/>
          <a:stretch>
            <a:fillRect/>
          </a:stretch>
        </p:blipFill>
        <p:spPr>
          <a:xfrm>
            <a:off x="5643570" y="2786058"/>
            <a:ext cx="2441360" cy="1071570"/>
          </a:xfrm>
          <a:prstGeom prst="rect">
            <a:avLst/>
          </a:prstGeom>
        </p:spPr>
      </p:pic>
      <p:pic>
        <p:nvPicPr>
          <p:cNvPr id="16" name="Рисунок 15" descr="Снимок экрана (1129).png"/>
          <p:cNvPicPr>
            <a:picLocks noChangeAspect="1"/>
          </p:cNvPicPr>
          <p:nvPr/>
        </p:nvPicPr>
        <p:blipFill>
          <a:blip r:embed="rId4"/>
          <a:srcRect l="19531" t="60108" r="50881" b="16650"/>
          <a:stretch>
            <a:fillRect/>
          </a:stretch>
        </p:blipFill>
        <p:spPr>
          <a:xfrm>
            <a:off x="5715008" y="2285992"/>
            <a:ext cx="2286016" cy="1009589"/>
          </a:xfrm>
          <a:prstGeom prst="rect">
            <a:avLst/>
          </a:prstGeom>
        </p:spPr>
      </p:pic>
      <p:pic>
        <p:nvPicPr>
          <p:cNvPr id="18" name="Рисунок 17" descr="Снимок экрана (1129).png"/>
          <p:cNvPicPr>
            <a:picLocks noChangeAspect="1"/>
          </p:cNvPicPr>
          <p:nvPr/>
        </p:nvPicPr>
        <p:blipFill>
          <a:blip r:embed="rId4"/>
          <a:srcRect l="50586" t="34251" r="17969" b="41199"/>
          <a:stretch>
            <a:fillRect/>
          </a:stretch>
        </p:blipFill>
        <p:spPr>
          <a:xfrm>
            <a:off x="5643570" y="1643050"/>
            <a:ext cx="2441360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6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21447"/>
            <a:ext cx="8143932" cy="6107949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857488" y="2428868"/>
            <a:ext cx="3143272" cy="30003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2389965" cy="5286412"/>
          </a:xfrm>
          <a:prstGeom prst="rect">
            <a:avLst/>
          </a:prstGeo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5"/>
          <a:srcRect l="20000" t="6666" r="26666" b="56667"/>
          <a:stretch>
            <a:fillRect/>
          </a:stretch>
        </p:blipFill>
        <p:spPr>
          <a:xfrm>
            <a:off x="2857488" y="2143116"/>
            <a:ext cx="5403311" cy="3714776"/>
          </a:xfrm>
          <a:prstGeom prst="rect">
            <a:avLst/>
          </a:prstGeom>
        </p:spPr>
      </p:pic>
      <p:pic>
        <p:nvPicPr>
          <p:cNvPr id="6" name="Рисунок 5" descr="Без названия (5).jpg"/>
          <p:cNvPicPr>
            <a:picLocks noChangeAspect="1"/>
          </p:cNvPicPr>
          <p:nvPr/>
        </p:nvPicPr>
        <p:blipFill>
          <a:blip r:embed="rId5"/>
          <a:srcRect l="22889" t="49263" r="30444" b="10444"/>
          <a:stretch>
            <a:fillRect/>
          </a:stretch>
        </p:blipFill>
        <p:spPr>
          <a:xfrm>
            <a:off x="2928926" y="2000240"/>
            <a:ext cx="492922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4"/>
          <a:srcRect l="22889" t="49272" r="30444" b="10444"/>
          <a:stretch>
            <a:fillRect/>
          </a:stretch>
        </p:blipFill>
        <p:spPr>
          <a:xfrm>
            <a:off x="1714480" y="1571612"/>
            <a:ext cx="6143668" cy="4718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2428868"/>
            <a:ext cx="6258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КАЛІГРАФІЧНА ХВИЛИНКА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143248"/>
            <a:ext cx="4891093" cy="2571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71670" y="5929330"/>
            <a:ext cx="6208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Запишіть каліграфічно числа другого десятка</a:t>
            </a:r>
            <a:r>
              <a:rPr lang="uk-UA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2389965" cy="5286412"/>
          </a:xfrm>
          <a:prstGeom prst="rect">
            <a:avLst/>
          </a:prstGeo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5"/>
          <a:srcRect l="20000" t="6666" r="26666" b="56667"/>
          <a:stretch>
            <a:fillRect/>
          </a:stretch>
        </p:blipFill>
        <p:spPr>
          <a:xfrm>
            <a:off x="2857488" y="2143116"/>
            <a:ext cx="5403311" cy="3714776"/>
          </a:xfrm>
          <a:prstGeom prst="rect">
            <a:avLst/>
          </a:prstGeom>
        </p:spPr>
      </p:pic>
      <p:pic>
        <p:nvPicPr>
          <p:cNvPr id="6" name="Рисунок 5" descr="Без названия (5).jpg"/>
          <p:cNvPicPr>
            <a:picLocks noChangeAspect="1"/>
          </p:cNvPicPr>
          <p:nvPr/>
        </p:nvPicPr>
        <p:blipFill>
          <a:blip r:embed="rId5"/>
          <a:srcRect l="22889" t="49263" r="30444" b="10444"/>
          <a:stretch>
            <a:fillRect/>
          </a:stretch>
        </p:blipFill>
        <p:spPr>
          <a:xfrm>
            <a:off x="2928926" y="2000240"/>
            <a:ext cx="492922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4"/>
          <a:srcRect l="22889" t="49272" r="30444" b="10444"/>
          <a:stretch>
            <a:fillRect/>
          </a:stretch>
        </p:blipFill>
        <p:spPr>
          <a:xfrm>
            <a:off x="1714480" y="1571612"/>
            <a:ext cx="6143668" cy="4718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928670"/>
            <a:ext cx="4884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РОБОТА В ПІДРУЧНИКУ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85918" y="2786058"/>
            <a:ext cx="5923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МАТЕМАТИКА САМОСТІЙНО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571876"/>
            <a:ext cx="5072098" cy="266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Снимок экрана (1131).png"/>
          <p:cNvPicPr>
            <a:picLocks noChangeAspect="1"/>
          </p:cNvPicPr>
          <p:nvPr/>
        </p:nvPicPr>
        <p:blipFill>
          <a:blip r:embed="rId4"/>
          <a:srcRect l="21875" t="24988" r="46094" b="59727"/>
          <a:stretch>
            <a:fillRect/>
          </a:stretch>
        </p:blipFill>
        <p:spPr>
          <a:xfrm>
            <a:off x="642909" y="857232"/>
            <a:ext cx="7988067" cy="21431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4286256"/>
            <a:ext cx="2071702" cy="257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С.28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1670" y="28574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9124" y="278605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3702" y="285749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3571876"/>
            <a:ext cx="47605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Складіть вирази на додавання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4143380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8+9=17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14612" y="5000636"/>
            <a:ext cx="17876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7+9=16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6050" y="5786454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10+7=17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2).jpg"/>
          <p:cNvPicPr>
            <a:picLocks noChangeAspect="1"/>
          </p:cNvPicPr>
          <p:nvPr/>
        </p:nvPicPr>
        <p:blipFill>
          <a:blip r:embed="rId4"/>
          <a:srcRect l="2301" r="5699"/>
          <a:stretch>
            <a:fillRect/>
          </a:stretch>
        </p:blipFill>
        <p:spPr>
          <a:xfrm>
            <a:off x="214282" y="1285860"/>
            <a:ext cx="8567457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2389965" cy="5286412"/>
          </a:xfrm>
          <a:prstGeom prst="rect">
            <a:avLst/>
          </a:prstGeo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5"/>
          <a:srcRect l="20000" t="6666" r="26666" b="56667"/>
          <a:stretch>
            <a:fillRect/>
          </a:stretch>
        </p:blipFill>
        <p:spPr>
          <a:xfrm>
            <a:off x="2857488" y="2143116"/>
            <a:ext cx="5403311" cy="3714776"/>
          </a:xfrm>
          <a:prstGeom prst="rect">
            <a:avLst/>
          </a:prstGeom>
        </p:spPr>
      </p:pic>
      <p:pic>
        <p:nvPicPr>
          <p:cNvPr id="6" name="Рисунок 5" descr="Без названия (5).jpg"/>
          <p:cNvPicPr>
            <a:picLocks noChangeAspect="1"/>
          </p:cNvPicPr>
          <p:nvPr/>
        </p:nvPicPr>
        <p:blipFill>
          <a:blip r:embed="rId5"/>
          <a:srcRect l="22889" t="49263" r="30444" b="10444"/>
          <a:stretch>
            <a:fillRect/>
          </a:stretch>
        </p:blipFill>
        <p:spPr>
          <a:xfrm>
            <a:off x="2928926" y="2000240"/>
            <a:ext cx="492922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http://nebula.wsimg.com/98b580ddf739caa5a1e3d735ef3926ff?AccessKeyId=05807AFD1A736AFF5E79&amp;disposition=0&amp;alloworigin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Без названия (7).jpg"/>
          <p:cNvPicPr>
            <a:picLocks noChangeAspect="1"/>
          </p:cNvPicPr>
          <p:nvPr/>
        </p:nvPicPr>
        <p:blipFill>
          <a:blip r:embed="rId5"/>
          <a:srcRect l="22408"/>
          <a:stretch>
            <a:fillRect/>
          </a:stretch>
        </p:blipFill>
        <p:spPr>
          <a:xfrm>
            <a:off x="1714480" y="1128705"/>
            <a:ext cx="5840227" cy="42291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4"/>
          <a:srcRect l="22889" t="49272" r="30444" b="10444"/>
          <a:stretch>
            <a:fillRect/>
          </a:stretch>
        </p:blipFill>
        <p:spPr>
          <a:xfrm>
            <a:off x="1714480" y="1571612"/>
            <a:ext cx="6143668" cy="4718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928670"/>
            <a:ext cx="3548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ГРА “ ПОРІВНЯЙ”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2786058"/>
            <a:ext cx="51415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МАТЕМАТИКА З ДРУГОМ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571876"/>
            <a:ext cx="5072098" cy="266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5984" y="357166"/>
            <a:ext cx="4374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dirty="0" smtClean="0">
                <a:latin typeface="Times New Roman" pitchFamily="18" charset="0"/>
                <a:cs typeface="Times New Roman" pitchFamily="18" charset="0"/>
              </a:rPr>
              <a:t>ПЕРЕВІРКА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1500174"/>
            <a:ext cx="585769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latin typeface="Times New Roman" pitchFamily="18" charset="0"/>
                <a:cs typeface="Times New Roman" pitchFamily="18" charset="0"/>
              </a:rPr>
              <a:t>Порівняй вирази( ˃,˂)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9+3_7+6        4+8 _ 7+3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4+8_3+6        11+3_8+8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2928934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˂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4286256"/>
            <a:ext cx="4443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˂</a:t>
            </a:r>
            <a:endParaRPr lang="ru-RU" sz="3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2928934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˃</a:t>
            </a:r>
            <a:endParaRPr lang="ru-RU" sz="3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4546" y="4286256"/>
            <a:ext cx="4475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˃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2389965" cy="5286412"/>
          </a:xfrm>
          <a:prstGeom prst="rect">
            <a:avLst/>
          </a:prstGeo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5"/>
          <a:srcRect l="20000" t="6666" r="26666" b="56667"/>
          <a:stretch>
            <a:fillRect/>
          </a:stretch>
        </p:blipFill>
        <p:spPr>
          <a:xfrm>
            <a:off x="2857488" y="2143116"/>
            <a:ext cx="5403311" cy="3714776"/>
          </a:xfrm>
          <a:prstGeom prst="rect">
            <a:avLst/>
          </a:prstGeom>
        </p:spPr>
      </p:pic>
      <p:pic>
        <p:nvPicPr>
          <p:cNvPr id="6" name="Рисунок 5" descr="Без названия (5).jpg"/>
          <p:cNvPicPr>
            <a:picLocks noChangeAspect="1"/>
          </p:cNvPicPr>
          <p:nvPr/>
        </p:nvPicPr>
        <p:blipFill>
          <a:blip r:embed="rId5"/>
          <a:srcRect l="22889" t="49263" r="30444" b="10444"/>
          <a:stretch>
            <a:fillRect/>
          </a:stretch>
        </p:blipFill>
        <p:spPr>
          <a:xfrm>
            <a:off x="2928926" y="2000240"/>
            <a:ext cx="492922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4"/>
          <a:srcRect l="22889" t="49272" r="30444" b="10444"/>
          <a:stretch>
            <a:fillRect/>
          </a:stretch>
        </p:blipFill>
        <p:spPr>
          <a:xfrm>
            <a:off x="1714480" y="1571612"/>
            <a:ext cx="6143668" cy="47180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00298" y="928670"/>
            <a:ext cx="4884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РОБОТА В ПІДРУЧНИКУ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2786058"/>
            <a:ext cx="5475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МАТЕМАТИКА ПИСЬМОВО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ages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571876"/>
            <a:ext cx="5072098" cy="266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357166"/>
            <a:ext cx="2228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Приклади 1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нимок экрана (1131).png"/>
          <p:cNvPicPr>
            <a:picLocks noChangeAspect="1"/>
          </p:cNvPicPr>
          <p:nvPr/>
        </p:nvPicPr>
        <p:blipFill>
          <a:blip r:embed="rId4"/>
          <a:srcRect l="24479" t="18040" r="47917" b="73623"/>
          <a:stretch>
            <a:fillRect/>
          </a:stretch>
        </p:blipFill>
        <p:spPr>
          <a:xfrm>
            <a:off x="642910" y="1000108"/>
            <a:ext cx="7572428" cy="12858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2571744"/>
            <a:ext cx="3107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Самоперевірка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071942"/>
            <a:ext cx="2071702" cy="2571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С.28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28860" y="3214686"/>
            <a:ext cx="4673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9+5=14         6+9=15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8+6=14          8+7=15</a:t>
            </a:r>
          </a:p>
          <a:p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7+7=14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2389965" cy="5286412"/>
          </a:xfrm>
          <a:prstGeom prst="rect">
            <a:avLst/>
          </a:prstGeo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5"/>
          <a:srcRect l="20000" t="6666" r="26666" b="56667"/>
          <a:stretch>
            <a:fillRect/>
          </a:stretch>
        </p:blipFill>
        <p:spPr>
          <a:xfrm>
            <a:off x="2857488" y="2143116"/>
            <a:ext cx="5403311" cy="3714776"/>
          </a:xfrm>
          <a:prstGeom prst="rect">
            <a:avLst/>
          </a:prstGeom>
        </p:spPr>
      </p:pic>
      <p:pic>
        <p:nvPicPr>
          <p:cNvPr id="6" name="Рисунок 5" descr="Без названия (5).jpg"/>
          <p:cNvPicPr>
            <a:picLocks noChangeAspect="1"/>
          </p:cNvPicPr>
          <p:nvPr/>
        </p:nvPicPr>
        <p:blipFill>
          <a:blip r:embed="rId5"/>
          <a:srcRect l="22889" t="49263" r="30444" b="10444"/>
          <a:stretch>
            <a:fillRect/>
          </a:stretch>
        </p:blipFill>
        <p:spPr>
          <a:xfrm>
            <a:off x="2928926" y="2000240"/>
            <a:ext cx="492922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4"/>
          <a:srcRect l="22889" t="49272" r="30444" b="10444"/>
          <a:stretch>
            <a:fillRect/>
          </a:stretch>
        </p:blipFill>
        <p:spPr>
          <a:xfrm>
            <a:off x="1714480" y="1571612"/>
            <a:ext cx="6143668" cy="47180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14546" y="2786058"/>
            <a:ext cx="56821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ГЕОМЕТРИЧНИЙ МАТЕРІАЛ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Без названия (4).jpg"/>
          <p:cNvPicPr>
            <a:picLocks noChangeAspect="1"/>
          </p:cNvPicPr>
          <p:nvPr/>
        </p:nvPicPr>
        <p:blipFill>
          <a:blip r:embed="rId5"/>
          <a:srcRect l="11070"/>
          <a:stretch>
            <a:fillRect/>
          </a:stretch>
        </p:blipFill>
        <p:spPr>
          <a:xfrm>
            <a:off x="3500430" y="3500438"/>
            <a:ext cx="3137140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357422" y="500042"/>
            <a:ext cx="5123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ПРАВИЛА РОБОТИ У ГРУПІ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142984"/>
            <a:ext cx="2643174" cy="2504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4348" y="2143116"/>
            <a:ext cx="203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Працюють всі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214422"/>
            <a:ext cx="2455627" cy="226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143240" y="2071678"/>
            <a:ext cx="2786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>
                <a:solidFill>
                  <a:prstClr val="black"/>
                </a:solidFill>
              </a:rPr>
              <a:t>Кожний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</a:rPr>
              <a:t>пропонує</a:t>
            </a:r>
            <a:endParaRPr lang="ru-RU" b="1" i="1" dirty="0" smtClean="0">
              <a:solidFill>
                <a:prstClr val="black"/>
              </a:solidFill>
            </a:endParaRPr>
          </a:p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</a:rPr>
              <a:t>варіант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</a:rPr>
              <a:t>відповіді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по </a:t>
            </a:r>
            <a:r>
              <a:rPr lang="ru-RU" b="1" i="1" dirty="0" err="1" smtClean="0">
                <a:solidFill>
                  <a:prstClr val="black"/>
                </a:solidFill>
              </a:rPr>
              <a:t>черзі</a:t>
            </a:r>
            <a:r>
              <a:rPr lang="ru-RU" b="1" i="1" dirty="0" smtClean="0">
                <a:solidFill>
                  <a:prstClr val="black"/>
                </a:solidFill>
              </a:rPr>
              <a:t>. </a:t>
            </a:r>
            <a:br>
              <a:rPr lang="ru-RU" b="1" i="1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285860"/>
            <a:ext cx="2285984" cy="220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786446" y="1643050"/>
            <a:ext cx="2974108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prstClr val="black"/>
                </a:solidFill>
              </a:rPr>
              <a:t> </a:t>
            </a:r>
            <a:r>
              <a:rPr lang="ru-RU" sz="1400" b="1" i="1" dirty="0" err="1" smtClean="0">
                <a:solidFill>
                  <a:prstClr val="black"/>
                </a:solidFill>
              </a:rPr>
              <a:t>Говорити</a:t>
            </a:r>
            <a:r>
              <a:rPr lang="ru-RU" sz="1400" b="1" i="1" dirty="0" smtClean="0">
                <a:solidFill>
                  <a:prstClr val="black"/>
                </a:solidFill>
              </a:rPr>
              <a:t> коротко й </a:t>
            </a:r>
            <a:r>
              <a:rPr lang="ru-RU" sz="1400" b="1" i="1" dirty="0" err="1" smtClean="0">
                <a:solidFill>
                  <a:prstClr val="black"/>
                </a:solidFill>
              </a:rPr>
              <a:t>чітко</a:t>
            </a:r>
            <a:r>
              <a:rPr lang="ru-RU" sz="1400" b="1" i="1" dirty="0">
                <a:solidFill>
                  <a:prstClr val="black"/>
                </a:solidFill>
              </a:rPr>
              <a:t>. Головне – </a:t>
            </a:r>
            <a:endParaRPr lang="ru-RU" sz="1400" b="1" i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не </a:t>
            </a:r>
            <a:r>
              <a:rPr lang="ru-RU" sz="1400" b="1" i="1" dirty="0" err="1">
                <a:solidFill>
                  <a:prstClr val="black"/>
                </a:solidFill>
              </a:rPr>
              <a:t>перебивати</a:t>
            </a:r>
            <a:r>
              <a:rPr lang="ru-RU" sz="1400" b="1" i="1" dirty="0">
                <a:solidFill>
                  <a:prstClr val="black"/>
                </a:solidFill>
              </a:rPr>
              <a:t> </a:t>
            </a:r>
            <a:endParaRPr lang="ru-RU" sz="1400" b="1" i="1" dirty="0" smtClean="0">
              <a:solidFill>
                <a:prstClr val="black"/>
              </a:solidFill>
            </a:endParaRPr>
          </a:p>
          <a:p>
            <a:pPr algn="ctr"/>
            <a:r>
              <a:rPr lang="ru-RU" sz="1400" b="1" i="1" dirty="0" smtClean="0">
                <a:solidFill>
                  <a:prstClr val="black"/>
                </a:solidFill>
              </a:rPr>
              <a:t>один одного.</a:t>
            </a:r>
            <a:r>
              <a:rPr lang="ru-RU" sz="1400" b="1" i="1" dirty="0">
                <a:solidFill>
                  <a:prstClr val="black"/>
                </a:solidFill>
              </a:rPr>
              <a:t> </a:t>
            </a:r>
            <a:r>
              <a:rPr lang="ru-RU" sz="4000" b="1" i="1" dirty="0">
                <a:solidFill>
                  <a:prstClr val="black"/>
                </a:solidFill>
              </a:rPr>
              <a:t/>
            </a:r>
            <a:br>
              <a:rPr lang="ru-RU" sz="4000" b="1" i="1" dirty="0">
                <a:solidFill>
                  <a:prstClr val="black"/>
                </a:solidFill>
              </a:rPr>
            </a:br>
            <a:endParaRPr lang="ru-RU" sz="4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929066"/>
            <a:ext cx="2455627" cy="226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857224" y="4857760"/>
            <a:ext cx="27860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Ми </a:t>
            </a:r>
            <a:r>
              <a:rPr lang="ru-RU" b="1" i="1" dirty="0" err="1" smtClean="0">
                <a:solidFill>
                  <a:prstClr val="black"/>
                </a:solidFill>
              </a:rPr>
              <a:t>працюємо</a:t>
            </a:r>
            <a:r>
              <a:rPr lang="ru-RU" b="1" i="1" dirty="0" smtClean="0">
                <a:solidFill>
                  <a:prstClr val="black"/>
                </a:solidFill>
              </a:rPr>
              <a:t> разом, </a:t>
            </a:r>
          </a:p>
          <a:p>
            <a:pPr algn="ctr"/>
            <a:r>
              <a:rPr lang="ru-RU" b="1" i="1" dirty="0" err="1" smtClean="0">
                <a:solidFill>
                  <a:prstClr val="black"/>
                </a:solidFill>
              </a:rPr>
              <a:t>щоб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</a:rPr>
              <a:t>було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добре </a:t>
            </a:r>
            <a:r>
              <a:rPr lang="ru-RU" b="1" i="1" dirty="0" err="1" smtClean="0">
                <a:solidFill>
                  <a:prstClr val="black"/>
                </a:solidFill>
              </a:rPr>
              <a:t>всім</a:t>
            </a:r>
            <a:r>
              <a:rPr lang="ru-RU" b="1" i="1" dirty="0" smtClean="0">
                <a:solidFill>
                  <a:prstClr val="black"/>
                </a:solidFill>
              </a:rPr>
              <a:t>. </a:t>
            </a:r>
            <a:br>
              <a:rPr lang="ru-RU" b="1" i="1" dirty="0" smtClean="0">
                <a:solidFill>
                  <a:prstClr val="black"/>
                </a:solidFill>
              </a:rPr>
            </a:br>
            <a:endParaRPr lang="ru-RU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504"/>
            <a:ext cx="2285984" cy="220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429124" y="4714884"/>
            <a:ext cx="25003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Культурна </a:t>
            </a:r>
            <a:r>
              <a:rPr lang="ru-RU" b="1" i="1" dirty="0" err="1" smtClean="0">
                <a:solidFill>
                  <a:prstClr val="black"/>
                </a:solidFill>
              </a:rPr>
              <a:t>людина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ru-RU" b="1" i="1" dirty="0" err="1" smtClean="0">
                <a:solidFill>
                  <a:prstClr val="black"/>
                </a:solidFill>
              </a:rPr>
              <a:t>вміє</a:t>
            </a:r>
            <a:r>
              <a:rPr lang="ru-RU" b="1" i="1" dirty="0" smtClean="0">
                <a:solidFill>
                  <a:prstClr val="black"/>
                </a:solidFill>
              </a:rPr>
              <a:t> не </a:t>
            </a:r>
            <a:r>
              <a:rPr lang="ru-RU" b="1" i="1" dirty="0" err="1" smtClean="0">
                <a:solidFill>
                  <a:prstClr val="black"/>
                </a:solidFill>
              </a:rPr>
              <a:t>тільки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</a:rPr>
              <a:t>говорити</a:t>
            </a:r>
            <a:r>
              <a:rPr lang="ru-RU" b="1" i="1" dirty="0" smtClean="0">
                <a:solidFill>
                  <a:prstClr val="black"/>
                </a:solidFill>
              </a:rPr>
              <a:t>, </a:t>
            </a:r>
          </a:p>
          <a:p>
            <a:pPr algn="ctr"/>
            <a:r>
              <a:rPr lang="ru-RU" b="1" i="1" dirty="0" smtClean="0">
                <a:solidFill>
                  <a:prstClr val="black"/>
                </a:solidFill>
              </a:rPr>
              <a:t>а </a:t>
            </a:r>
            <a:r>
              <a:rPr lang="ru-RU" b="1" i="1" dirty="0" err="1" smtClean="0">
                <a:solidFill>
                  <a:prstClr val="black"/>
                </a:solidFill>
              </a:rPr>
              <a:t>й</a:t>
            </a:r>
            <a:r>
              <a:rPr lang="ru-RU" b="1" i="1" dirty="0" smtClean="0">
                <a:solidFill>
                  <a:prstClr val="black"/>
                </a:solidFill>
              </a:rPr>
              <a:t> </a:t>
            </a:r>
            <a:r>
              <a:rPr lang="ru-RU" b="1" i="1" dirty="0" err="1" smtClean="0">
                <a:solidFill>
                  <a:prstClr val="black"/>
                </a:solidFill>
              </a:rPr>
              <a:t>слухати</a:t>
            </a:r>
            <a:r>
              <a:rPr lang="ru-RU" b="1" i="1" dirty="0" smtClean="0">
                <a:solidFill>
                  <a:prstClr val="black"/>
                </a:solidFill>
              </a:rPr>
              <a:t>.</a:t>
            </a:r>
            <a:br>
              <a:rPr lang="ru-RU" b="1" i="1" dirty="0" smtClean="0">
                <a:solidFill>
                  <a:prstClr val="black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aplikaciya-5.jpg"/>
          <p:cNvPicPr>
            <a:picLocks noChangeAspect="1"/>
          </p:cNvPicPr>
          <p:nvPr/>
        </p:nvPicPr>
        <p:blipFill>
          <a:blip r:embed="rId4"/>
          <a:srcRect l="57031"/>
          <a:stretch>
            <a:fillRect/>
          </a:stretch>
        </p:blipFill>
        <p:spPr>
          <a:xfrm>
            <a:off x="2357422" y="285728"/>
            <a:ext cx="3929058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2714620"/>
            <a:ext cx="1647138" cy="3643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86050" y="214290"/>
            <a:ext cx="327807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РЕФЛЕКСІЯ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Новая папка\изображение_viber_2023-02-19_16-32-25-4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822581">
            <a:off x="6205927" y="3629390"/>
            <a:ext cx="2473910" cy="2479207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8" y="1071546"/>
            <a:ext cx="728667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Що було для вас найбільш цікавим і пізнавальним?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Що вас здивувало?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Які труднощі були?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uk-UA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 найбільше сподобалося на уроці ?</a:t>
            </a:r>
            <a:endParaRPr kumimoji="0" lang="uk-U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42" name="Picture 6" descr="http://nebula.wsimg.com/98b580ddf739caa5a1e3d735ef3926ff?AccessKeyId=05807AFD1A736AFF5E79&amp;disposition=0&amp;alloworigin=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images (1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08" y="1000108"/>
            <a:ext cx="5143535" cy="514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Без названия (5).jpg"/>
          <p:cNvPicPr>
            <a:picLocks noChangeAspect="1"/>
          </p:cNvPicPr>
          <p:nvPr/>
        </p:nvPicPr>
        <p:blipFill>
          <a:blip r:embed="rId4"/>
          <a:srcRect l="20000" t="8511" r="30000" b="57447"/>
          <a:stretch>
            <a:fillRect/>
          </a:stretch>
        </p:blipFill>
        <p:spPr>
          <a:xfrm>
            <a:off x="1428728" y="1071546"/>
            <a:ext cx="6925052" cy="4714908"/>
          </a:xfrm>
          <a:prstGeom prst="rect">
            <a:avLst/>
          </a:prstGeom>
        </p:spPr>
      </p:pic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2714620"/>
            <a:ext cx="1647138" cy="3643338"/>
          </a:xfrm>
          <a:prstGeom prst="rect">
            <a:avLst/>
          </a:prstGeom>
        </p:spPr>
      </p:pic>
      <p:pic>
        <p:nvPicPr>
          <p:cNvPr id="5" name="Рисунок 4" descr="Без названия (6).jpg"/>
          <p:cNvPicPr>
            <a:picLocks noChangeAspect="1"/>
          </p:cNvPicPr>
          <p:nvPr/>
        </p:nvPicPr>
        <p:blipFill>
          <a:blip r:embed="rId6"/>
          <a:srcRect l="14545" r="11818"/>
          <a:stretch>
            <a:fillRect/>
          </a:stretch>
        </p:blipFill>
        <p:spPr>
          <a:xfrm>
            <a:off x="2000232" y="857232"/>
            <a:ext cx="6286544" cy="5164666"/>
          </a:xfrm>
          <a:prstGeom prst="rect">
            <a:avLst/>
          </a:prstGeom>
        </p:spPr>
      </p:pic>
      <p:pic>
        <p:nvPicPr>
          <p:cNvPr id="6" name="Рисунок 5" descr="Без названия (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0232" y="714356"/>
            <a:ext cx="6286544" cy="5753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var-lib-jenkins-workspace-naurok-web-uploads-files-818799-27 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85728"/>
            <a:ext cx="6489867" cy="621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642918"/>
            <a:ext cx="742955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4"/>
          <a:srcRect r="68"/>
          <a:stretch>
            <a:fillRect/>
          </a:stretch>
        </p:blipFill>
        <p:spPr>
          <a:xfrm>
            <a:off x="285720" y="357166"/>
            <a:ext cx="8215370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508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ЛОГІЧНА ВПРАВА “ ЩО СПІЛЬНОГО?”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1071546"/>
            <a:ext cx="3687136" cy="2071702"/>
          </a:xfrm>
          <a:prstGeom prst="rect">
            <a:avLst/>
          </a:prstGeom>
        </p:spPr>
      </p:pic>
      <p:pic>
        <p:nvPicPr>
          <p:cNvPr id="6" name="Рисунок 5" descr="Без названия (9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286384"/>
            <a:ext cx="5072098" cy="3375250"/>
          </a:xfrm>
          <a:prstGeom prst="rect">
            <a:avLst/>
          </a:prstGeom>
        </p:spPr>
      </p:pic>
      <p:pic>
        <p:nvPicPr>
          <p:cNvPr id="7" name="Рисунок 6" descr="Без названия (8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818" y="1142984"/>
            <a:ext cx="2857520" cy="2857520"/>
          </a:xfrm>
          <a:prstGeom prst="rect">
            <a:avLst/>
          </a:prstGeom>
        </p:spPr>
      </p:pic>
      <p:pic>
        <p:nvPicPr>
          <p:cNvPr id="8" name="Рисунок 7" descr="Без названия (10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3286124"/>
            <a:ext cx="1438275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2389965" cy="5286412"/>
          </a:xfrm>
          <a:prstGeom prst="rect">
            <a:avLst/>
          </a:prstGeo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5"/>
          <a:srcRect l="20000" t="6666" r="26666" b="56667"/>
          <a:stretch>
            <a:fillRect/>
          </a:stretch>
        </p:blipFill>
        <p:spPr>
          <a:xfrm>
            <a:off x="2857488" y="2143116"/>
            <a:ext cx="5403311" cy="3714776"/>
          </a:xfrm>
          <a:prstGeom prst="rect">
            <a:avLst/>
          </a:prstGeom>
        </p:spPr>
      </p:pic>
      <p:pic>
        <p:nvPicPr>
          <p:cNvPr id="6" name="Рисунок 5" descr="Без названия (5).jpg"/>
          <p:cNvPicPr>
            <a:picLocks noChangeAspect="1"/>
          </p:cNvPicPr>
          <p:nvPr/>
        </p:nvPicPr>
        <p:blipFill>
          <a:blip r:embed="rId5"/>
          <a:srcRect l="22889" t="49263" r="30444" b="10444"/>
          <a:stretch>
            <a:fillRect/>
          </a:stretch>
        </p:blipFill>
        <p:spPr>
          <a:xfrm>
            <a:off x="2928926" y="2000240"/>
            <a:ext cx="492922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5).jpg"/>
          <p:cNvPicPr>
            <a:picLocks noChangeAspect="1"/>
          </p:cNvPicPr>
          <p:nvPr/>
        </p:nvPicPr>
        <p:blipFill>
          <a:blip r:embed="rId4"/>
          <a:srcRect l="22889" t="49272" r="30444" b="10444"/>
          <a:stretch>
            <a:fillRect/>
          </a:stretch>
        </p:blipFill>
        <p:spPr>
          <a:xfrm>
            <a:off x="1714480" y="1571612"/>
            <a:ext cx="6143668" cy="47180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1670" y="2428868"/>
            <a:ext cx="56064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МОЗКОВИЙ ШТУРМ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ages (2)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4744" y="3714752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okartinkah.ru/img/kartinki-dlya-prezentaciy-shkolnye-2004/kartinki-dlya-prezentaciy-shkolnye-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Без названия (1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85860"/>
            <a:ext cx="2389965" cy="5286412"/>
          </a:xfrm>
          <a:prstGeom prst="rect">
            <a:avLst/>
          </a:prstGeom>
        </p:spPr>
      </p:pic>
      <p:pic>
        <p:nvPicPr>
          <p:cNvPr id="5" name="Рисунок 4" descr="Без названия (5).jpg"/>
          <p:cNvPicPr>
            <a:picLocks noChangeAspect="1"/>
          </p:cNvPicPr>
          <p:nvPr/>
        </p:nvPicPr>
        <p:blipFill>
          <a:blip r:embed="rId5"/>
          <a:srcRect l="20000" t="6666" r="26666" b="56667"/>
          <a:stretch>
            <a:fillRect/>
          </a:stretch>
        </p:blipFill>
        <p:spPr>
          <a:xfrm>
            <a:off x="2857488" y="2143116"/>
            <a:ext cx="5403311" cy="3714776"/>
          </a:xfrm>
          <a:prstGeom prst="rect">
            <a:avLst/>
          </a:prstGeom>
        </p:spPr>
      </p:pic>
      <p:pic>
        <p:nvPicPr>
          <p:cNvPr id="6" name="Рисунок 5" descr="Без названия (5).jpg"/>
          <p:cNvPicPr>
            <a:picLocks noChangeAspect="1"/>
          </p:cNvPicPr>
          <p:nvPr/>
        </p:nvPicPr>
        <p:blipFill>
          <a:blip r:embed="rId5"/>
          <a:srcRect l="22889" t="49263" r="30444" b="10444"/>
          <a:stretch>
            <a:fillRect/>
          </a:stretch>
        </p:blipFill>
        <p:spPr>
          <a:xfrm>
            <a:off x="2928926" y="2000240"/>
            <a:ext cx="4929222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188</Words>
  <Application>Microsoft Office PowerPoint</Application>
  <PresentationFormat>Экран (4:3)</PresentationFormat>
  <Paragraphs>95</Paragraphs>
  <Slides>31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1</dc:creator>
  <cp:lastModifiedBy>Пользователь Windows</cp:lastModifiedBy>
  <cp:revision>71</cp:revision>
  <dcterms:created xsi:type="dcterms:W3CDTF">2016-02-14T06:59:03Z</dcterms:created>
  <dcterms:modified xsi:type="dcterms:W3CDTF">2024-10-14T19:19:36Z</dcterms:modified>
</cp:coreProperties>
</file>