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73" r:id="rId4"/>
    <p:sldId id="280" r:id="rId5"/>
    <p:sldId id="267" r:id="rId6"/>
    <p:sldId id="277" r:id="rId7"/>
    <p:sldId id="278" r:id="rId8"/>
    <p:sldId id="283" r:id="rId9"/>
    <p:sldId id="282" r:id="rId10"/>
    <p:sldId id="281" r:id="rId11"/>
    <p:sldId id="279" r:id="rId12"/>
    <p:sldId id="284" r:id="rId13"/>
    <p:sldId id="292" r:id="rId14"/>
    <p:sldId id="294" r:id="rId15"/>
    <p:sldId id="301" r:id="rId16"/>
    <p:sldId id="300" r:id="rId17"/>
    <p:sldId id="299" r:id="rId18"/>
    <p:sldId id="298" r:id="rId19"/>
    <p:sldId id="297" r:id="rId20"/>
    <p:sldId id="296" r:id="rId21"/>
    <p:sldId id="295" r:id="rId22"/>
    <p:sldId id="285" r:id="rId23"/>
    <p:sldId id="302" r:id="rId24"/>
    <p:sldId id="30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762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56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7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30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67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99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94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98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95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98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09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1A56E-9D98-4C99-87A7-BB4E4AF4D4E9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FC001-C574-43D2-893C-7EE40F13EF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7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3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8748" y="3699803"/>
            <a:ext cx="3048006" cy="304800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6600" y="25132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800" b="1" dirty="0" smtClean="0"/>
              <a:t>УРОК ЧИТАННЯ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xmlns="" val="12219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Гра </a:t>
            </a:r>
            <a:r>
              <a:rPr lang="uk-UA" b="1" dirty="0" err="1" smtClean="0"/>
              <a:t>“Знайди</a:t>
            </a:r>
            <a:r>
              <a:rPr lang="uk-UA" b="1" dirty="0" smtClean="0"/>
              <a:t> </a:t>
            </a:r>
            <a:r>
              <a:rPr lang="uk-UA" b="1" dirty="0" err="1" smtClean="0"/>
              <a:t>пару”</a:t>
            </a:r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uk-UA" b="1" dirty="0" smtClean="0"/>
              <a:t>Робота в парі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7714" y="1625600"/>
            <a:ext cx="11136086" cy="4551363"/>
          </a:xfrm>
        </p:spPr>
        <p:txBody>
          <a:bodyPr>
            <a:normAutofit/>
          </a:bodyPr>
          <a:lstStyle/>
          <a:p>
            <a:r>
              <a:rPr lang="uk-UA" sz="3600" dirty="0" smtClean="0"/>
              <a:t>1)Тарас                     А) </a:t>
            </a:r>
            <a:r>
              <a:rPr lang="uk-UA" sz="3600" dirty="0" err="1" smtClean="0"/>
              <a:t>“Дивовижні</a:t>
            </a:r>
            <a:r>
              <a:rPr lang="uk-UA" sz="3600" dirty="0" smtClean="0"/>
              <a:t> </a:t>
            </a:r>
            <a:r>
              <a:rPr lang="uk-UA" sz="3600" dirty="0" err="1" smtClean="0"/>
              <a:t>імена”</a:t>
            </a:r>
            <a:r>
              <a:rPr lang="uk-UA" sz="3600" dirty="0" smtClean="0"/>
              <a:t> </a:t>
            </a:r>
            <a:endParaRPr lang="ru-RU" sz="3600" dirty="0" smtClean="0"/>
          </a:p>
          <a:p>
            <a:r>
              <a:rPr lang="uk-UA" sz="3600" dirty="0" smtClean="0"/>
              <a:t>2)Оксана                   Б)“ Дідусів </a:t>
            </a:r>
            <a:r>
              <a:rPr lang="uk-UA" sz="3600" dirty="0" err="1" smtClean="0"/>
              <a:t>маршрут”</a:t>
            </a:r>
            <a:endParaRPr lang="ru-RU" sz="3600" dirty="0" smtClean="0"/>
          </a:p>
          <a:p>
            <a:r>
              <a:rPr lang="uk-UA" sz="3600" dirty="0" smtClean="0"/>
              <a:t>3)Петрик                    В) </a:t>
            </a:r>
            <a:r>
              <a:rPr lang="uk-UA" sz="3600" dirty="0" err="1" smtClean="0"/>
              <a:t>“Будильник”</a:t>
            </a:r>
            <a:endParaRPr lang="ru-RU" sz="3600" dirty="0" smtClean="0"/>
          </a:p>
          <a:p>
            <a:r>
              <a:rPr lang="uk-UA" sz="3600" dirty="0" smtClean="0"/>
              <a:t>4)Тарасик,Миколка   Г) “ТЬОХІВАНКО,ТЬОХАНДРІЙКО І   ЦВІРІНЬКО”</a:t>
            </a:r>
            <a:endParaRPr lang="ru-RU" sz="3600" dirty="0" smtClean="0"/>
          </a:p>
          <a:p>
            <a:r>
              <a:rPr lang="uk-UA" sz="3600" dirty="0" smtClean="0"/>
              <a:t>5)</a:t>
            </a:r>
            <a:r>
              <a:rPr lang="uk-UA" sz="3600" dirty="0" err="1" smtClean="0"/>
              <a:t>Цвірінько</a:t>
            </a:r>
            <a:r>
              <a:rPr lang="uk-UA" sz="3600" dirty="0" smtClean="0"/>
              <a:t>                  Ґ) </a:t>
            </a:r>
            <a:r>
              <a:rPr lang="uk-UA" sz="3600" dirty="0" err="1" smtClean="0"/>
              <a:t>“Як</a:t>
            </a:r>
            <a:r>
              <a:rPr lang="uk-UA" sz="3600" dirty="0" smtClean="0"/>
              <a:t> Оксана вербою </a:t>
            </a:r>
            <a:r>
              <a:rPr lang="uk-UA" sz="3600" dirty="0" err="1" smtClean="0"/>
              <a:t>стала”</a:t>
            </a:r>
            <a:r>
              <a:rPr lang="uk-UA" sz="3600" dirty="0" smtClean="0"/>
              <a:t>  </a:t>
            </a:r>
            <a:endParaRPr lang="ru-RU" sz="3600" dirty="0" smtClean="0"/>
          </a:p>
          <a:p>
            <a:r>
              <a:rPr lang="uk-UA" sz="3600" dirty="0" smtClean="0"/>
              <a:t>6)Дідусь Антон             Д)“ Мудра </a:t>
            </a:r>
            <a:r>
              <a:rPr lang="uk-UA" sz="3600" dirty="0" err="1" smtClean="0"/>
              <a:t>мова”</a:t>
            </a:r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57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334043"/>
            <a:ext cx="3784209" cy="342518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ПЕРЕВІРКА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1)Тарас – “БУДИЛЬНИК”</a:t>
            </a:r>
            <a:endParaRPr lang="ru-RU" dirty="0" smtClean="0"/>
          </a:p>
          <a:p>
            <a:r>
              <a:rPr lang="uk-UA" dirty="0" smtClean="0"/>
              <a:t>2)Оксана –  “ЯК ОКСАНА ВЕРБОЮ СТАЛА”</a:t>
            </a:r>
            <a:endParaRPr lang="ru-RU" dirty="0" smtClean="0"/>
          </a:p>
          <a:p>
            <a:r>
              <a:rPr lang="uk-UA" dirty="0" smtClean="0"/>
              <a:t>3)Петрик -    “ДИВОВИЖНІ ІМЕНА”</a:t>
            </a:r>
            <a:endParaRPr lang="ru-RU" dirty="0" smtClean="0"/>
          </a:p>
          <a:p>
            <a:r>
              <a:rPr lang="uk-UA" dirty="0" smtClean="0"/>
              <a:t>4)Тарасик,Миколка – “МУДРА МОВА”</a:t>
            </a:r>
            <a:endParaRPr lang="ru-RU" dirty="0" smtClean="0"/>
          </a:p>
          <a:p>
            <a:r>
              <a:rPr lang="uk-UA" dirty="0" smtClean="0"/>
              <a:t>5)</a:t>
            </a:r>
            <a:r>
              <a:rPr lang="uk-UA" dirty="0" err="1" smtClean="0"/>
              <a:t>Цвірінько</a:t>
            </a:r>
            <a:r>
              <a:rPr lang="uk-UA" dirty="0" smtClean="0"/>
              <a:t> -  “ ТЬОХІВАНКО,ТЬОХАНДРІЙКО І ЦВІРІНЬКО”</a:t>
            </a:r>
            <a:endParaRPr lang="ru-RU" dirty="0" smtClean="0"/>
          </a:p>
          <a:p>
            <a:r>
              <a:rPr lang="uk-UA" dirty="0" smtClean="0"/>
              <a:t>6)Дідусь Антон -  </a:t>
            </a:r>
            <a:r>
              <a:rPr lang="uk-UA" dirty="0" err="1" smtClean="0"/>
              <a:t>“Дідусів</a:t>
            </a:r>
            <a:r>
              <a:rPr lang="uk-UA" dirty="0" smtClean="0"/>
              <a:t> </a:t>
            </a:r>
            <a:r>
              <a:rPr lang="uk-UA" dirty="0" err="1" smtClean="0"/>
              <a:t>маршрут”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57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71" y="729633"/>
            <a:ext cx="10261599" cy="57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7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Чарівна скринька</a:t>
            </a:r>
            <a:endParaRPr lang="ru-RU" b="1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143" y="1681409"/>
            <a:ext cx="7126514" cy="4847078"/>
          </a:xfrm>
        </p:spPr>
      </p:pic>
      <p:pic>
        <p:nvPicPr>
          <p:cNvPr id="8" name="Рисунок 7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054" y="2427740"/>
            <a:ext cx="4390252" cy="33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Чарівна скринька</a:t>
            </a:r>
            <a:endParaRPr lang="ru-RU" b="1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143" y="1681409"/>
            <a:ext cx="7126514" cy="4847078"/>
          </a:xfrm>
        </p:spPr>
      </p:pic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759" y="2195512"/>
            <a:ext cx="2767239" cy="369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Чарівна скринька</a:t>
            </a:r>
            <a:endParaRPr lang="ru-RU" b="1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143" y="1681409"/>
            <a:ext cx="7126514" cy="4847078"/>
          </a:xfrm>
        </p:spPr>
      </p:pic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665" y="2557462"/>
            <a:ext cx="3826374" cy="253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Чарівна скринька</a:t>
            </a:r>
            <a:endParaRPr lang="ru-RU" b="1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143" y="1681409"/>
            <a:ext cx="7126514" cy="4847078"/>
          </a:xfrm>
        </p:spPr>
      </p:pic>
      <p:pic>
        <p:nvPicPr>
          <p:cNvPr id="6" name="Рисунок 5" descr="Без названия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91" y="2543174"/>
            <a:ext cx="3865304" cy="26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Чарівна скринька</a:t>
            </a:r>
            <a:endParaRPr lang="ru-RU" b="1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143" y="1681409"/>
            <a:ext cx="7126514" cy="4847078"/>
          </a:xfrm>
        </p:spPr>
      </p:pic>
      <p:pic>
        <p:nvPicPr>
          <p:cNvPr id="6" name="Рисунок 5" descr="Без названия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206" y="2571977"/>
            <a:ext cx="3870155" cy="256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Чарівна скринька</a:t>
            </a:r>
            <a:endParaRPr lang="ru-RU" b="1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143" y="1681409"/>
            <a:ext cx="7126514" cy="4847078"/>
          </a:xfrm>
        </p:spPr>
      </p:pic>
      <p:pic>
        <p:nvPicPr>
          <p:cNvPr id="6" name="Рисунок 5" descr="Без названия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268" y="2462892"/>
            <a:ext cx="3394314" cy="302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Чарівна скринька</a:t>
            </a:r>
            <a:endParaRPr lang="ru-RU" b="1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143" y="1681409"/>
            <a:ext cx="7126514" cy="4847078"/>
          </a:xfrm>
        </p:spPr>
      </p:pic>
      <p:pic>
        <p:nvPicPr>
          <p:cNvPr id="6" name="Рисунок 5" descr="Без названия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15" y="2494869"/>
            <a:ext cx="3802233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09994"/>
            <a:ext cx="3048006" cy="304800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 хочемо,що урок читання був: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23686" y="1636940"/>
            <a:ext cx="10515600" cy="4351338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З-</a:t>
            </a:r>
          </a:p>
          <a:p>
            <a:r>
              <a:rPr lang="uk-UA" sz="4800" dirty="0" err="1" smtClean="0"/>
              <a:t>П-</a:t>
            </a:r>
            <a:endParaRPr lang="uk-UA" sz="4800" dirty="0" smtClean="0"/>
          </a:p>
          <a:p>
            <a:r>
              <a:rPr lang="uk-UA" sz="4800" dirty="0" err="1" smtClean="0"/>
              <a:t>К-</a:t>
            </a:r>
            <a:endParaRPr lang="uk-UA" sz="4800" dirty="0" smtClean="0"/>
          </a:p>
          <a:p>
            <a:r>
              <a:rPr lang="uk-UA" sz="4800" dirty="0" smtClean="0"/>
              <a:t>Ц-</a:t>
            </a:r>
          </a:p>
          <a:p>
            <a:r>
              <a:rPr lang="uk-UA" sz="4800" dirty="0" smtClean="0"/>
              <a:t>В-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756228" y="1524000"/>
            <a:ext cx="3152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загадковий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894114" y="2286000"/>
            <a:ext cx="3902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продуктивний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1821542" y="3098800"/>
            <a:ext cx="5247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корисний,казковий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9943" y="3897086"/>
            <a:ext cx="2192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цікавий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1734457" y="4709885"/>
            <a:ext cx="2322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веселий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8815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Чарівна скринька</a:t>
            </a:r>
            <a:endParaRPr lang="ru-RU" b="1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143" y="1681409"/>
            <a:ext cx="7126514" cy="4847078"/>
          </a:xfrm>
        </p:spPr>
      </p:pic>
      <p:pic>
        <p:nvPicPr>
          <p:cNvPr id="6" name="Рисунок 5" descr="Без названия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205" y="2629126"/>
            <a:ext cx="4578666" cy="265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Чарівна скринька</a:t>
            </a:r>
            <a:endParaRPr lang="ru-RU" b="1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143" y="1681409"/>
            <a:ext cx="7126514" cy="4847078"/>
          </a:xfrm>
        </p:spPr>
      </p:pic>
      <p:pic>
        <p:nvPicPr>
          <p:cNvPr id="6" name="Рисунок 5" descr="Без названия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7" y="2362200"/>
            <a:ext cx="3089049" cy="30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4461" y="4149964"/>
            <a:ext cx="3048006" cy="304800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ГРА “ СКЛАДИ ПРИСЛІВ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  <a:r>
              <a:rPr lang="uk-UA" b="1" dirty="0" smtClean="0">
                <a:solidFill>
                  <a:srgbClr val="002060"/>
                </a:solidFill>
              </a:rPr>
              <a:t>Я ЧИ ПРИКАЗКУ”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Робота в малих групах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4800" dirty="0" smtClean="0"/>
              <a:t>1)Без верби і калини – нема України.</a:t>
            </a:r>
            <a:endParaRPr lang="ru-RU" sz="4800" dirty="0" smtClean="0"/>
          </a:p>
          <a:p>
            <a:r>
              <a:rPr lang="uk-UA" sz="4800" dirty="0" smtClean="0"/>
              <a:t>2)Хто мовчить, той двох навчить.</a:t>
            </a:r>
            <a:endParaRPr lang="ru-RU" sz="4800" dirty="0" smtClean="0"/>
          </a:p>
          <a:p>
            <a:r>
              <a:rPr lang="uk-UA" sz="4800" dirty="0" smtClean="0"/>
              <a:t>3)Гостре словечко коле сердечко.</a:t>
            </a:r>
            <a:endParaRPr lang="ru-RU" sz="4800" dirty="0" smtClean="0"/>
          </a:p>
          <a:p>
            <a:r>
              <a:rPr lang="uk-UA" sz="4800" dirty="0" smtClean="0"/>
              <a:t>4)Шабля ранить голову,а слово – душу.</a:t>
            </a:r>
            <a:endParaRPr lang="ru-RU" sz="4800" dirty="0" smtClean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478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4461" y="4149964"/>
            <a:ext cx="3048006" cy="304800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1794" y="996596"/>
            <a:ext cx="1112046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було для вас найбільш цікавим і пізнавальним?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Що вас здивувало?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Які труднощі були?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 найбільше сподобалося на уроці ?</a:t>
            </a:r>
            <a:endParaRPr kumimoji="0" lang="uk-UA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666" y="344774"/>
            <a:ext cx="2774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РЕФЛЕКСІЯ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478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4461" y="4149964"/>
            <a:ext cx="3048006" cy="3048006"/>
          </a:xfrm>
          <a:prstGeom prst="rect">
            <a:avLst/>
          </a:prstGeom>
        </p:spPr>
      </p:pic>
      <p:pic>
        <p:nvPicPr>
          <p:cNvPr id="5" name="Рисунок 4" descr="var-lib-jenkins-workspace-naurok-web-uploads-files-818799-27 5.png"/>
          <p:cNvPicPr>
            <a:picLocks noChangeAspect="1"/>
          </p:cNvPicPr>
          <p:nvPr/>
        </p:nvPicPr>
        <p:blipFill>
          <a:blip r:embed="rId4"/>
          <a:srcRect l="12905" t="10273" r="14410" b="60076"/>
          <a:stretch>
            <a:fillRect/>
          </a:stretch>
        </p:blipFill>
        <p:spPr>
          <a:xfrm>
            <a:off x="3976914" y="1422400"/>
            <a:ext cx="4717143" cy="1843314"/>
          </a:xfrm>
          <a:prstGeom prst="rect">
            <a:avLst/>
          </a:prstGeom>
        </p:spPr>
      </p:pic>
      <p:pic>
        <p:nvPicPr>
          <p:cNvPr id="6" name="Рисунок 5" descr="var-lib-jenkins-workspace-naurok-web-uploads-files-818799-27 5.png"/>
          <p:cNvPicPr>
            <a:picLocks noChangeAspect="1"/>
          </p:cNvPicPr>
          <p:nvPr/>
        </p:nvPicPr>
        <p:blipFill>
          <a:blip r:embed="rId4"/>
          <a:srcRect l="13241" t="52649" r="15193" b="17233"/>
          <a:stretch>
            <a:fillRect/>
          </a:stretch>
        </p:blipFill>
        <p:spPr>
          <a:xfrm>
            <a:off x="3976915" y="3236684"/>
            <a:ext cx="4644571" cy="1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334043"/>
            <a:ext cx="3784209" cy="342518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7200" b="1" dirty="0" smtClean="0"/>
              <a:t>Тому ми будемо:</a:t>
            </a:r>
            <a:endParaRPr lang="ru-RU" sz="7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81742" y="1462768"/>
            <a:ext cx="10515600" cy="4351338"/>
          </a:xfrm>
        </p:spPr>
        <p:txBody>
          <a:bodyPr>
            <a:noAutofit/>
          </a:bodyPr>
          <a:lstStyle/>
          <a:p>
            <a:r>
              <a:rPr lang="uk-UA" sz="6000" dirty="0" smtClean="0"/>
              <a:t>У- </a:t>
            </a:r>
          </a:p>
          <a:p>
            <a:r>
              <a:rPr lang="uk-UA" sz="6000" dirty="0" smtClean="0"/>
              <a:t>А-</a:t>
            </a:r>
          </a:p>
          <a:p>
            <a:r>
              <a:rPr lang="uk-UA" sz="6000" dirty="0" smtClean="0"/>
              <a:t>О-</a:t>
            </a:r>
          </a:p>
          <a:p>
            <a:r>
              <a:rPr lang="uk-UA" sz="6000" dirty="0" smtClean="0"/>
              <a:t>Р-</a:t>
            </a:r>
          </a:p>
          <a:p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756228" y="1524000"/>
            <a:ext cx="2888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уважними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915886" y="2423885"/>
            <a:ext cx="3044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активними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002970" y="3309257"/>
            <a:ext cx="4396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організованими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1915885" y="4267200"/>
            <a:ext cx="3194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розумними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1657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334043"/>
            <a:ext cx="3784209" cy="342518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Гра “ Збери </a:t>
            </a:r>
            <a:r>
              <a:rPr lang="uk-UA" b="1" dirty="0" err="1" smtClean="0"/>
              <a:t>слово”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  К  Р  У  Ї  А  Н</a:t>
            </a:r>
          </a:p>
          <a:p>
            <a:pPr>
              <a:buNone/>
            </a:pPr>
            <a:r>
              <a:rPr lang="uk-UA" sz="6000" dirty="0" smtClean="0"/>
              <a:t>        УКРАЇНА</a:t>
            </a:r>
          </a:p>
          <a:p>
            <a:pPr>
              <a:buNone/>
            </a:pPr>
            <a:r>
              <a:rPr lang="uk-UA" sz="6000" dirty="0" smtClean="0"/>
              <a:t> О  Р  И  А  Н  Д</a:t>
            </a:r>
          </a:p>
          <a:p>
            <a:pPr>
              <a:buNone/>
            </a:pPr>
            <a:r>
              <a:rPr lang="uk-UA" sz="6000" dirty="0" smtClean="0"/>
              <a:t>         РОДИНА</a:t>
            </a:r>
          </a:p>
          <a:p>
            <a:pPr>
              <a:buNone/>
            </a:pP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6241143"/>
            <a:ext cx="789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 можуть бути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ці слова з темою уроку?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7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7911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8533" y="3127022"/>
            <a:ext cx="3930578" cy="373097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МОЯ РОДИНА-ЦЕ НАША СЛАВНА УКРАЇНА!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31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987265"/>
            <a:ext cx="3062515" cy="2771959"/>
          </a:xfrm>
          <a:prstGeom prst="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682" y="0"/>
            <a:ext cx="8214204" cy="61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7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334043"/>
            <a:ext cx="3784209" cy="3425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5944" y="217714"/>
            <a:ext cx="6103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800" dirty="0" err="1" smtClean="0"/>
              <a:t>Вправа</a:t>
            </a:r>
            <a:r>
              <a:rPr lang="ru-RU" sz="4800" dirty="0" smtClean="0"/>
              <a:t> « РОЗМИНКА»</a:t>
            </a:r>
            <a:endParaRPr lang="ru-RU" sz="4800" dirty="0"/>
          </a:p>
        </p:txBody>
      </p:sp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736" y="4893129"/>
            <a:ext cx="2857500" cy="1600200"/>
          </a:xfrm>
          <a:prstGeom prst="rect">
            <a:avLst/>
          </a:prstGeom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826" y="4902427"/>
            <a:ext cx="2952750" cy="1552575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6"/>
          <a:srcRect l="10268" t="6898" r="65723" b="69004"/>
          <a:stretch>
            <a:fillRect/>
          </a:stretch>
        </p:blipFill>
        <p:spPr>
          <a:xfrm>
            <a:off x="1427406" y="1785257"/>
            <a:ext cx="2767223" cy="1451429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6"/>
          <a:srcRect l="39537" t="35062" r="37661" b="35855"/>
          <a:stretch>
            <a:fillRect/>
          </a:stretch>
        </p:blipFill>
        <p:spPr>
          <a:xfrm>
            <a:off x="4562491" y="1702932"/>
            <a:ext cx="2360823" cy="1573571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6"/>
          <a:srcRect l="9529" t="63065" r="63034" b="5890"/>
          <a:stretch>
            <a:fillRect/>
          </a:stretch>
        </p:blipFill>
        <p:spPr>
          <a:xfrm>
            <a:off x="7264415" y="1726075"/>
            <a:ext cx="2837527" cy="16778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5310" y="218212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3482" y="2160354"/>
            <a:ext cx="591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3767" y="2044240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7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334043"/>
            <a:ext cx="3784209" cy="3425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0859" y="406400"/>
            <a:ext cx="7245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800" dirty="0" err="1" smtClean="0"/>
              <a:t>Гра</a:t>
            </a:r>
            <a:r>
              <a:rPr lang="ru-RU" sz="4800" dirty="0" smtClean="0"/>
              <a:t> « З </a:t>
            </a:r>
            <a:r>
              <a:rPr lang="ru-RU" sz="4800" dirty="0" err="1" smtClean="0"/>
              <a:t>якого</a:t>
            </a:r>
            <a:r>
              <a:rPr lang="ru-RU" sz="4800" dirty="0" smtClean="0"/>
              <a:t> </a:t>
            </a:r>
            <a:r>
              <a:rPr lang="ru-RU" sz="4800" dirty="0" err="1" smtClean="0"/>
              <a:t>твору</a:t>
            </a:r>
            <a:r>
              <a:rPr lang="ru-RU" sz="4800" dirty="0" smtClean="0"/>
              <a:t> рядки»</a:t>
            </a:r>
            <a:endParaRPr lang="ru-RU" sz="4800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225" y="2118859"/>
            <a:ext cx="2343150" cy="1952625"/>
          </a:xfrm>
          <a:prstGeom prst="rect">
            <a:avLst/>
          </a:prstGeom>
        </p:spPr>
      </p:pic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3523" y="1326922"/>
            <a:ext cx="2143125" cy="2143125"/>
          </a:xfrm>
          <a:prstGeom prst="rect">
            <a:avLst/>
          </a:prstGeom>
        </p:spPr>
      </p:pic>
      <p:pic>
        <p:nvPicPr>
          <p:cNvPr id="8" name="Рисунок 7" descr="Без названия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8911" y="3582534"/>
            <a:ext cx="1581150" cy="2886075"/>
          </a:xfrm>
          <a:prstGeom prst="rect">
            <a:avLst/>
          </a:prstGeom>
        </p:spPr>
      </p:pic>
      <p:pic>
        <p:nvPicPr>
          <p:cNvPr id="9" name="Рисунок 8" descr="Без названия (3).jpg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rcRect l="17519" t="23469" r="57475" b="16667"/>
          <a:stretch>
            <a:fillRect/>
          </a:stretch>
        </p:blipFill>
        <p:spPr>
          <a:xfrm>
            <a:off x="667657" y="217714"/>
            <a:ext cx="1335315" cy="1796143"/>
          </a:xfrm>
          <a:prstGeom prst="rect">
            <a:avLst/>
          </a:prstGeom>
        </p:spPr>
      </p:pic>
      <p:pic>
        <p:nvPicPr>
          <p:cNvPr id="10" name="Рисунок 9" descr="Без названия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3701" y="4589325"/>
            <a:ext cx="2908299" cy="1712144"/>
          </a:xfrm>
          <a:prstGeom prst="rect">
            <a:avLst/>
          </a:prstGeom>
        </p:spPr>
      </p:pic>
      <p:pic>
        <p:nvPicPr>
          <p:cNvPr id="11" name="Рисунок 10" descr="Без названия (5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5712" y="3908198"/>
            <a:ext cx="1857375" cy="2466975"/>
          </a:xfrm>
          <a:prstGeom prst="rect">
            <a:avLst/>
          </a:prstGeom>
        </p:spPr>
      </p:pic>
      <p:pic>
        <p:nvPicPr>
          <p:cNvPr id="12" name="Рисунок 11" descr="Без названия (6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1897" y="1454829"/>
            <a:ext cx="2543175" cy="1800225"/>
          </a:xfrm>
          <a:prstGeom prst="rect">
            <a:avLst/>
          </a:prstGeom>
        </p:spPr>
      </p:pic>
      <p:pic>
        <p:nvPicPr>
          <p:cNvPr id="13" name="Рисунок 12" descr="Без названия (7).jpg"/>
          <p:cNvPicPr>
            <a:picLocks noChangeAspect="1"/>
          </p:cNvPicPr>
          <p:nvPr/>
        </p:nvPicPr>
        <p:blipFill>
          <a:blip r:embed="rId11"/>
          <a:srcRect t="24668" r="55883" b="6996"/>
          <a:stretch>
            <a:fillRect/>
          </a:stretch>
        </p:blipFill>
        <p:spPr>
          <a:xfrm>
            <a:off x="6938055" y="3512458"/>
            <a:ext cx="2147888" cy="2492069"/>
          </a:xfrm>
          <a:prstGeom prst="rect">
            <a:avLst/>
          </a:prstGeom>
        </p:spPr>
      </p:pic>
      <p:pic>
        <p:nvPicPr>
          <p:cNvPr id="14" name="Рисунок 13" descr="Без названия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1009" y="4142694"/>
            <a:ext cx="1477963" cy="1477963"/>
          </a:xfrm>
          <a:prstGeom prst="rect">
            <a:avLst/>
          </a:prstGeom>
        </p:spPr>
      </p:pic>
      <p:pic>
        <p:nvPicPr>
          <p:cNvPr id="15" name="Рисунок 14" descr="Без названия (8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96871" y="1401762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7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457" y="5248729"/>
            <a:ext cx="3048000" cy="12954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0428" y="350611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/>
              <a:t>Гра “ Правда чи </a:t>
            </a:r>
            <a:r>
              <a:rPr lang="uk-UA" b="1" dirty="0" err="1" smtClean="0"/>
              <a:t>ні”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38200" y="1346654"/>
            <a:ext cx="10515600" cy="4351338"/>
          </a:xfrm>
        </p:spPr>
        <p:txBody>
          <a:bodyPr>
            <a:normAutofit/>
          </a:bodyPr>
          <a:lstStyle/>
          <a:p>
            <a:r>
              <a:rPr lang="uk-UA" dirty="0" smtClean="0"/>
              <a:t>1. Будильник у творі Гриця Гайового був механічним,який стояв на столі .</a:t>
            </a:r>
            <a:endParaRPr lang="ru-RU" dirty="0" smtClean="0"/>
          </a:p>
          <a:p>
            <a:r>
              <a:rPr lang="uk-UA" dirty="0" smtClean="0"/>
              <a:t>2. Оксана з народної легенди  перетворилася на вербу. </a:t>
            </a:r>
            <a:endParaRPr lang="ru-RU" dirty="0" smtClean="0"/>
          </a:p>
          <a:p>
            <a:r>
              <a:rPr lang="uk-UA" dirty="0" smtClean="0"/>
              <a:t>3. Прапор України має три кольори. </a:t>
            </a:r>
            <a:endParaRPr lang="ru-RU" dirty="0" smtClean="0"/>
          </a:p>
          <a:p>
            <a:r>
              <a:rPr lang="uk-UA" dirty="0" smtClean="0"/>
              <a:t>4. У вірші "Мами й доні" розповідається про двох дітей. </a:t>
            </a:r>
            <a:endParaRPr lang="ru-RU" dirty="0" smtClean="0"/>
          </a:p>
          <a:p>
            <a:r>
              <a:rPr lang="uk-UA" dirty="0" smtClean="0"/>
              <a:t>5. Всеволод Нестайко писав про дивних пташок </a:t>
            </a:r>
            <a:r>
              <a:rPr lang="uk-UA" dirty="0" err="1" smtClean="0"/>
              <a:t>Тьохандрійка</a:t>
            </a:r>
            <a:r>
              <a:rPr lang="uk-UA" dirty="0" smtClean="0"/>
              <a:t> і </a:t>
            </a:r>
            <a:r>
              <a:rPr lang="uk-UA" dirty="0" err="1" smtClean="0"/>
              <a:t>Тьохіванка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6. В оповіданні «Дивовижні імена» хлопчик у парку розмовляв з бабусею.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57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335</Words>
  <Application>Microsoft Office PowerPoint</Application>
  <PresentationFormat>Произвольный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УРОК ЧИТАННЯ</vt:lpstr>
      <vt:lpstr>Ми хочемо,що урок читання був:</vt:lpstr>
      <vt:lpstr>Тому ми будемо:</vt:lpstr>
      <vt:lpstr>Гра “ Збери слово”</vt:lpstr>
      <vt:lpstr>МОЯ РОДИНА-ЦЕ НАША СЛАВНА УКРАЇНА!</vt:lpstr>
      <vt:lpstr>Слайд 6</vt:lpstr>
      <vt:lpstr>Слайд 7</vt:lpstr>
      <vt:lpstr>Слайд 8</vt:lpstr>
      <vt:lpstr>Гра “ Правда чи ні”</vt:lpstr>
      <vt:lpstr>Гра “Знайди пару”  Робота в парі</vt:lpstr>
      <vt:lpstr>ПЕРЕВІРКА</vt:lpstr>
      <vt:lpstr>Слайд 12</vt:lpstr>
      <vt:lpstr>Чарівна скринька</vt:lpstr>
      <vt:lpstr>Чарівна скринька</vt:lpstr>
      <vt:lpstr>Чарівна скринька</vt:lpstr>
      <vt:lpstr>Чарівна скринька</vt:lpstr>
      <vt:lpstr>Чарівна скринька</vt:lpstr>
      <vt:lpstr>Чарівна скринька</vt:lpstr>
      <vt:lpstr>Чарівна скринька</vt:lpstr>
      <vt:lpstr>Чарівна скринька</vt:lpstr>
      <vt:lpstr>Чарівна скринька</vt:lpstr>
      <vt:lpstr>ГРА “ СКЛАДИ ПРИСЛІВ’Я ЧИ ПРИКАЗКУ” Робота в малих групах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Пользователь Windows</cp:lastModifiedBy>
  <cp:revision>14</cp:revision>
  <dcterms:created xsi:type="dcterms:W3CDTF">2021-01-16T17:10:22Z</dcterms:created>
  <dcterms:modified xsi:type="dcterms:W3CDTF">2025-02-26T17:43:26Z</dcterms:modified>
</cp:coreProperties>
</file>