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0" r:id="rId2"/>
    <p:sldId id="261" r:id="rId3"/>
    <p:sldId id="263" r:id="rId4"/>
    <p:sldId id="267" r:id="rId5"/>
    <p:sldId id="265" r:id="rId6"/>
    <p:sldId id="266" r:id="rId7"/>
    <p:sldId id="262" r:id="rId8"/>
    <p:sldId id="268" r:id="rId9"/>
    <p:sldId id="269" r:id="rId10"/>
    <p:sldId id="270" r:id="rId11"/>
    <p:sldId id="278" r:id="rId12"/>
    <p:sldId id="272" r:id="rId13"/>
    <p:sldId id="279" r:id="rId14"/>
    <p:sldId id="27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A443D-0699-5901-DC19-F37D5FF3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9374FB-7896-AB01-0E76-C5A04197B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C2C7A-EC43-44C3-046D-CCC6726D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D15EF-9B70-E8E4-3457-F289C631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8FE7D1-6D3C-CFCC-3290-394715D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19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DB58B-AA4E-133D-03AD-B46968B5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92AD431-4361-BDA7-0EF5-9ED1893BB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88AAF5-A907-530C-41EE-FBE3297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7A4FC-F17E-BEBE-E147-CC048E9A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623A5C-3153-57B5-B874-3040B083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3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85CA694-1BA0-941A-9F71-EE66DEA88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4FEAAB-0395-282C-7925-A52145FE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A0CD18-FFB7-1AEA-5DC2-FAF38C36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AFE342-9E5D-3550-D3BE-08E7CE17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6E54B9-8B71-6EEA-5125-529B611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D4A6-01E0-D527-736A-2A21F6FF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1EDE75-50E8-B2E3-123A-265B12D3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8670C9-6662-F1CF-414B-7CB8C516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8DA28D-5A5E-6AB7-471E-6050FE97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8A1EE-7DE3-AF14-3281-02292BD5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76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7046-947B-59A1-7293-73CD5DF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6D3B89-36C0-A06D-513A-AEFBFA62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DCE00C-D4BD-D738-6BFB-5BF4AA9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2D7CC-EDFC-4817-B4B1-15B8C40F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A32C65-2651-0AA4-534A-ED11AFD7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4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AB2E5-AC79-CEFA-FC5E-A2B6E9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0C0626-D4FC-40B5-ECF9-945F861C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D29D94-AB34-F713-1E1F-D04732DCD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A7F689-CC80-D2FD-B31A-709CACD7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48B264-6DC1-059D-95AE-C190A96D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880C86-38C0-F82F-CD67-FD95D149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8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93AD-3DC3-A664-A6E5-8B823411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F67404-1F6A-7AF5-4D66-22E3D77D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5FCE3A-F514-2FD6-8492-B951254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E5A057-DC62-B093-0723-63F94CD42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370779-E5B3-E8BD-DDA7-3B6D67564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BB1F37-12D9-F169-1494-CACAAEC2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6EE8A1-4AFA-0551-F2ED-A395E01B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4425C-B0F8-D213-E23E-E1724580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7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AD68-0B42-64F5-D1E6-E3DC7613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9CBE2DE-8B6E-2AD6-595D-EA48FD47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6CBB86-F09B-77C5-E28D-927DCDF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06A967-7F7D-7BE7-71C6-70B952CB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6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C85977D-10E9-E0A8-AABB-2865B04D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42D513-801D-76E1-AD21-EC9E690A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26B18D-94B7-E7AE-C0BD-FF9C37B7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2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439AA-4045-5582-F12D-0F109292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262C0F-1CD9-62A0-014D-3843121C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F3C6F1-2959-4B9E-5FC3-81AA114CC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EE65C0-EC9C-A8D6-6AC3-AE4A7FE7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47D271-D6E2-BF60-4F49-19FEBDE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F07E95-B4E1-F98B-9AD6-683A458F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54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4C1DE-A68C-01B3-78A3-CF8BFD00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EEE0F9F-0451-51C1-28E3-83B48B5D0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13CDB8-B7F5-1761-5407-B2C1ED0C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6EBDB5-C6F8-E084-C0BB-74E5113F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A5701D-6EF5-DD4F-A59F-EB17C536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8B71C8-DAF3-9254-0247-3A809DCC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55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96A865-55E9-0FEC-DF12-838C1670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A084D82-C2F0-3BD8-FE28-C01C9F580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AEDB7A-EFA3-AAEB-DAF7-79E7097B3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20309B-662A-1121-130D-3DB2C916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D08725-06FA-1DC8-13A2-CF60344B2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71135-8FBA-CC4B-26E8-51E505D0E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D7BB83-544D-644E-07D2-95B824B10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072F6797-8F32-A015-097A-62BC8D1C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43E51-A2A8-EEFF-23B2-A6C5D856A6C4}"/>
              </a:ext>
            </a:extLst>
          </p:cNvPr>
          <p:cNvSpPr txBox="1"/>
          <p:nvPr/>
        </p:nvSpPr>
        <p:spPr>
          <a:xfrm>
            <a:off x="3883741" y="320426"/>
            <a:ext cx="794446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Інтелектуальна гра</a:t>
            </a:r>
            <a:b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9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8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«Краща мова єднання – це українська»</a:t>
            </a:r>
            <a:endParaRPr lang="uk-UA" sz="8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2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305A-5693-1039-9CB7-B4CC72D9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C820D-1071-F547-CAEF-BF42AC80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14DC2-0340-8428-7979-8E1F43C31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EFBD0789-C76C-2306-2B15-3B8FAFC3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91AD3-49A1-30C2-CBD7-2B307B4BEFC6}"/>
              </a:ext>
            </a:extLst>
          </p:cNvPr>
          <p:cNvSpPr txBox="1"/>
          <p:nvPr/>
        </p:nvSpPr>
        <p:spPr>
          <a:xfrm>
            <a:off x="4719485" y="100006"/>
            <a:ext cx="6174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«Чарівна скринька»</a:t>
            </a:r>
            <a:endParaRPr lang="uk-UA" sz="4800" dirty="0"/>
          </a:p>
        </p:txBody>
      </p:sp>
      <p:pic>
        <p:nvPicPr>
          <p:cNvPr id="18434" name="Picture 2" descr="Скринька 16х11 купити оптом і в роздріб">
            <a:extLst>
              <a:ext uri="{FF2B5EF4-FFF2-40B4-BE49-F238E27FC236}">
                <a16:creationId xmlns:a16="http://schemas.microsoft.com/office/drawing/2014/main" id="{A9E1FC51-67D7-7AE8-A23A-CFA08414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620044"/>
            <a:ext cx="69913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4CC2D-B1F0-38B1-EB75-DC23D680B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E0E023-51AC-C085-7B83-A691909F5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2" name="Picture 4" descr="Шаблони для презентацій. Фони для презентацій в українському стилі. | Інші  методичні матеріали. Портфоліо">
            <a:extLst>
              <a:ext uri="{FF2B5EF4-FFF2-40B4-BE49-F238E27FC236}">
                <a16:creationId xmlns:a16="http://schemas.microsoft.com/office/drawing/2014/main" id="{28CA6D47-467E-36B6-127B-E1D1F735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00" y="0"/>
            <a:ext cx="12381800" cy="68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88577-4368-2432-04C4-506143749772}"/>
              </a:ext>
            </a:extLst>
          </p:cNvPr>
          <p:cNvSpPr txBox="1"/>
          <p:nvPr/>
        </p:nvSpPr>
        <p:spPr>
          <a:xfrm>
            <a:off x="1524000" y="468742"/>
            <a:ext cx="467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solidFill>
                  <a:srgbClr val="002060"/>
                </a:solidFill>
              </a:rPr>
              <a:t>«Котигорошко»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4BA38-B4A0-40E0-1EDB-B9D6EF6BD92D}"/>
              </a:ext>
            </a:extLst>
          </p:cNvPr>
          <p:cNvSpPr txBox="1"/>
          <p:nvPr/>
        </p:nvSpPr>
        <p:spPr>
          <a:xfrm>
            <a:off x="6563031" y="245458"/>
            <a:ext cx="3244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«Курочка Ряба»</a:t>
            </a:r>
          </a:p>
        </p:txBody>
      </p:sp>
      <p:sp>
        <p:nvSpPr>
          <p:cNvPr id="6" name="AutoShape 6" descr="Комплект декору: Котигорошко">
            <a:extLst>
              <a:ext uri="{FF2B5EF4-FFF2-40B4-BE49-F238E27FC236}">
                <a16:creationId xmlns:a16="http://schemas.microsoft.com/office/drawing/2014/main" id="{1E818829-05B5-85BF-8D8D-663A843D5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6" name="Picture 8" descr="Читати казку Котигорошко онлайн - Казочка">
            <a:extLst>
              <a:ext uri="{FF2B5EF4-FFF2-40B4-BE49-F238E27FC236}">
                <a16:creationId xmlns:a16="http://schemas.microsoft.com/office/drawing/2014/main" id="{06EA4B71-8BD2-4200-6B23-D403AB3D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00" y="2176284"/>
            <a:ext cx="4762500" cy="340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ᐈ Курочка Ряба - українська народна казка | Читати на Дерево Казок">
            <a:extLst>
              <a:ext uri="{FF2B5EF4-FFF2-40B4-BE49-F238E27FC236}">
                <a16:creationId xmlns:a16="http://schemas.microsoft.com/office/drawing/2014/main" id="{7C6980B3-8BE0-607B-0B30-3557CC65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76131"/>
            <a:ext cx="4666900" cy="332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D86D-4CBE-A240-FEE0-4110DE2C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DC55A-2FBD-30E6-42CB-91BC3FE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D1EE19-BEB7-DBF9-46E7-0054E38C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9A165117-2D12-B92C-EC00-A1E4265A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E5A24-465B-193E-050E-19629E3E4029}"/>
              </a:ext>
            </a:extLst>
          </p:cNvPr>
          <p:cNvSpPr txBox="1"/>
          <p:nvPr/>
        </p:nvSpPr>
        <p:spPr>
          <a:xfrm>
            <a:off x="4463845" y="357871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«Фразеологізмів»</a:t>
            </a:r>
            <a:endParaRPr lang="uk-UA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25112-B4B9-C381-25B2-49C04447E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5830" b="6952"/>
          <a:stretch/>
        </p:blipFill>
        <p:spPr>
          <a:xfrm rot="21317195">
            <a:off x="4060721" y="2137318"/>
            <a:ext cx="7749909" cy="397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63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2934-7DE0-3308-430B-CDFD3FF0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2AC0C6-4A93-9EE0-4AC3-FDBB02E0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Шаблон для презентации беларусь - фото и картинки abrakadabra.fun">
            <a:extLst>
              <a:ext uri="{FF2B5EF4-FFF2-40B4-BE49-F238E27FC236}">
                <a16:creationId xmlns:a16="http://schemas.microsoft.com/office/drawing/2014/main" id="{611A4512-3A5D-4C7F-ACD7-4784C491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EB8C5-10A5-3DAD-B319-04C9C5DDF3F3}"/>
              </a:ext>
            </a:extLst>
          </p:cNvPr>
          <p:cNvSpPr txBox="1"/>
          <p:nvPr/>
        </p:nvSpPr>
        <p:spPr>
          <a:xfrm>
            <a:off x="4591664" y="481781"/>
            <a:ext cx="60468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«Любіть Україну у сні й наяву,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вишневу свою Україну,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красу її, вічно живу і нову,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і мову її солов'їну.»</a:t>
            </a:r>
          </a:p>
          <a:p>
            <a:pPr algn="ctr"/>
            <a:endParaRPr lang="uk-UA" sz="4000" b="1" i="1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algn="r"/>
            <a:r>
              <a:rPr lang="uk-UA" sz="3200" b="1" i="1" dirty="0">
                <a:solidFill>
                  <a:srgbClr val="000000"/>
                </a:solidFill>
                <a:latin typeface="Georgia" panose="02040502050405020303" pitchFamily="18" charset="0"/>
              </a:rPr>
              <a:t>Володимир Сосюра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28647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ED9A-DF4B-8BEE-1370-E4D6AEF0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18D3BD-5A55-4E18-6AF4-FE955896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Український кліпарт ⋆ Картинки, листівки, привітання">
            <a:extLst>
              <a:ext uri="{FF2B5EF4-FFF2-40B4-BE49-F238E27FC236}">
                <a16:creationId xmlns:a16="http://schemas.microsoft.com/office/drawing/2014/main" id="{BC12B326-237B-4768-6131-88EF08B9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C2E7841-A0F2-4361-32CA-1135146CD6C0}"/>
              </a:ext>
            </a:extLst>
          </p:cNvPr>
          <p:cNvSpPr/>
          <p:nvPr/>
        </p:nvSpPr>
        <p:spPr>
          <a:xfrm>
            <a:off x="3929719" y="763796"/>
            <a:ext cx="71642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0" cap="none" spc="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</a:t>
            </a:r>
          </a:p>
          <a:p>
            <a:pPr algn="ctr"/>
            <a:r>
              <a:rPr lang="uk-UA" sz="66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ФОТОСЕСІЮ!</a:t>
            </a:r>
            <a:endParaRPr lang="uk-UA" sz="6600" b="0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4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DC4A-3FAB-9EF6-A9DE-94394F7D7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25E3CAC-80C6-D13F-717B-951CE34B3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BA764E9E-9A40-7CA1-A9E3-38FC9314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47AB2-E52C-FAA2-47AB-7F82E66561ED}"/>
              </a:ext>
            </a:extLst>
          </p:cNvPr>
          <p:cNvSpPr txBox="1"/>
          <p:nvPr/>
        </p:nvSpPr>
        <p:spPr>
          <a:xfrm>
            <a:off x="4876798" y="831808"/>
            <a:ext cx="64696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7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лютого – Міжнародний день рідної мови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1923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3597F-8EB3-5C94-7253-C7E5F5D7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98ED7-EF28-1D60-C93B-416B1DBD1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827A18-61C2-BD49-DF94-AE7D46040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61E0EDD8-CA4B-70A0-91D7-2C2C80CD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Чудеса України - найяскравіші пам'ятки природи та архітектури">
            <a:extLst>
              <a:ext uri="{FF2B5EF4-FFF2-40B4-BE49-F238E27FC236}">
                <a16:creationId xmlns:a16="http://schemas.microsoft.com/office/drawing/2014/main" id="{37976A63-CA26-1570-0DAA-3C5ACE5F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16" y="459116"/>
            <a:ext cx="8380771" cy="558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8679-A5C8-E427-E05D-ACBBBFAC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EEE0-E852-0ED0-BF7B-DEEEB85C3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F7DBB3-AA09-F8E4-BEC3-F8B9AABDC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5057FC8D-EDB8-4024-7422-44BC02C4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AD6F2-CBC2-919D-1C4D-9B606BE2545A}"/>
              </a:ext>
            </a:extLst>
          </p:cNvPr>
          <p:cNvSpPr txBox="1"/>
          <p:nvPr/>
        </p:nvSpPr>
        <p:spPr>
          <a:xfrm>
            <a:off x="3883741" y="320426"/>
            <a:ext cx="794446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Інтелектуальна гра</a:t>
            </a:r>
            <a:b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9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8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«Краща мова єднання – це українська»</a:t>
            </a:r>
            <a:endParaRPr lang="uk-UA" sz="8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9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EECC-65F6-802C-CED4-2A39A6B0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DECF0-2DE4-8C5E-2C49-0F61E5550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770603-37AF-86FA-A5BE-269D220E4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25B3F57B-4972-BFD2-C54B-88422ADF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2CE84-8C88-E9BC-3D6C-FA142A37CD1F}"/>
              </a:ext>
            </a:extLst>
          </p:cNvPr>
          <p:cNvSpPr txBox="1"/>
          <p:nvPr/>
        </p:nvSpPr>
        <p:spPr>
          <a:xfrm>
            <a:off x="4763728" y="42349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002060"/>
                </a:solidFill>
              </a:rPr>
              <a:t>Команда </a:t>
            </a:r>
          </a:p>
          <a:p>
            <a:r>
              <a:rPr lang="uk-UA" sz="4400" b="1" i="1" dirty="0">
                <a:solidFill>
                  <a:srgbClr val="002060"/>
                </a:solidFill>
              </a:rPr>
              <a:t>«СЛОВОГРАЙ»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FCF793E-EF79-36FE-039E-91292D638CE4}"/>
              </a:ext>
            </a:extLst>
          </p:cNvPr>
          <p:cNvSpPr/>
          <p:nvPr/>
        </p:nvSpPr>
        <p:spPr>
          <a:xfrm>
            <a:off x="4593791" y="397349"/>
            <a:ext cx="7094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3FD6F-90A5-790D-1953-C4FFCD863C2A}"/>
              </a:ext>
            </a:extLst>
          </p:cNvPr>
          <p:cNvSpPr txBox="1"/>
          <p:nvPr/>
        </p:nvSpPr>
        <p:spPr>
          <a:xfrm>
            <a:off x="4763728" y="201628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002060"/>
                </a:solidFill>
              </a:rPr>
              <a:t>Команда «МОВОЗНАВЦІ»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E64426-3EE4-E2B7-92D3-F546EFEE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56" b="85040" l="26831" r="64057"/>
                    </a14:imgEffect>
                  </a14:imgLayer>
                </a14:imgProps>
              </a:ext>
            </a:extLst>
          </a:blip>
          <a:srcRect l="22178" t="23296" r="31290" b="8100"/>
          <a:stretch/>
        </p:blipFill>
        <p:spPr>
          <a:xfrm>
            <a:off x="7874358" y="2236775"/>
            <a:ext cx="4413505" cy="36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0A99-E2FA-0C09-8296-336EBEAA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96B0-7989-B619-6CC9-E4F5B6298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7B0BBE-5D81-2B08-4E8D-955EE76B5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58550E0A-5CE6-11C7-0967-D9C666BB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8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F195F-E0E1-C18E-63EC-D2776D261D5D}"/>
              </a:ext>
            </a:extLst>
          </p:cNvPr>
          <p:cNvSpPr txBox="1"/>
          <p:nvPr/>
        </p:nvSpPr>
        <p:spPr>
          <a:xfrm>
            <a:off x="5594554" y="319410"/>
            <a:ext cx="5201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solidFill>
                  <a:srgbClr val="002060"/>
                </a:solidFill>
              </a:rPr>
              <a:t>Дешифратор</a:t>
            </a:r>
          </a:p>
        </p:txBody>
      </p:sp>
      <p:pic>
        <p:nvPicPr>
          <p:cNvPr id="6148" name="Picture 4" descr="Деко-об'єкт Друкарська машинка L = 37см">
            <a:extLst>
              <a:ext uri="{FF2B5EF4-FFF2-40B4-BE49-F238E27FC236}">
                <a16:creationId xmlns:a16="http://schemas.microsoft.com/office/drawing/2014/main" id="{499EA45E-F416-9FDD-65E4-75200409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41" y="2138026"/>
            <a:ext cx="6307392" cy="419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299C4-5862-95AA-EE69-49C479EF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E9CFE-EA40-C4E4-1053-53B169781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3661F895-B1E3-65DB-F40E-8D21CB1C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6A3015E-C844-F05C-FDBE-FCC7F0B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81" y="896952"/>
            <a:ext cx="3734765" cy="49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3CD7F-6820-5DC3-3DA9-6536BDB01941}"/>
              </a:ext>
            </a:extLst>
          </p:cNvPr>
          <p:cNvSpPr txBox="1"/>
          <p:nvPr/>
        </p:nvSpPr>
        <p:spPr>
          <a:xfrm>
            <a:off x="4816270" y="876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Дешифратор</a:t>
            </a:r>
          </a:p>
        </p:txBody>
      </p:sp>
      <p:pic>
        <p:nvPicPr>
          <p:cNvPr id="11270" name="Picture 6" descr="1769 - народився Іван Котляревський, драматург">
            <a:extLst>
              <a:ext uri="{FF2B5EF4-FFF2-40B4-BE49-F238E27FC236}">
                <a16:creationId xmlns:a16="http://schemas.microsoft.com/office/drawing/2014/main" id="{31B4EB43-B62F-5658-1694-602DEE96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46" y="981892"/>
            <a:ext cx="3225459" cy="46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C7525-DA2B-866D-BAE7-C83D8AEC13E7}"/>
              </a:ext>
            </a:extLst>
          </p:cNvPr>
          <p:cNvSpPr txBox="1"/>
          <p:nvPr/>
        </p:nvSpPr>
        <p:spPr>
          <a:xfrm>
            <a:off x="5447756" y="5171143"/>
            <a:ext cx="5626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>
                <a:solidFill>
                  <a:srgbClr val="002060"/>
                </a:solidFill>
              </a:rPr>
              <a:t>Котляревський Іван Петрович</a:t>
            </a:r>
          </a:p>
        </p:txBody>
      </p:sp>
    </p:spTree>
    <p:extLst>
      <p:ext uri="{BB962C8B-B14F-4D97-AF65-F5344CB8AC3E}">
        <p14:creationId xmlns:p14="http://schemas.microsoft.com/office/powerpoint/2010/main" val="31443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7986-2DFA-625F-E27F-C31AF1D1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EA342-231F-CC81-3826-0719828C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D48F2E-0F26-17B0-806F-42B23EA5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77B35568-DF54-D9FC-8813-6A260A1F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3051141" cy="73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D2F4A-677D-2191-C67E-25C499DFAB60}"/>
              </a:ext>
            </a:extLst>
          </p:cNvPr>
          <p:cNvSpPr txBox="1"/>
          <p:nvPr/>
        </p:nvSpPr>
        <p:spPr>
          <a:xfrm>
            <a:off x="4857135" y="82759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«Розминка»</a:t>
            </a:r>
          </a:p>
        </p:txBody>
      </p:sp>
      <p:pic>
        <p:nvPicPr>
          <p:cNvPr id="20482" name="Picture 2" descr="Інтелектуальний розвиток дітей">
            <a:extLst>
              <a:ext uri="{FF2B5EF4-FFF2-40B4-BE49-F238E27FC236}">
                <a16:creationId xmlns:a16="http://schemas.microsoft.com/office/drawing/2014/main" id="{692E4BDF-BF82-34D3-2F17-6A31469C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20" y="2274990"/>
            <a:ext cx="4217885" cy="421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0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D0C2-D58A-AAAE-03F5-690099CB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8AAE-4DC3-7A96-B7E1-4AA4BA14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CEF61-4CF4-D663-691B-D5D97C0D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C63160E7-9B0D-1211-6A32-FF402E8B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D9780-6115-E867-B270-BAEDDAAB9E3D}"/>
              </a:ext>
            </a:extLst>
          </p:cNvPr>
          <p:cNvSpPr txBox="1"/>
          <p:nvPr/>
        </p:nvSpPr>
        <p:spPr>
          <a:xfrm>
            <a:off x="4581833" y="38157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«Тематичний </a:t>
            </a:r>
            <a:r>
              <a:rPr lang="uk-UA" sz="4800" b="1" i="1" dirty="0" err="1">
                <a:solidFill>
                  <a:srgbClr val="002060"/>
                </a:solidFill>
              </a:rPr>
              <a:t>філворд</a:t>
            </a:r>
            <a:r>
              <a:rPr lang="uk-UA" sz="4800" b="1" i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9458" name="Picture 2" descr="Філворд до теми &quot;Погода&quot;">
            <a:extLst>
              <a:ext uri="{FF2B5EF4-FFF2-40B4-BE49-F238E27FC236}">
                <a16:creationId xmlns:a16="http://schemas.microsoft.com/office/drawing/2014/main" id="{18964A4A-A942-DCC0-F1F8-51E6262E3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2680" r="3123" b="8760"/>
          <a:stretch/>
        </p:blipFill>
        <p:spPr bwMode="auto">
          <a:xfrm>
            <a:off x="6096000" y="2582968"/>
            <a:ext cx="3451123" cy="401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0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104</Words>
  <Application>Microsoft Office PowerPoint</Application>
  <PresentationFormat>Широкий екран</PresentationFormat>
  <Paragraphs>25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Оксана Лісова</dc:creator>
  <cp:lastModifiedBy>Ніна Костюченко</cp:lastModifiedBy>
  <cp:revision>11</cp:revision>
  <cp:lastPrinted>2025-02-21T07:58:20Z</cp:lastPrinted>
  <dcterms:created xsi:type="dcterms:W3CDTF">2025-02-16T15:45:03Z</dcterms:created>
  <dcterms:modified xsi:type="dcterms:W3CDTF">2025-04-28T06:42:22Z</dcterms:modified>
</cp:coreProperties>
</file>