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364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uk-UA" sz="149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3640" y="132624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03640" y="30438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364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uk-UA" sz="149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3640" y="132624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5152320" y="132624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503640" y="30438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152320" y="30438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364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uk-UA" sz="149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503640" y="132624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570840" y="132624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637680" y="132624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503640" y="30438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570840" y="30438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637680" y="30438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364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uk-UA" sz="149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503640" y="132624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364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uk-UA" sz="149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503640" y="132624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364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uk-UA" sz="149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503640" y="132624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5152320" y="132624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364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uk-UA" sz="149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503640" y="226080"/>
            <a:ext cx="907164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364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uk-UA" sz="149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503640" y="132624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5152320" y="132624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503640" y="30438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364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uk-UA" sz="149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3640" y="132624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364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uk-UA" sz="149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503640" y="132624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5152320" y="132624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5152320" y="30438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364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uk-UA" sz="149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503640" y="132624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5152320" y="132624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503640" y="30438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364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uk-UA" sz="149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503640" y="132624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503640" y="30438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0364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uk-UA" sz="149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503640" y="132624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5152320" y="132624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503640" y="30438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5152320" y="30438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0364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uk-UA" sz="149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503640" y="132624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3570840" y="132624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6637680" y="132624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503640" y="30438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3570840" y="30438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6637680" y="30438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364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uk-UA" sz="149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503640" y="132624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364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uk-UA" sz="149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3640" y="132624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320" y="132624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364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uk-UA" sz="149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3640" y="226080"/>
            <a:ext cx="907164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364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uk-UA" sz="149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03640" y="132624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152320" y="132624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03640" y="30438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364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uk-UA" sz="149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503640" y="132624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152320" y="132624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152320" y="304380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364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uk-UA" sz="149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03640" y="132624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152320" y="1326240"/>
            <a:ext cx="442692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503640" y="30438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Для правки текста заглавия щёлкните мышью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Для правки структуры щёлкните мышью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Второй уровень структуры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Третий уровень структуры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Четвёртый уровень структуры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Пятый уровень структуры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Шестой уровень структуры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Седьмой уровень структуры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en-US" sz="1400" spc="-1" strike="noStrike">
                <a:latin typeface="Times New Roman"/>
              </a:rPr>
              <a:t>&lt;дата/время&gt;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algn="ctr"/>
            <a:r>
              <a:rPr b="0" lang="en-US" sz="1400" spc="-1" strike="noStrike">
                <a:latin typeface="Times New Roman"/>
              </a:rPr>
              <a:t>&lt;нижний колонтитул&gt;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algn="r"/>
            <a:fld id="{ECCDDE10-B935-46EE-9832-C70610DEA68C}" type="slidenum">
              <a:rPr b="0" lang="en-US" sz="1400" spc="-1" strike="noStrike">
                <a:latin typeface="Times New Roman"/>
              </a:rPr>
              <a:t>&lt;номер&gt;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dt"/>
          </p:nvPr>
        </p:nvSpPr>
        <p:spPr>
          <a:xfrm>
            <a:off x="692640" y="5255280"/>
            <a:ext cx="226764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90CEFCE1-5222-4ECF-B7FD-BE0E65940863}" type="datetime">
              <a:rPr b="0" lang="uk-UA" sz="1200" spc="-1" strike="noStrike">
                <a:solidFill>
                  <a:srgbClr val="8b8b8b"/>
                </a:solidFill>
                <a:latin typeface="Calibri"/>
              </a:rPr>
              <a:t>4.2.25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ftr"/>
          </p:nvPr>
        </p:nvSpPr>
        <p:spPr>
          <a:xfrm>
            <a:off x="3338640" y="5255280"/>
            <a:ext cx="340164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sldNum"/>
          </p:nvPr>
        </p:nvSpPr>
        <p:spPr>
          <a:xfrm>
            <a:off x="7118640" y="5255280"/>
            <a:ext cx="2267640" cy="301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3BA702CB-C5D8-4B91-BB6D-5A9DF6B2532D}" type="slidenum">
              <a:rPr b="0" lang="uk-UA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50364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uk-UA" sz="1490" spc="-1" strike="noStrike">
                <a:solidFill>
                  <a:srgbClr val="000000"/>
                </a:solidFill>
                <a:latin typeface="Calibri"/>
              </a:rPr>
              <a:t>Для правки текста заглавия щёлкните мышью</a:t>
            </a:r>
            <a:endParaRPr b="0" lang="uk-UA" sz="149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16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232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uk-UA" sz="232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935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uk-UA" sz="166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uk-UA" sz="166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70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149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uk-UA" sz="149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468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uk-UA" sz="149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uk-UA" sz="149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3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166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uk-UA" sz="166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3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166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uk-UA" sz="166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3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uk-UA" sz="166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uk-UA" sz="166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Рисунок 2" descr=""/>
          <p:cNvPicPr/>
          <p:nvPr/>
        </p:nvPicPr>
        <p:blipFill>
          <a:blip r:embed="rId1"/>
          <a:stretch/>
        </p:blipFill>
        <p:spPr>
          <a:xfrm>
            <a:off x="630000" y="1204200"/>
            <a:ext cx="8826480" cy="2855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Рисунок 3" descr=""/>
          <p:cNvPicPr/>
          <p:nvPr/>
        </p:nvPicPr>
        <p:blipFill>
          <a:blip r:embed="rId1"/>
          <a:stretch/>
        </p:blipFill>
        <p:spPr>
          <a:xfrm>
            <a:off x="335520" y="-238320"/>
            <a:ext cx="2373480" cy="3356640"/>
          </a:xfrm>
          <a:prstGeom prst="rect">
            <a:avLst/>
          </a:prstGeom>
          <a:ln w="0">
            <a:noFill/>
          </a:ln>
        </p:spPr>
      </p:pic>
      <p:pic>
        <p:nvPicPr>
          <p:cNvPr id="84" name="Рисунок 4" descr=""/>
          <p:cNvPicPr/>
          <p:nvPr/>
        </p:nvPicPr>
        <p:blipFill>
          <a:blip r:embed="rId2"/>
          <a:stretch/>
        </p:blipFill>
        <p:spPr>
          <a:xfrm>
            <a:off x="3417480" y="-288000"/>
            <a:ext cx="2369520" cy="3347640"/>
          </a:xfrm>
          <a:prstGeom prst="rect">
            <a:avLst/>
          </a:prstGeom>
          <a:ln w="0">
            <a:noFill/>
          </a:ln>
        </p:spPr>
      </p:pic>
      <p:pic>
        <p:nvPicPr>
          <p:cNvPr id="85" name="Рисунок 5" descr=""/>
          <p:cNvPicPr/>
          <p:nvPr/>
        </p:nvPicPr>
        <p:blipFill>
          <a:blip r:embed="rId3"/>
          <a:stretch/>
        </p:blipFill>
        <p:spPr>
          <a:xfrm>
            <a:off x="6159240" y="-183600"/>
            <a:ext cx="2298600" cy="3247560"/>
          </a:xfrm>
          <a:prstGeom prst="rect">
            <a:avLst/>
          </a:prstGeom>
          <a:ln w="0">
            <a:noFill/>
          </a:ln>
        </p:spPr>
      </p:pic>
      <p:pic>
        <p:nvPicPr>
          <p:cNvPr id="86" name="Рисунок 6" descr=""/>
          <p:cNvPicPr/>
          <p:nvPr/>
        </p:nvPicPr>
        <p:blipFill>
          <a:blip r:embed="rId4"/>
          <a:stretch/>
        </p:blipFill>
        <p:spPr>
          <a:xfrm>
            <a:off x="4938840" y="2316960"/>
            <a:ext cx="2247120" cy="3174840"/>
          </a:xfrm>
          <a:prstGeom prst="rect">
            <a:avLst/>
          </a:prstGeom>
          <a:ln w="0">
            <a:noFill/>
          </a:ln>
        </p:spPr>
      </p:pic>
      <p:pic>
        <p:nvPicPr>
          <p:cNvPr id="87" name="Рисунок 7" descr=""/>
          <p:cNvPicPr/>
          <p:nvPr/>
        </p:nvPicPr>
        <p:blipFill>
          <a:blip r:embed="rId5"/>
          <a:stretch/>
        </p:blipFill>
        <p:spPr>
          <a:xfrm>
            <a:off x="174960" y="2252520"/>
            <a:ext cx="2516040" cy="3554280"/>
          </a:xfrm>
          <a:prstGeom prst="rect">
            <a:avLst/>
          </a:prstGeom>
          <a:ln w="0">
            <a:noFill/>
          </a:ln>
        </p:spPr>
      </p:pic>
      <p:pic>
        <p:nvPicPr>
          <p:cNvPr id="88" name="Рисунок 14" descr=""/>
          <p:cNvPicPr/>
          <p:nvPr/>
        </p:nvPicPr>
        <p:blipFill>
          <a:blip r:embed="rId6"/>
          <a:stretch/>
        </p:blipFill>
        <p:spPr>
          <a:xfrm>
            <a:off x="2603880" y="2316960"/>
            <a:ext cx="2373120" cy="3352680"/>
          </a:xfrm>
          <a:prstGeom prst="rect">
            <a:avLst/>
          </a:prstGeom>
          <a:ln w="0">
            <a:noFill/>
          </a:ln>
        </p:spPr>
      </p:pic>
      <p:pic>
        <p:nvPicPr>
          <p:cNvPr id="89" name="Рисунок 15" descr=""/>
          <p:cNvPicPr/>
          <p:nvPr/>
        </p:nvPicPr>
        <p:blipFill>
          <a:blip r:embed="rId7"/>
          <a:stretch/>
        </p:blipFill>
        <p:spPr>
          <a:xfrm>
            <a:off x="7205040" y="1809720"/>
            <a:ext cx="2778480" cy="3928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Application>LibreOffice/7.2.4.1$Windows_X86_64 LibreOffice_project/27d75539669ac387bb498e35313b970b7fe9c4f9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2025-02-04T08:58:31Z</dcterms:created>
  <dc:creator/>
  <dc:description/>
  <dc:language>en-US</dc:language>
  <cp:lastModifiedBy/>
  <dcterms:modified xsi:type="dcterms:W3CDTF">2025-02-04T09:00:05Z</dcterms:modified>
  <cp:revision>1</cp:revision>
  <dc:subject/>
  <dc:title/>
</cp:coreProperties>
</file>