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22" r:id="rId2"/>
    <p:sldId id="525" r:id="rId3"/>
    <p:sldId id="523" r:id="rId4"/>
    <p:sldId id="579" r:id="rId5"/>
    <p:sldId id="580" r:id="rId6"/>
    <p:sldId id="553" r:id="rId7"/>
    <p:sldId id="554" r:id="rId8"/>
    <p:sldId id="263" r:id="rId9"/>
    <p:sldId id="27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0000FF"/>
    <a:srgbClr val="5BD4FF"/>
    <a:srgbClr val="FF00FF"/>
    <a:srgbClr val="F0F97F"/>
    <a:srgbClr val="EEDDE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C63F6-7039-453A-89D3-131DBD3C1D03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C4CF6-2DBE-4945-9C21-12943534ED3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72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86D8F8-1E25-43AB-9034-6EC45E637E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hyperlink" Target="https://youtu.be/ekeTbqzpAw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hyperlink" Target="https://www.wickedito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keTbqzpAww" TargetMode="External"/><Relationship Id="rId5" Type="http://schemas.openxmlformats.org/officeDocument/2006/relationships/image" Target="../media/image11.gif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ekeTbqzpAw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eTbqzpAww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eTbqzpAw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eTbqzpAw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eTbqzpAww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channel/UCYtu9EnlIk3Nph-Yj_nHd6A" TargetMode="External"/><Relationship Id="rId9" Type="http://schemas.openxmlformats.org/officeDocument/2006/relationships/hyperlink" Target="https://youtu.be/ekeTbqzpAww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g"/><Relationship Id="rId7" Type="http://schemas.openxmlformats.org/officeDocument/2006/relationships/hyperlink" Target="https://youtu.be/ekeTbqzpAw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-16639" y="0"/>
            <a:ext cx="1087794" cy="1140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75407" y="2547656"/>
            <a:ext cx="5289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b="1" cap="none" spc="50" dirty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34777" y="71616"/>
            <a:ext cx="3399129" cy="1107996"/>
          </a:xfrm>
          <a:prstGeom prst="rect">
            <a:avLst/>
          </a:prstGeom>
          <a:solidFill>
            <a:srgbClr val="C5EAFA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55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5217835" y="1837314"/>
            <a:ext cx="6848438" cy="2554545"/>
          </a:xfrm>
          <a:prstGeom prst="rect">
            <a:avLst/>
          </a:prstGeom>
          <a:solidFill>
            <a:srgbClr val="FFFF00">
              <a:alpha val="1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Анімація в редакторі анімацій 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Fat Freddie CT" panose="02000504020000020004" pitchFamily="50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at Freddie CT" panose="02000504020000020004" pitchFamily="50" charset="0"/>
              </a:rPr>
              <a:t>wick editor</a:t>
            </a:r>
            <a:endParaRPr lang="uk-UA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Fat Freddie CT" panose="02000504020000020004" pitchFamily="50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_Assuan" panose="02040904030706050204" pitchFamily="18" charset="-52"/>
              </a:rPr>
              <a:t>інформатика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2BCDF86-6612-B70D-937B-2AA050F59D7B}"/>
              </a:ext>
            </a:extLst>
          </p:cNvPr>
          <p:cNvGrpSpPr/>
          <p:nvPr/>
        </p:nvGrpSpPr>
        <p:grpSpPr>
          <a:xfrm>
            <a:off x="7644060" y="5864096"/>
            <a:ext cx="4389846" cy="993904"/>
            <a:chOff x="6179420" y="5945347"/>
            <a:chExt cx="3710677" cy="9364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E0EC9-6176-8A86-A930-49A22AD46D52}"/>
                </a:ext>
              </a:extLst>
            </p:cNvPr>
            <p:cNvSpPr txBox="1"/>
            <p:nvPr/>
          </p:nvSpPr>
          <p:spPr>
            <a:xfrm>
              <a:off x="7014727" y="6048705"/>
              <a:ext cx="2875370" cy="66697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Підпишись на </a:t>
              </a:r>
              <a:r>
                <a:rPr lang="uk-UA" sz="2000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</a:t>
              </a:r>
            </a:p>
            <a:p>
              <a:pPr algn="ctr"/>
              <a:r>
                <a:rPr lang="uk-UA" sz="2000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«Дистанційне навчання»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Рисунок 18">
              <a:hlinkClick r:id="rId7"/>
              <a:extLst>
                <a:ext uri="{FF2B5EF4-FFF2-40B4-BE49-F238E27FC236}">
                  <a16:creationId xmlns:a16="http://schemas.microsoft.com/office/drawing/2014/main" id="{97ED6AB3-826B-93F2-0EB3-A8F056342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20" y="5945347"/>
              <a:ext cx="935653" cy="936457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1C728-471A-63E6-67F3-105737B3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714" t="52699" r="40997" b="36274"/>
          <a:stretch/>
        </p:blipFill>
        <p:spPr>
          <a:xfrm>
            <a:off x="1197853" y="19867"/>
            <a:ext cx="4558796" cy="10985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63128-B92D-A807-FA89-CB41B3694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62" y="1875345"/>
            <a:ext cx="3332756" cy="5008193"/>
          </a:xfrm>
          <a:prstGeom prst="rect">
            <a:avLst/>
          </a:prstGeom>
        </p:spPr>
      </p:pic>
      <p:pic>
        <p:nvPicPr>
          <p:cNvPr id="22" name="Рисунок 21">
            <a:hlinkClick r:id="rId12"/>
            <a:extLst>
              <a:ext uri="{FF2B5EF4-FFF2-40B4-BE49-F238E27FC236}">
                <a16:creationId xmlns:a16="http://schemas.microsoft.com/office/drawing/2014/main" id="{02F3B5BC-7699-1120-AFE5-D556E5D103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18" y="4424766"/>
            <a:ext cx="4168209" cy="16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accel="5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39558-3342-19B4-8AD6-BB8D312AF1BD}"/>
              </a:ext>
            </a:extLst>
          </p:cNvPr>
          <p:cNvSpPr txBox="1"/>
          <p:nvPr/>
        </p:nvSpPr>
        <p:spPr>
          <a:xfrm>
            <a:off x="97313" y="84556"/>
            <a:ext cx="1194664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Для створення анімацій є багато різних ресурсів в Інтернеті. Один з цікавих і простих редакторів анімації є </a:t>
            </a:r>
            <a:r>
              <a:rPr lang="en-US" sz="2000" b="1" dirty="0">
                <a:solidFill>
                  <a:srgbClr val="FF0000"/>
                </a:solidFill>
              </a:rPr>
              <a:t>Wick editor</a:t>
            </a:r>
            <a:r>
              <a:rPr lang="uk-UA" sz="2000" b="1" dirty="0"/>
              <a:t>. Для користування зайдіть на сайт </a:t>
            </a:r>
            <a:r>
              <a:rPr lang="en-US" sz="2000" b="1" dirty="0">
                <a:solidFill>
                  <a:srgbClr val="FF0000"/>
                </a:solidFill>
                <a:hlinkClick r:id="rId2"/>
              </a:rPr>
              <a:t>https://www.wickeditor.com</a:t>
            </a:r>
            <a:r>
              <a:rPr lang="uk-UA" sz="2000" b="1" dirty="0"/>
              <a:t> і натисніть кнопку  </a:t>
            </a:r>
            <a:r>
              <a:rPr lang="en-US" sz="2000" b="1" dirty="0">
                <a:solidFill>
                  <a:srgbClr val="FF0000"/>
                </a:solidFill>
              </a:rPr>
              <a:t>Launch Web Editor</a:t>
            </a:r>
            <a:r>
              <a:rPr lang="uk-UA" sz="2000" b="1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D1CF2-80E5-58F5-3B7A-50415FCC8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5" t="11555" r="1214" b="3620"/>
          <a:stretch/>
        </p:blipFill>
        <p:spPr>
          <a:xfrm>
            <a:off x="836023" y="1262744"/>
            <a:ext cx="10727502" cy="53557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Указатель гифки, анимированные GIF изображения указатель - скачать гиф  картинки на GIFER">
            <a:extLst>
              <a:ext uri="{FF2B5EF4-FFF2-40B4-BE49-F238E27FC236}">
                <a16:creationId xmlns:a16="http://schemas.microsoft.com/office/drawing/2014/main" id="{70EE1446-B19F-F6FB-150E-12198F4A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3389" flipH="1">
            <a:off x="4653266" y="2654889"/>
            <a:ext cx="1252132" cy="12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6"/>
            <a:extLst>
              <a:ext uri="{FF2B5EF4-FFF2-40B4-BE49-F238E27FC236}">
                <a16:creationId xmlns:a16="http://schemas.microsoft.com/office/drawing/2014/main" id="{ACD13825-589D-2A60-7E40-F8101C9DD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Зовнішній вигляд самого редактора.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3A306-FB81-64C3-2FC4-52213AAF1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01" t="10542" r="71" b="3618"/>
          <a:stretch/>
        </p:blipFill>
        <p:spPr>
          <a:xfrm>
            <a:off x="220453" y="768532"/>
            <a:ext cx="11751094" cy="58238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Бульбашка прямої мови: прямокутна 4">
            <a:extLst>
              <a:ext uri="{FF2B5EF4-FFF2-40B4-BE49-F238E27FC236}">
                <a16:creationId xmlns:a16="http://schemas.microsoft.com/office/drawing/2014/main" id="{A1011F79-8C84-59A4-43DE-A7F9DD1F4815}"/>
              </a:ext>
            </a:extLst>
          </p:cNvPr>
          <p:cNvSpPr/>
          <p:nvPr/>
        </p:nvSpPr>
        <p:spPr>
          <a:xfrm>
            <a:off x="435428" y="1520734"/>
            <a:ext cx="1419498" cy="569323"/>
          </a:xfrm>
          <a:prstGeom prst="wedgeRectCallout">
            <a:avLst>
              <a:gd name="adj1" fmla="val 34995"/>
              <a:gd name="adj2" fmla="val -919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Інструменти малювання</a:t>
            </a:r>
          </a:p>
        </p:txBody>
      </p:sp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id="{2DA52061-861A-A60A-174F-E5BE14FE8F5A}"/>
              </a:ext>
            </a:extLst>
          </p:cNvPr>
          <p:cNvSpPr/>
          <p:nvPr/>
        </p:nvSpPr>
        <p:spPr>
          <a:xfrm>
            <a:off x="8421189" y="1529443"/>
            <a:ext cx="1532708" cy="569323"/>
          </a:xfrm>
          <a:prstGeom prst="wedgeRectCallout">
            <a:avLst>
              <a:gd name="adj1" fmla="val 34995"/>
              <a:gd name="adj2" fmla="val -919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Інструменти редагування</a:t>
            </a: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36F0EADA-8E66-F75F-D7AD-2E4106FF3AB5}"/>
              </a:ext>
            </a:extLst>
          </p:cNvPr>
          <p:cNvSpPr/>
          <p:nvPr/>
        </p:nvSpPr>
        <p:spPr>
          <a:xfrm>
            <a:off x="1854926" y="5052604"/>
            <a:ext cx="1740955" cy="569323"/>
          </a:xfrm>
          <a:prstGeom prst="wedgeRectCallout">
            <a:avLst>
              <a:gd name="adj1" fmla="val -53043"/>
              <a:gd name="adj2" fmla="val 1175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Кадри анімації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EC59366D-4062-2F03-696D-6B9DA15B478E}"/>
              </a:ext>
            </a:extLst>
          </p:cNvPr>
          <p:cNvSpPr/>
          <p:nvPr/>
        </p:nvSpPr>
        <p:spPr>
          <a:xfrm>
            <a:off x="528238" y="4847136"/>
            <a:ext cx="1233878" cy="410936"/>
          </a:xfrm>
          <a:prstGeom prst="wedgeRectCallout">
            <a:avLst>
              <a:gd name="adj1" fmla="val -36104"/>
              <a:gd name="adj2" fmla="val 2108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Шари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CA5605F6-BDA1-FAC1-4617-517E5551C946}"/>
              </a:ext>
            </a:extLst>
          </p:cNvPr>
          <p:cNvSpPr/>
          <p:nvPr/>
        </p:nvSpPr>
        <p:spPr>
          <a:xfrm>
            <a:off x="9953897" y="4124597"/>
            <a:ext cx="1271450" cy="386443"/>
          </a:xfrm>
          <a:prstGeom prst="wedgeRectCallout">
            <a:avLst>
              <a:gd name="adj1" fmla="val 30200"/>
              <a:gd name="adj2" fmla="val 11082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Бібліотека</a:t>
            </a:r>
          </a:p>
        </p:txBody>
      </p:sp>
      <p:pic>
        <p:nvPicPr>
          <p:cNvPr id="10" name="Рисунок 9">
            <a:hlinkClick r:id="rId4"/>
            <a:extLst>
              <a:ext uri="{FF2B5EF4-FFF2-40B4-BE49-F238E27FC236}">
                <a16:creationId xmlns:a16="http://schemas.microsoft.com/office/drawing/2014/main" id="{F992E747-6709-3E89-C17B-BB2B59B22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Спробуємо інші інструменти для малювання в </a:t>
            </a:r>
            <a:r>
              <a:rPr lang="en-US" sz="2000" b="1" dirty="0">
                <a:solidFill>
                  <a:srgbClr val="FF0000"/>
                </a:solidFill>
              </a:rPr>
              <a:t>Wick editor</a:t>
            </a:r>
            <a:r>
              <a:rPr lang="uk-UA" sz="20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D0A34-DEA1-E2CF-41C7-E0DD3C9B2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4" t="26285" r="5786" b="10730"/>
          <a:stretch/>
        </p:blipFill>
        <p:spPr>
          <a:xfrm>
            <a:off x="559825" y="827314"/>
            <a:ext cx="11072350" cy="5486400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3B6AB90D-A76F-DD71-E108-211B9452E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/>
              <a:t>Використання шарів для створення майбутньої анімації в </a:t>
            </a:r>
            <a:r>
              <a:rPr lang="en-US" sz="2000" b="1" dirty="0">
                <a:solidFill>
                  <a:srgbClr val="FF0000"/>
                </a:solidFill>
              </a:rPr>
              <a:t>Wick editor</a:t>
            </a:r>
            <a:r>
              <a:rPr lang="uk-UA" sz="20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9A1D63-80E2-A006-B6F1-1D6E59472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3" t="26032" r="6643" b="11365"/>
          <a:stretch/>
        </p:blipFill>
        <p:spPr>
          <a:xfrm>
            <a:off x="765206" y="827313"/>
            <a:ext cx="10661588" cy="5347064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FDFAED02-1D04-D415-6AA4-3AF235AE5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>
                <a:ea typeface="Georgia" panose="02040502050405020303" pitchFamily="18" charset="0"/>
                <a:cs typeface="Georgia" panose="02040502050405020303" pitchFamily="18" charset="0"/>
              </a:rPr>
              <a:t>Створення анімації розквітання яблуні і утворення яблук </a:t>
            </a:r>
            <a:r>
              <a:rPr lang="uk-UA" sz="2000" b="1" dirty="0"/>
              <a:t>в </a:t>
            </a:r>
            <a:r>
              <a:rPr lang="en-US" sz="2000" b="1" dirty="0">
                <a:solidFill>
                  <a:srgbClr val="FF0000"/>
                </a:solidFill>
              </a:rPr>
              <a:t>Wick editor</a:t>
            </a:r>
            <a:r>
              <a:rPr lang="uk-UA" sz="2000" b="1" dirty="0"/>
              <a:t>.</a:t>
            </a:r>
            <a:r>
              <a:rPr lang="uk-UA" sz="2000" b="1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9F9A6D-C33B-82C1-133A-213F639D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8" t="25905" r="5928" b="11492"/>
          <a:stretch/>
        </p:blipFill>
        <p:spPr>
          <a:xfrm>
            <a:off x="461553" y="792480"/>
            <a:ext cx="11320649" cy="5643154"/>
          </a:xfrm>
          <a:prstGeom prst="rect">
            <a:avLst/>
          </a:prstGeom>
        </p:spPr>
      </p:pic>
      <p:pic>
        <p:nvPicPr>
          <p:cNvPr id="6" name="Рисунок 5">
            <a:hlinkClick r:id="rId3"/>
            <a:extLst>
              <a:ext uri="{FF2B5EF4-FFF2-40B4-BE49-F238E27FC236}">
                <a16:creationId xmlns:a16="http://schemas.microsoft.com/office/drawing/2014/main" id="{193E3F3E-8D2A-06DF-4FEC-E5A3EB9A4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DBC40-0F34-6A2F-914D-11A21671CC52}"/>
              </a:ext>
            </a:extLst>
          </p:cNvPr>
          <p:cNvSpPr txBox="1"/>
          <p:nvPr/>
        </p:nvSpPr>
        <p:spPr>
          <a:xfrm>
            <a:off x="97313" y="84556"/>
            <a:ext cx="1194664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000" b="1" dirty="0">
                <a:ea typeface="Georgia" panose="02040502050405020303" pitchFamily="18" charset="0"/>
                <a:cs typeface="Georgia" panose="02040502050405020303" pitchFamily="18" charset="0"/>
              </a:rPr>
              <a:t>Створення мальованої анімації </a:t>
            </a:r>
            <a:r>
              <a:rPr lang="uk-UA" sz="2000" b="1" dirty="0"/>
              <a:t>в </a:t>
            </a:r>
            <a:r>
              <a:rPr lang="en-US" sz="2000" b="1" dirty="0">
                <a:solidFill>
                  <a:srgbClr val="FF0000"/>
                </a:solidFill>
              </a:rPr>
              <a:t>Wick editor</a:t>
            </a:r>
            <a:r>
              <a:rPr lang="uk-UA" sz="2000" b="1" dirty="0"/>
              <a:t>.</a:t>
            </a:r>
            <a:r>
              <a:rPr lang="uk-UA" sz="2000" b="1" dirty="0"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69FC0-8931-AC4C-E2FE-55C28D1A5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B3F26-F7BE-E498-29A5-3FD579007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8" t="26285" r="6215" b="10984"/>
          <a:stretch/>
        </p:blipFill>
        <p:spPr>
          <a:xfrm>
            <a:off x="566056" y="801189"/>
            <a:ext cx="11122149" cy="5538651"/>
          </a:xfrm>
          <a:prstGeom prst="rect">
            <a:avLst/>
          </a:prstGeom>
        </p:spPr>
      </p:pic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D2DA7A00-ECD0-8DF9-7394-E7E6AE981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D753F45B-0112-BE8D-FD6D-F54F625587D5}"/>
              </a:ext>
            </a:extLst>
          </p:cNvPr>
          <p:cNvSpPr/>
          <p:nvPr/>
        </p:nvSpPr>
        <p:spPr>
          <a:xfrm>
            <a:off x="192316" y="263464"/>
            <a:ext cx="8012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u="sng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at Freddie CT" panose="02000504020000020004" pitchFamily="50" charset="0"/>
              </a:rPr>
              <a:t>Домашнє завдання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4AF3E11-55BB-0513-9F81-7593C2BF0C51}"/>
              </a:ext>
            </a:extLst>
          </p:cNvPr>
          <p:cNvSpPr/>
          <p:nvPr/>
        </p:nvSpPr>
        <p:spPr>
          <a:xfrm>
            <a:off x="4476206" y="1511746"/>
            <a:ext cx="74687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Зроби таку анімацію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donisC" panose="02000803070000090003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95C4D4-B3DB-2BC3-5388-60F932F0F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3E3CA-368D-9B98-2519-D68F2113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A73922AD-0C5E-9067-165B-AD7E1E715DE0}"/>
              </a:ext>
            </a:extLst>
          </p:cNvPr>
          <p:cNvGrpSpPr/>
          <p:nvPr/>
        </p:nvGrpSpPr>
        <p:grpSpPr>
          <a:xfrm>
            <a:off x="2955822" y="5639636"/>
            <a:ext cx="7084194" cy="993904"/>
            <a:chOff x="6179420" y="5945347"/>
            <a:chExt cx="5988173" cy="9364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4B41A9-0950-6BB8-69DD-E1BD89657298}"/>
                </a:ext>
              </a:extLst>
            </p:cNvPr>
            <p:cNvSpPr txBox="1"/>
            <p:nvPr/>
          </p:nvSpPr>
          <p:spPr>
            <a:xfrm>
              <a:off x="7002035" y="6183295"/>
              <a:ext cx="5165558" cy="3769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sz="2000" b="1" dirty="0">
                  <a:solidFill>
                    <a:srgbClr val="FF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Підпишись на </a:t>
              </a:r>
              <a:r>
                <a:rPr lang="uk-UA" sz="2000" b="1" dirty="0" err="1">
                  <a:solidFill>
                    <a:srgbClr val="FF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sz="2000" b="1" dirty="0">
                  <a:solidFill>
                    <a:srgbClr val="FF000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Рисунок 13">
              <a:hlinkClick r:id="rId4"/>
              <a:extLst>
                <a:ext uri="{FF2B5EF4-FFF2-40B4-BE49-F238E27FC236}">
                  <a16:creationId xmlns:a16="http://schemas.microsoft.com/office/drawing/2014/main" id="{3C3E58E8-AFFA-2E8B-F3DD-1F995584A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20" y="5945347"/>
              <a:ext cx="935653" cy="936457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04873-7150-EB06-7526-60E20CEA1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18" y="1407740"/>
            <a:ext cx="3036083" cy="4030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378855-E918-B4E6-3407-50EABCDB3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30" y="1419498"/>
            <a:ext cx="3013403" cy="3792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372D6-1C96-A2EA-DB2D-6CFF9723F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75" y="2347834"/>
            <a:ext cx="4937703" cy="329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rId9"/>
            <a:extLst>
              <a:ext uri="{FF2B5EF4-FFF2-40B4-BE49-F238E27FC236}">
                <a16:creationId xmlns:a16="http://schemas.microsoft.com/office/drawing/2014/main" id="{951E8622-7056-4EB7-B5F3-689A74FA3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3" y="5755697"/>
            <a:ext cx="2751389" cy="10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066674-80B8-4094-9E22-F2BD371F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0E0B7A-5D4D-429E-A748-54E5A8B9FD42}"/>
              </a:ext>
            </a:extLst>
          </p:cNvPr>
          <p:cNvGrpSpPr/>
          <p:nvPr/>
        </p:nvGrpSpPr>
        <p:grpSpPr>
          <a:xfrm>
            <a:off x="0" y="-49059"/>
            <a:ext cx="12192000" cy="6931152"/>
            <a:chOff x="0" y="0"/>
            <a:chExt cx="12192000" cy="6931152"/>
          </a:xfrm>
          <a:solidFill>
            <a:srgbClr val="0070C0"/>
          </a:solidFill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B41D88-F0E3-4660-BE1E-9A3A66A3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31152" cy="6931152"/>
            </a:xfrm>
            <a:prstGeom prst="rect">
              <a:avLst/>
            </a:prstGeom>
            <a:grpFill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953EA1-8FBB-4CE5-A0C3-83D77CC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48" y="0"/>
              <a:ext cx="6931152" cy="6931152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240326C-01C0-41CC-9DAC-40AD3FAA5C5D}"/>
              </a:ext>
            </a:extLst>
          </p:cNvPr>
          <p:cNvGrpSpPr/>
          <p:nvPr/>
        </p:nvGrpSpPr>
        <p:grpSpPr>
          <a:xfrm>
            <a:off x="9178835" y="4068581"/>
            <a:ext cx="2862571" cy="2862571"/>
            <a:chOff x="9178835" y="4068581"/>
            <a:chExt cx="2862571" cy="2862571"/>
          </a:xfrm>
        </p:grpSpPr>
        <p:pic>
          <p:nvPicPr>
            <p:cNvPr id="1030" name="Picture 6" descr="Мальчик Пишет — стоковая векторная графика и другие изображения на тему  Писать - iStock">
              <a:extLst>
                <a:ext uri="{FF2B5EF4-FFF2-40B4-BE49-F238E27FC236}">
                  <a16:creationId xmlns:a16="http://schemas.microsoft.com/office/drawing/2014/main" id="{D7816BD2-E663-465A-8C48-D5C4B513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835" y="4068581"/>
              <a:ext cx="2862571" cy="28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Як росіяни не вкрали Тризуб | Збруч">
              <a:extLst>
                <a:ext uri="{FF2B5EF4-FFF2-40B4-BE49-F238E27FC236}">
                  <a16:creationId xmlns:a16="http://schemas.microsoft.com/office/drawing/2014/main" id="{04216B73-CFC5-45F2-A449-D0E72E3EC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1" r="26027"/>
            <a:stretch/>
          </p:blipFill>
          <p:spPr bwMode="auto">
            <a:xfrm>
              <a:off x="10177507" y="6045994"/>
              <a:ext cx="261893" cy="29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Ukraine Ukraine Flag GIF - Ukraine Ukraine Flag Ukrainian - Discover &amp;  Share GIFs">
            <a:extLst>
              <a:ext uri="{FF2B5EF4-FFF2-40B4-BE49-F238E27FC236}">
                <a16:creationId xmlns:a16="http://schemas.microsoft.com/office/drawing/2014/main" id="{58B772BC-209B-40E6-A328-517FAD4D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17" y="5369285"/>
            <a:ext cx="826389" cy="8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Прямоугольник: скругленные углы 2">
            <a:extLst>
              <a:ext uri="{FF2B5EF4-FFF2-40B4-BE49-F238E27FC236}">
                <a16:creationId xmlns:a16="http://schemas.microsoft.com/office/drawing/2014/main" id="{9AF7DCA0-3D43-E5B6-1738-FF40B0F62292}"/>
              </a:ext>
            </a:extLst>
          </p:cNvPr>
          <p:cNvSpPr/>
          <p:nvPr/>
        </p:nvSpPr>
        <p:spPr>
          <a:xfrm>
            <a:off x="1829790" y="474251"/>
            <a:ext cx="8845864" cy="1168927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Повну презентацію дивіться у </a:t>
            </a:r>
            <a:r>
              <a:rPr lang="uk-UA" sz="3600" b="1" dirty="0" err="1"/>
              <a:t>відеоуроці</a:t>
            </a:r>
            <a:r>
              <a:rPr lang="uk-UA" sz="3600" b="1" dirty="0"/>
              <a:t>.</a:t>
            </a:r>
            <a:endParaRPr lang="ru-RU" sz="3600" b="1" dirty="0"/>
          </a:p>
        </p:txBody>
      </p:sp>
      <p:pic>
        <p:nvPicPr>
          <p:cNvPr id="89" name="Рисунок 88">
            <a:hlinkClick r:id="rId7"/>
            <a:extLst>
              <a:ext uri="{FF2B5EF4-FFF2-40B4-BE49-F238E27FC236}">
                <a16:creationId xmlns:a16="http://schemas.microsoft.com/office/drawing/2014/main" id="{5BA5E41B-3086-6C97-6D6E-9D3CA5173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9" y="2289437"/>
            <a:ext cx="4783482" cy="186581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8935F2D-25F5-DAAD-DD8A-486A6B461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97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128</Words>
  <Application>Microsoft Office PowerPoint</Application>
  <PresentationFormat>Широкий екран</PresentationFormat>
  <Paragraphs>23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8" baseType="lpstr">
      <vt:lpstr>a_Assuan</vt:lpstr>
      <vt:lpstr>AdonisC</vt:lpstr>
      <vt:lpstr>Arial</vt:lpstr>
      <vt:lpstr>Arial Black</vt:lpstr>
      <vt:lpstr>Calibri</vt:lpstr>
      <vt:lpstr>Calibri Light</vt:lpstr>
      <vt:lpstr>Fat Freddie CT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735</cp:revision>
  <dcterms:created xsi:type="dcterms:W3CDTF">2023-03-17T21:15:50Z</dcterms:created>
  <dcterms:modified xsi:type="dcterms:W3CDTF">2025-04-18T16:42:43Z</dcterms:modified>
</cp:coreProperties>
</file>