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7" r:id="rId4"/>
    <p:sldId id="260"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8B436A7-8F62-4597-9C83-3DA4612559BE}" type="datetimeFigureOut">
              <a:rPr lang="ru-RU" smtClean="0"/>
              <a:t>13.05.2025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263932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B436A7-8F62-4597-9C83-3DA4612559BE}" type="datetimeFigureOut">
              <a:rPr lang="ru-RU" smtClean="0"/>
              <a:t>13.05.2025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143902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B436A7-8F62-4597-9C83-3DA4612559BE}" type="datetimeFigureOut">
              <a:rPr lang="ru-RU" smtClean="0"/>
              <a:t>13.05.2025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422759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B436A7-8F62-4597-9C83-3DA4612559BE}" type="datetimeFigureOut">
              <a:rPr lang="ru-RU" smtClean="0"/>
              <a:t>13.05.2025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197080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8B436A7-8F62-4597-9C83-3DA4612559BE}" type="datetimeFigureOut">
              <a:rPr lang="ru-RU" smtClean="0"/>
              <a:t>13.05.2025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15671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B436A7-8F62-4597-9C83-3DA4612559BE}" type="datetimeFigureOut">
              <a:rPr lang="ru-RU" smtClean="0"/>
              <a:t>13.05.2025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373367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B436A7-8F62-4597-9C83-3DA4612559BE}" type="datetimeFigureOut">
              <a:rPr lang="ru-RU" smtClean="0"/>
              <a:t>13.05.2025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293989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8B436A7-8F62-4597-9C83-3DA4612559BE}" type="datetimeFigureOut">
              <a:rPr lang="ru-RU" smtClean="0"/>
              <a:t>13.05.2025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251367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B436A7-8F62-4597-9C83-3DA4612559BE}" type="datetimeFigureOut">
              <a:rPr lang="ru-RU" smtClean="0"/>
              <a:t>13.05.2025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205584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8B436A7-8F62-4597-9C83-3DA4612559BE}" type="datetimeFigureOut">
              <a:rPr lang="ru-RU" smtClean="0"/>
              <a:t>13.05.2025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227686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8B436A7-8F62-4597-9C83-3DA4612559BE}" type="datetimeFigureOut">
              <a:rPr lang="ru-RU" smtClean="0"/>
              <a:t>13.05.2025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2B31C2-D71C-422E-AD44-2A147119422F}" type="slidenum">
              <a:rPr lang="ru-RU" smtClean="0"/>
              <a:t>‹#›</a:t>
            </a:fld>
            <a:endParaRPr lang="ru-RU"/>
          </a:p>
        </p:txBody>
      </p:sp>
    </p:spTree>
    <p:extLst>
      <p:ext uri="{BB962C8B-B14F-4D97-AF65-F5344CB8AC3E}">
        <p14:creationId xmlns:p14="http://schemas.microsoft.com/office/powerpoint/2010/main" val="356927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436A7-8F62-4597-9C83-3DA4612559BE}" type="datetimeFigureOut">
              <a:rPr lang="ru-RU" smtClean="0"/>
              <a:t>13.05.2025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B31C2-D71C-422E-AD44-2A147119422F}" type="slidenum">
              <a:rPr lang="ru-RU" smtClean="0"/>
              <a:t>‹#›</a:t>
            </a:fld>
            <a:endParaRPr lang="ru-RU"/>
          </a:p>
        </p:txBody>
      </p:sp>
    </p:spTree>
    <p:extLst>
      <p:ext uri="{BB962C8B-B14F-4D97-AF65-F5344CB8AC3E}">
        <p14:creationId xmlns:p14="http://schemas.microsoft.com/office/powerpoint/2010/main" val="1395511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Энид Блайтон – 125 лет со дня рождения | 16.08.2022 | Гусь-Хрустальный -  БезФормат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1170" y="818368"/>
            <a:ext cx="4026590" cy="52332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918661" y="801742"/>
            <a:ext cx="5203767" cy="5201424"/>
          </a:xfrm>
          <a:prstGeom prst="rect">
            <a:avLst/>
          </a:prstGeom>
        </p:spPr>
        <p:txBody>
          <a:bodyPr wrap="square">
            <a:spAutoFit/>
          </a:bodyPr>
          <a:lstStyle/>
          <a:p>
            <a:r>
              <a:rPr lang="ru-RU" sz="4400" b="1" i="0" dirty="0" smtClean="0">
                <a:solidFill>
                  <a:schemeClr val="accent5">
                    <a:lumMod val="75000"/>
                  </a:schemeClr>
                </a:solidFill>
                <a:effectLst/>
                <a:latin typeface="Lato"/>
              </a:rPr>
              <a:t>Інід Блайтон</a:t>
            </a:r>
            <a:endParaRPr lang="ru-RU" sz="4400" b="1" i="0" dirty="0" smtClean="0">
              <a:solidFill>
                <a:srgbClr val="111111"/>
              </a:solidFill>
              <a:effectLst/>
              <a:latin typeface="Lato"/>
            </a:endParaRPr>
          </a:p>
          <a:p>
            <a:r>
              <a:rPr lang="ru-RU" sz="2400" b="0" i="0" dirty="0" smtClean="0">
                <a:solidFill>
                  <a:srgbClr val="111111"/>
                </a:solidFill>
                <a:effectLst/>
              </a:rPr>
              <a:t>Інід Блайтон - одна з провідних британських письменниць двадцятого століття, яка здобула всесвітню популярність завдяки своїм пригодницьким романам для дитячої аудиторії.</a:t>
            </a:r>
          </a:p>
          <a:p>
            <a:endParaRPr lang="ru-RU" sz="2400" b="0" i="0" dirty="0" smtClean="0">
              <a:solidFill>
                <a:srgbClr val="111111"/>
              </a:solidFill>
              <a:effectLst/>
            </a:endParaRPr>
          </a:p>
          <a:p>
            <a:r>
              <a:rPr lang="ru-RU" sz="2400" dirty="0">
                <a:solidFill>
                  <a:srgbClr val="111111"/>
                </a:solidFill>
              </a:rPr>
              <a:t>П</a:t>
            </a:r>
            <a:r>
              <a:rPr lang="ru-RU" sz="2400" b="0" i="0" dirty="0" smtClean="0">
                <a:solidFill>
                  <a:srgbClr val="111111"/>
                </a:solidFill>
                <a:effectLst/>
              </a:rPr>
              <a:t>исьменниці належить 762 книги, найвідоміша з яких, беззаперечно, стала серія книги</a:t>
            </a:r>
          </a:p>
          <a:p>
            <a:r>
              <a:rPr lang="ru-RU" sz="3600" dirty="0" smtClean="0">
                <a:solidFill>
                  <a:srgbClr val="FF0000"/>
                </a:solidFill>
              </a:rPr>
              <a:t>Славетна </a:t>
            </a:r>
            <a:r>
              <a:rPr lang="ru-RU" sz="3600" dirty="0">
                <a:solidFill>
                  <a:srgbClr val="FF0000"/>
                </a:solidFill>
              </a:rPr>
              <a:t>п</a:t>
            </a:r>
            <a:r>
              <a:rPr lang="en-US" sz="3600" dirty="0">
                <a:solidFill>
                  <a:srgbClr val="FF0000"/>
                </a:solidFill>
              </a:rPr>
              <a:t>’</a:t>
            </a:r>
            <a:r>
              <a:rPr lang="ru-RU" sz="3600" dirty="0">
                <a:solidFill>
                  <a:srgbClr val="FF0000"/>
                </a:solidFill>
              </a:rPr>
              <a:t>ятірка.</a:t>
            </a:r>
          </a:p>
        </p:txBody>
      </p:sp>
    </p:spTree>
    <p:extLst>
      <p:ext uri="{BB962C8B-B14F-4D97-AF65-F5344CB8AC3E}">
        <p14:creationId xmlns:p14="http://schemas.microsoft.com/office/powerpoint/2010/main" val="122743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лаветна п'ятірка. Книга 2. Нові пригоди славетної п'ятір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392" y="2534525"/>
            <a:ext cx="3945715" cy="39457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llery-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4" y="636235"/>
            <a:ext cx="2885138" cy="40872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allery-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180" y="1446976"/>
            <a:ext cx="2783917" cy="42825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allery-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9312" y="3035298"/>
            <a:ext cx="2344007" cy="368138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901142" y="357447"/>
            <a:ext cx="7398327" cy="1089529"/>
          </a:xfrm>
          <a:prstGeom prst="rect">
            <a:avLst/>
          </a:prstGeom>
        </p:spPr>
        <p:txBody>
          <a:bodyPr wrap="square">
            <a:spAutoFit/>
          </a:bodyPr>
          <a:lstStyle/>
          <a:p>
            <a:pPr lvl="0">
              <a:lnSpc>
                <a:spcPct val="90000"/>
              </a:lnSpc>
              <a:spcBef>
                <a:spcPts val="1000"/>
              </a:spcBef>
            </a:pPr>
            <a:r>
              <a:rPr lang="uk-UA" sz="3600" dirty="0">
                <a:solidFill>
                  <a:schemeClr val="accent5"/>
                </a:solidFill>
                <a:latin typeface="Arial Black" panose="020B0A04020102020204" pitchFamily="34" charset="0"/>
              </a:rPr>
              <a:t>Пропоную переглянути </a:t>
            </a:r>
            <a:r>
              <a:rPr lang="uk-UA" sz="3600" dirty="0" smtClean="0">
                <a:solidFill>
                  <a:schemeClr val="accent5"/>
                </a:solidFill>
                <a:latin typeface="Arial Black" panose="020B0A04020102020204" pitchFamily="34" charset="0"/>
              </a:rPr>
              <a:t>декілька </a:t>
            </a:r>
            <a:r>
              <a:rPr lang="uk-UA" sz="3600" dirty="0">
                <a:solidFill>
                  <a:schemeClr val="accent5"/>
                </a:solidFill>
                <a:latin typeface="Arial Black" panose="020B0A04020102020204" pitchFamily="34" charset="0"/>
              </a:rPr>
              <a:t>книг.</a:t>
            </a:r>
            <a:endParaRPr lang="ru-RU" sz="3600" dirty="0">
              <a:solidFill>
                <a:schemeClr val="accent5"/>
              </a:solidFill>
              <a:latin typeface="Arial Black" panose="020B0A04020102020204" pitchFamily="34" charset="0"/>
            </a:endParaRPr>
          </a:p>
        </p:txBody>
      </p:sp>
    </p:spTree>
    <p:extLst>
      <p:ext uri="{BB962C8B-B14F-4D97-AF65-F5344CB8AC3E}">
        <p14:creationId xmlns:p14="http://schemas.microsoft.com/office/powerpoint/2010/main" val="34047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2000"/>
                                        <p:tgtEl>
                                          <p:spTgt spid="2058"/>
                                        </p:tgtEl>
                                      </p:cBhvr>
                                    </p:animEffect>
                                    <p:anim calcmode="lin" valueType="num">
                                      <p:cBhvr>
                                        <p:cTn id="13" dur="2000" fill="hold"/>
                                        <p:tgtEl>
                                          <p:spTgt spid="2058"/>
                                        </p:tgtEl>
                                        <p:attrNameLst>
                                          <p:attrName>ppt_w</p:attrName>
                                        </p:attrNameLst>
                                      </p:cBhvr>
                                      <p:tavLst>
                                        <p:tav tm="0" fmla="#ppt_w*sin(2.5*pi*$)">
                                          <p:val>
                                            <p:fltVal val="0"/>
                                          </p:val>
                                        </p:tav>
                                        <p:tav tm="100000">
                                          <p:val>
                                            <p:fltVal val="1"/>
                                          </p:val>
                                        </p:tav>
                                      </p:tavLst>
                                    </p:anim>
                                    <p:anim calcmode="lin" valueType="num">
                                      <p:cBhvr>
                                        <p:cTn id="14" dur="2000" fill="hold"/>
                                        <p:tgtEl>
                                          <p:spTgt spid="2058"/>
                                        </p:tgtEl>
                                        <p:attrNameLst>
                                          <p:attrName>ppt_h</p:attrName>
                                        </p:attrNameLst>
                                      </p:cBhvr>
                                      <p:tavLst>
                                        <p:tav tm="0">
                                          <p:val>
                                            <p:strVal val="#ppt_h"/>
                                          </p:val>
                                        </p:tav>
                                        <p:tav tm="100000">
                                          <p:val>
                                            <p:strVal val="#ppt_h"/>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45"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2000"/>
                                        <p:tgtEl>
                                          <p:spTgt spid="2052"/>
                                        </p:tgtEl>
                                      </p:cBhvr>
                                    </p:animEffect>
                                    <p:anim calcmode="lin" valueType="num">
                                      <p:cBhvr>
                                        <p:cTn id="22" dur="2000" fill="hold"/>
                                        <p:tgtEl>
                                          <p:spTgt spid="2052"/>
                                        </p:tgtEl>
                                        <p:attrNameLst>
                                          <p:attrName>ppt_w</p:attrName>
                                        </p:attrNameLst>
                                      </p:cBhvr>
                                      <p:tavLst>
                                        <p:tav tm="0" fmla="#ppt_w*sin(2.5*pi*$)">
                                          <p:val>
                                            <p:fltVal val="0"/>
                                          </p:val>
                                        </p:tav>
                                        <p:tav tm="100000">
                                          <p:val>
                                            <p:fltVal val="1"/>
                                          </p:val>
                                        </p:tav>
                                      </p:tavLst>
                                    </p:anim>
                                    <p:anim calcmode="lin" valueType="num">
                                      <p:cBhvr>
                                        <p:cTn id="23" dur="2000" fill="hold"/>
                                        <p:tgtEl>
                                          <p:spTgt spid="2052"/>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fade">
                                      <p:cBhvr>
                                        <p:cTn id="26" dur="2000"/>
                                        <p:tgtEl>
                                          <p:spTgt spid="2056"/>
                                        </p:tgtEl>
                                      </p:cBhvr>
                                    </p:animEffect>
                                    <p:anim calcmode="lin" valueType="num">
                                      <p:cBhvr>
                                        <p:cTn id="27" dur="2000" fill="hold"/>
                                        <p:tgtEl>
                                          <p:spTgt spid="2056"/>
                                        </p:tgtEl>
                                        <p:attrNameLst>
                                          <p:attrName>ppt_w</p:attrName>
                                        </p:attrNameLst>
                                      </p:cBhvr>
                                      <p:tavLst>
                                        <p:tav tm="0" fmla="#ppt_w*sin(2.5*pi*$)">
                                          <p:val>
                                            <p:fltVal val="0"/>
                                          </p:val>
                                        </p:tav>
                                        <p:tav tm="100000">
                                          <p:val>
                                            <p:fltVal val="1"/>
                                          </p:val>
                                        </p:tav>
                                      </p:tavLst>
                                    </p:anim>
                                    <p:anim calcmode="lin" valueType="num">
                                      <p:cBhvr>
                                        <p:cTn id="28" dur="2000" fill="hold"/>
                                        <p:tgtEl>
                                          <p:spTgt spid="20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464" y="413617"/>
            <a:ext cx="3709281" cy="5895107"/>
          </a:xfrm>
          <a:prstGeom prst="rect">
            <a:avLst/>
          </a:prstGeom>
        </p:spPr>
      </p:pic>
      <p:sp>
        <p:nvSpPr>
          <p:cNvPr id="5" name="Прямоугольник 4"/>
          <p:cNvSpPr/>
          <p:nvPr/>
        </p:nvSpPr>
        <p:spPr>
          <a:xfrm>
            <a:off x="5012573" y="249382"/>
            <a:ext cx="6799812" cy="6678751"/>
          </a:xfrm>
          <a:prstGeom prst="rect">
            <a:avLst/>
          </a:prstGeom>
        </p:spPr>
        <p:txBody>
          <a:bodyPr wrap="square">
            <a:spAutoFit/>
          </a:bodyPr>
          <a:lstStyle/>
          <a:p>
            <a:pPr algn="just"/>
            <a:r>
              <a:rPr lang="ru-RU" sz="2400" b="0" i="0" dirty="0" smtClean="0">
                <a:solidFill>
                  <a:srgbClr val="222222"/>
                </a:solidFill>
                <a:effectLst/>
                <a:latin typeface="Mabry Pro"/>
              </a:rPr>
              <a:t>  </a:t>
            </a:r>
            <a:r>
              <a:rPr lang="ru-RU" sz="3200" b="0" i="0" dirty="0" smtClean="0">
                <a:solidFill>
                  <a:schemeClr val="accent5">
                    <a:lumMod val="75000"/>
                  </a:schemeClr>
                </a:solidFill>
                <a:effectLst/>
                <a:latin typeface="Arial Black" panose="020B0A04020102020204" pitchFamily="34" charset="0"/>
              </a:rPr>
              <a:t>1 книга «П’ятеро на острові скарбів»  </a:t>
            </a:r>
          </a:p>
          <a:p>
            <a:pPr algn="just"/>
            <a:r>
              <a:rPr lang="ru-RU" sz="2800" b="0" i="0" dirty="0" smtClean="0">
                <a:solidFill>
                  <a:srgbClr val="222222"/>
                </a:solidFill>
                <a:effectLst/>
              </a:rPr>
              <a:t>До Джорджі</a:t>
            </a:r>
            <a:r>
              <a:rPr lang="ru-RU" sz="2800" dirty="0" smtClean="0">
                <a:solidFill>
                  <a:srgbClr val="222222"/>
                </a:solidFill>
              </a:rPr>
              <a:t>, </a:t>
            </a:r>
            <a:r>
              <a:rPr lang="en-US" sz="2800" dirty="0" smtClean="0">
                <a:solidFill>
                  <a:srgbClr val="222222"/>
                </a:solidFill>
              </a:rPr>
              <a:t> </a:t>
            </a:r>
            <a:r>
              <a:rPr lang="ru-RU" sz="2800" b="0" i="0" dirty="0" smtClean="0">
                <a:solidFill>
                  <a:srgbClr val="222222"/>
                </a:solidFill>
                <a:effectLst/>
              </a:rPr>
              <a:t>дівчинки з сильним та незалежним характером, схожої на хлопця, приїхали — Джуліан, Дік та Енн. Попервах хазяйка, в якої ніколи не було друзів, хотіла якнайшвидше позбутися непроханих родичів, однак незабаром дітлахи подружилися. А коли кузени ще й дізналися, що Джорджа має власний острів з руїнами старого замку, затонулий корабель та чудового собаку Тіммі, всі вони з головою поринули у захопливі пригоди, перетворившись на шукачів скарбів.</a:t>
            </a:r>
            <a:endParaRPr lang="ru-RU" sz="2800" b="0" i="0" dirty="0">
              <a:solidFill>
                <a:srgbClr val="222222"/>
              </a:solidFill>
              <a:effectLst/>
            </a:endParaRPr>
          </a:p>
        </p:txBody>
      </p:sp>
    </p:spTree>
    <p:extLst>
      <p:ext uri="{BB962C8B-B14F-4D97-AF65-F5344CB8AC3E}">
        <p14:creationId xmlns:p14="http://schemas.microsoft.com/office/powerpoint/2010/main" val="7717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0724" y="814647"/>
            <a:ext cx="3640694" cy="4855240"/>
          </a:xfrm>
          <a:prstGeom prst="rect">
            <a:avLst/>
          </a:prstGeom>
        </p:spPr>
      </p:pic>
      <p:sp>
        <p:nvSpPr>
          <p:cNvPr id="5" name="Прямоугольник 4"/>
          <p:cNvSpPr/>
          <p:nvPr/>
        </p:nvSpPr>
        <p:spPr>
          <a:xfrm>
            <a:off x="4547062" y="1446414"/>
            <a:ext cx="7290262" cy="4832092"/>
          </a:xfrm>
          <a:prstGeom prst="rect">
            <a:avLst/>
          </a:prstGeom>
        </p:spPr>
        <p:txBody>
          <a:bodyPr wrap="square">
            <a:spAutoFit/>
          </a:bodyPr>
          <a:lstStyle/>
          <a:p>
            <a:r>
              <a:rPr lang="ru-RU" sz="2800" dirty="0" smtClean="0">
                <a:solidFill>
                  <a:srgbClr val="222222"/>
                </a:solidFill>
              </a:rPr>
              <a:t>Якщо ти мрієш про подорожі та пригоди  рекомендую прочитати цю з</a:t>
            </a:r>
            <a:r>
              <a:rPr lang="ru-RU" sz="2800" b="0" i="0" dirty="0" smtClean="0">
                <a:solidFill>
                  <a:srgbClr val="222222"/>
                </a:solidFill>
                <a:effectLst/>
              </a:rPr>
              <a:t>ахопливу </a:t>
            </a:r>
            <a:r>
              <a:rPr lang="ru-RU" sz="2800" dirty="0" smtClean="0">
                <a:solidFill>
                  <a:srgbClr val="222222"/>
                </a:solidFill>
              </a:rPr>
              <a:t>розповідь про </a:t>
            </a:r>
            <a:r>
              <a:rPr lang="ru-RU" sz="2800" b="0" i="0" dirty="0" smtClean="0">
                <a:solidFill>
                  <a:srgbClr val="222222"/>
                </a:solidFill>
                <a:effectLst/>
              </a:rPr>
              <a:t>чотирьох друзів.</a:t>
            </a:r>
            <a:r>
              <a:rPr lang="uk-UA" sz="2800" dirty="0" smtClean="0">
                <a:solidFill>
                  <a:srgbClr val="222222"/>
                </a:solidFill>
              </a:rPr>
              <a:t>Це не просто дитяча пригодницька історія. Вона вчить цінувати дружбу, бути сміливим та ніколи не здаватися перед труднощами. Це чудова книга, яка подарує вам години захопливого читання, навчить важливим життєвим урокам та залишить приємні спогади.Це чудова можливість поринути у світ пригод разом зі славетною п</a:t>
            </a:r>
            <a:r>
              <a:rPr lang="en-US" sz="2800" dirty="0" smtClean="0">
                <a:solidFill>
                  <a:srgbClr val="222222"/>
                </a:solidFill>
              </a:rPr>
              <a:t>’</a:t>
            </a:r>
            <a:r>
              <a:rPr lang="uk-UA" sz="2800" dirty="0" smtClean="0">
                <a:solidFill>
                  <a:srgbClr val="222222"/>
                </a:solidFill>
              </a:rPr>
              <a:t>ятіркою.</a:t>
            </a:r>
            <a:endParaRPr lang="ru-RU" sz="2800" b="0" i="0" dirty="0" smtClean="0">
              <a:solidFill>
                <a:srgbClr val="222222"/>
              </a:solidFill>
              <a:effectLst/>
            </a:endParaRPr>
          </a:p>
        </p:txBody>
      </p:sp>
      <p:sp>
        <p:nvSpPr>
          <p:cNvPr id="8" name="Прямоугольник 7"/>
          <p:cNvSpPr/>
          <p:nvPr/>
        </p:nvSpPr>
        <p:spPr>
          <a:xfrm>
            <a:off x="4663441" y="216132"/>
            <a:ext cx="6359236" cy="769441"/>
          </a:xfrm>
          <a:prstGeom prst="rect">
            <a:avLst/>
          </a:prstGeom>
        </p:spPr>
        <p:txBody>
          <a:bodyPr wrap="square">
            <a:spAutoFit/>
          </a:bodyPr>
          <a:lstStyle/>
          <a:p>
            <a:r>
              <a:rPr lang="uk-UA" sz="4400" dirty="0" smtClean="0">
                <a:solidFill>
                  <a:schemeClr val="accent5">
                    <a:lumMod val="75000"/>
                  </a:schemeClr>
                </a:solidFill>
                <a:latin typeface="Arial Black" panose="020B0A04020102020204" pitchFamily="34" charset="0"/>
              </a:rPr>
              <a:t>РЕКОМЕНДУЮ.</a:t>
            </a:r>
            <a:endParaRPr lang="ru-RU" sz="44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261490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209</Words>
  <Application>Microsoft Office PowerPoint</Application>
  <PresentationFormat>Широкоэкранный</PresentationFormat>
  <Paragraphs>10</Paragraphs>
  <Slides>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vt:i4>
      </vt:variant>
    </vt:vector>
  </HeadingPairs>
  <TitlesOfParts>
    <vt:vector size="11" baseType="lpstr">
      <vt:lpstr>Arial</vt:lpstr>
      <vt:lpstr>Arial Black</vt:lpstr>
      <vt:lpstr>Calibri</vt:lpstr>
      <vt:lpstr>Calibri Light</vt:lpstr>
      <vt:lpstr>Lato</vt:lpstr>
      <vt:lpstr>Mabry Pro</vt:lpstr>
      <vt:lpstr>Тема Office</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25</cp:revision>
  <dcterms:created xsi:type="dcterms:W3CDTF">2025-05-11T09:36:55Z</dcterms:created>
  <dcterms:modified xsi:type="dcterms:W3CDTF">2025-05-13T19:02:49Z</dcterms:modified>
</cp:coreProperties>
</file>