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5" r:id="rId9"/>
    <p:sldId id="264" r:id="rId10"/>
    <p:sldId id="266" r:id="rId11"/>
    <p:sldId id="277" r:id="rId12"/>
    <p:sldId id="278" r:id="rId13"/>
    <p:sldId id="279" r:id="rId14"/>
    <p:sldId id="280" r:id="rId15"/>
    <p:sldId id="284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82" r:id="rId24"/>
    <p:sldId id="283" r:id="rId25"/>
    <p:sldId id="274" r:id="rId26"/>
    <p:sldId id="275" r:id="rId27"/>
    <p:sldId id="276" r:id="rId2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976686B-3F77-4BDB-A6C4-C95EFF8C2B36}" type="datetimeFigureOut">
              <a:rPr lang="uk-UA" smtClean="0"/>
              <a:pPr/>
              <a:t>23.09.2025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5A40A83-BB31-45C0-8C42-C7F3600F298A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ll dir="d"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052736"/>
            <a:ext cx="7846640" cy="2259682"/>
          </a:xfrm>
        </p:spPr>
        <p:txBody>
          <a:bodyPr>
            <a:normAutofit/>
          </a:bodyPr>
          <a:lstStyle/>
          <a:p>
            <a:r>
              <a:rPr lang="uk-UA" dirty="0" smtClean="0"/>
              <a:t>ШІ як інструмент творчості: від текстового запиту до візуального образу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293096"/>
            <a:ext cx="5112568" cy="2304256"/>
          </a:xfrm>
        </p:spPr>
        <p:txBody>
          <a:bodyPr>
            <a:normAutofit/>
          </a:bodyPr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Івано-Франківський</a:t>
            </a:r>
            <a:r>
              <a:rPr lang="ru-RU" b="1" dirty="0" smtClean="0"/>
              <a:t> </a:t>
            </a:r>
            <a:r>
              <a:rPr lang="ru-RU" b="1" dirty="0" err="1" smtClean="0"/>
              <a:t>фаховий</a:t>
            </a:r>
            <a:r>
              <a:rPr lang="ru-RU" b="1" dirty="0" smtClean="0"/>
              <a:t> </a:t>
            </a:r>
            <a:r>
              <a:rPr lang="ru-RU" b="1" dirty="0" err="1" smtClean="0"/>
              <a:t>коледж</a:t>
            </a:r>
            <a:r>
              <a:rPr lang="ru-RU" b="1" dirty="0" smtClean="0"/>
              <a:t> </a:t>
            </a:r>
            <a:r>
              <a:rPr lang="ru-RU" b="1" dirty="0" err="1" smtClean="0"/>
              <a:t>фізичного</a:t>
            </a:r>
            <a:r>
              <a:rPr lang="ru-RU" b="1" dirty="0" smtClean="0"/>
              <a:t> </a:t>
            </a:r>
            <a:r>
              <a:rPr lang="ru-RU" b="1" dirty="0" err="1" smtClean="0"/>
              <a:t>виховання</a:t>
            </a:r>
            <a:endParaRPr lang="uk-UA" dirty="0" smtClean="0"/>
          </a:p>
          <a:p>
            <a:r>
              <a:rPr lang="ru-RU" b="1" dirty="0" err="1" smtClean="0"/>
              <a:t>Національного</a:t>
            </a:r>
            <a:r>
              <a:rPr lang="ru-RU" b="1" dirty="0" smtClean="0"/>
              <a:t> </a:t>
            </a:r>
            <a:r>
              <a:rPr lang="ru-RU" b="1" dirty="0" err="1" smtClean="0"/>
              <a:t>університету</a:t>
            </a:r>
            <a:r>
              <a:rPr lang="ru-RU" b="1" dirty="0" smtClean="0"/>
              <a:t> </a:t>
            </a:r>
            <a:r>
              <a:rPr lang="ru-RU" b="1" dirty="0" err="1" smtClean="0"/>
              <a:t>фізичного</a:t>
            </a:r>
            <a:r>
              <a:rPr lang="ru-RU" b="1" dirty="0" smtClean="0"/>
              <a:t> </a:t>
            </a:r>
            <a:r>
              <a:rPr lang="ru-RU" b="1" dirty="0" err="1" smtClean="0"/>
              <a:t>виховання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спорту </a:t>
            </a:r>
            <a:r>
              <a:rPr lang="ru-RU" b="1" dirty="0" err="1" smtClean="0"/>
              <a:t>України</a:t>
            </a:r>
            <a:r>
              <a:rPr lang="ru-RU" b="1" dirty="0" smtClean="0"/>
              <a:t>»</a:t>
            </a:r>
            <a:endParaRPr lang="uk-UA" dirty="0" smtClean="0"/>
          </a:p>
          <a:p>
            <a:r>
              <a:rPr lang="ru-RU" b="1" dirty="0" smtClean="0"/>
              <a:t> </a:t>
            </a:r>
            <a:r>
              <a:rPr lang="uk-UA" dirty="0" smtClean="0"/>
              <a:t>в</a:t>
            </a:r>
            <a:r>
              <a:rPr lang="uk-UA" dirty="0" smtClean="0"/>
              <a:t>икладач інформатики</a:t>
            </a:r>
            <a:endParaRPr lang="uk-UA" dirty="0" smtClean="0"/>
          </a:p>
          <a:p>
            <a:r>
              <a:rPr lang="uk-UA" dirty="0" err="1" smtClean="0"/>
              <a:t>Клиса</a:t>
            </a:r>
            <a:r>
              <a:rPr lang="uk-UA" dirty="0" smtClean="0"/>
              <a:t> </a:t>
            </a:r>
            <a:r>
              <a:rPr lang="uk-UA" dirty="0" smtClean="0"/>
              <a:t>І.І.</a:t>
            </a:r>
            <a:endParaRPr lang="uk-UA" dirty="0"/>
          </a:p>
        </p:txBody>
      </p:sp>
    </p:spTree>
  </p:cSld>
  <p:clrMapOvr>
    <a:masterClrMapping/>
  </p:clrMapOvr>
  <p:transition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Демонстрація</a:t>
            </a:r>
            <a:r>
              <a:rPr lang="ru-RU" dirty="0" smtClean="0"/>
              <a:t> </a:t>
            </a:r>
            <a:r>
              <a:rPr lang="ru-RU" dirty="0" err="1" smtClean="0"/>
              <a:t>ілюстрацій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00808"/>
            <a:ext cx="8003232" cy="4654752"/>
          </a:xfrm>
        </p:spPr>
        <p:txBody>
          <a:bodyPr/>
          <a:lstStyle/>
          <a:p>
            <a:r>
              <a:rPr lang="ru-RU" dirty="0" smtClean="0"/>
              <a:t>А </a:t>
            </a:r>
            <a:r>
              <a:rPr lang="ru-RU" dirty="0" err="1" smtClean="0"/>
              <a:t>тепер</a:t>
            </a:r>
            <a:r>
              <a:rPr lang="ru-RU" dirty="0" smtClean="0"/>
              <a:t> я хочу </a:t>
            </a:r>
            <a:r>
              <a:rPr lang="ru-RU" dirty="0" err="1" smtClean="0"/>
              <a:t>показати</a:t>
            </a:r>
            <a:r>
              <a:rPr lang="ru-RU" dirty="0" smtClean="0"/>
              <a:t> вам, як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виглядало</a:t>
            </a:r>
            <a:r>
              <a:rPr lang="ru-RU" dirty="0" smtClean="0"/>
              <a:t> на </a:t>
            </a:r>
            <a:r>
              <a:rPr lang="ru-RU" dirty="0" err="1" smtClean="0"/>
              <a:t>практиці</a:t>
            </a:r>
            <a:r>
              <a:rPr lang="ru-RU" dirty="0" smtClean="0"/>
              <a:t>. На </a:t>
            </a:r>
            <a:r>
              <a:rPr lang="ru-RU" dirty="0" err="1" smtClean="0"/>
              <a:t>наступних</a:t>
            </a:r>
            <a:r>
              <a:rPr lang="ru-RU" dirty="0" smtClean="0"/>
              <a:t> слайдах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побачите</a:t>
            </a:r>
            <a:r>
              <a:rPr lang="ru-RU" dirty="0" smtClean="0"/>
              <a:t> </a:t>
            </a:r>
            <a:r>
              <a:rPr lang="ru-RU" dirty="0" err="1" smtClean="0"/>
              <a:t>приклади</a:t>
            </a:r>
            <a:r>
              <a:rPr lang="ru-RU" dirty="0" smtClean="0"/>
              <a:t> </a:t>
            </a:r>
            <a:r>
              <a:rPr lang="ru-RU" dirty="0" err="1" smtClean="0"/>
              <a:t>моїх</a:t>
            </a:r>
            <a:r>
              <a:rPr lang="ru-RU" dirty="0" smtClean="0"/>
              <a:t> </a:t>
            </a:r>
            <a:r>
              <a:rPr lang="ru-RU" dirty="0" err="1" smtClean="0"/>
              <a:t>текстових</a:t>
            </a:r>
            <a:r>
              <a:rPr lang="ru-RU" dirty="0" smtClean="0"/>
              <a:t> </a:t>
            </a:r>
            <a:r>
              <a:rPr lang="ru-RU" dirty="0" err="1" smtClean="0"/>
              <a:t>запитів</a:t>
            </a:r>
            <a:r>
              <a:rPr lang="ru-RU" dirty="0" smtClean="0"/>
              <a:t> та </a:t>
            </a:r>
            <a:r>
              <a:rPr lang="ru-RU" dirty="0" err="1" smtClean="0"/>
              <a:t>зображення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створив </a:t>
            </a:r>
            <a:r>
              <a:rPr lang="ru-RU" dirty="0" err="1" smtClean="0"/>
              <a:t>Gemini</a:t>
            </a:r>
            <a:r>
              <a:rPr lang="ru-RU" dirty="0" smtClean="0"/>
              <a:t>. </a:t>
            </a:r>
            <a:endParaRPr lang="ru-RU" dirty="0" smtClean="0"/>
          </a:p>
          <a:p>
            <a:r>
              <a:rPr lang="ru-RU" dirty="0" smtClean="0"/>
              <a:t>Я </a:t>
            </a:r>
            <a:r>
              <a:rPr lang="ru-RU" dirty="0" smtClean="0"/>
              <a:t>покажу, як, </a:t>
            </a:r>
            <a:r>
              <a:rPr lang="ru-RU" dirty="0" err="1" smtClean="0"/>
              <a:t>починаючи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простого </a:t>
            </a:r>
            <a:r>
              <a:rPr lang="ru-RU" dirty="0" err="1" smtClean="0"/>
              <a:t>опису</a:t>
            </a:r>
            <a:r>
              <a:rPr lang="ru-RU" dirty="0" smtClean="0"/>
              <a:t>, ми приходили до </a:t>
            </a:r>
            <a:r>
              <a:rPr lang="ru-RU" dirty="0" err="1" smtClean="0"/>
              <a:t>готових</a:t>
            </a:r>
            <a:r>
              <a:rPr lang="ru-RU" dirty="0" smtClean="0"/>
              <a:t> </a:t>
            </a:r>
            <a:r>
              <a:rPr lang="ru-RU" dirty="0" err="1" smtClean="0"/>
              <a:t>ілюстрацій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увійшл</a:t>
            </a:r>
            <a:r>
              <a:rPr lang="uk-UA" dirty="0" smtClean="0"/>
              <a:t>и до моєї книги та її рекламних презентацій</a:t>
            </a:r>
            <a:r>
              <a:rPr lang="ru-RU" dirty="0" smtClean="0"/>
              <a:t>.</a:t>
            </a:r>
            <a:endParaRPr lang="uk-UA" dirty="0"/>
          </a:p>
        </p:txBody>
      </p:sp>
    </p:spTree>
  </p:cSld>
  <p:clrMapOvr>
    <a:masterClrMapping/>
  </p:clrMapOvr>
  <p:transition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ображення_viber_2025-06-30_09-33-01-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305272"/>
            <a:ext cx="6552728" cy="6552728"/>
          </a:xfrm>
        </p:spPr>
      </p:pic>
    </p:spTree>
  </p:cSld>
  <p:clrMapOvr>
    <a:masterClrMapping/>
  </p:clrMapOvr>
  <p:transition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ображення_viber_2025-06-30_09-33-01-4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88640"/>
            <a:ext cx="6533430" cy="6533430"/>
          </a:xfrm>
        </p:spPr>
      </p:pic>
    </p:spTree>
  </p:cSld>
  <p:clrMapOvr>
    <a:masterClrMapping/>
  </p:clrMapOvr>
  <p:transition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ображення_viber_2025-06-30_09-33-01-4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1086" y="0"/>
            <a:ext cx="6858000" cy="6858000"/>
          </a:xfrm>
        </p:spPr>
      </p:pic>
    </p:spTree>
  </p:cSld>
  <p:clrMapOvr>
    <a:masterClrMapping/>
  </p:clrMapOvr>
  <p:transition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ображення_viber_2025-06-30_09-33-01-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88640"/>
            <a:ext cx="6533430" cy="6533430"/>
          </a:xfrm>
        </p:spPr>
      </p:pic>
    </p:spTree>
  </p:cSld>
  <p:clrMapOvr>
    <a:masterClrMapping/>
  </p:clrMapOvr>
  <p:transition>
    <p:pull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88640"/>
            <a:ext cx="8050088" cy="1429416"/>
          </a:xfrm>
        </p:spPr>
        <p:txBody>
          <a:bodyPr/>
          <a:lstStyle/>
          <a:p>
            <a:r>
              <a:rPr lang="uk-UA" dirty="0" smtClean="0"/>
              <a:t>Ось як відбувалася робота в питаннях створення деяких ілюстрацій:</a:t>
            </a:r>
            <a:endParaRPr lang="uk-UA" dirty="0"/>
          </a:p>
        </p:txBody>
      </p:sp>
      <p:pic>
        <p:nvPicPr>
          <p:cNvPr id="4" name="Содержимое 3" descr="зображення_viber_2025-06-30_09-33-01-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268760"/>
            <a:ext cx="5381302" cy="5381302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3168352" cy="652534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Я: </a:t>
            </a:r>
            <a:r>
              <a:rPr lang="ru-RU" dirty="0" smtClean="0"/>
              <a:t>« </a:t>
            </a:r>
            <a:r>
              <a:rPr lang="uk-UA" dirty="0" smtClean="0"/>
              <a:t>Намалюй </a:t>
            </a:r>
            <a:r>
              <a:rPr lang="uk-UA" dirty="0" smtClean="0"/>
              <a:t>мені пані </a:t>
            </a:r>
            <a:r>
              <a:rPr lang="uk-UA" dirty="0" err="1" smtClean="0"/>
              <a:t>Хвесю</a:t>
            </a:r>
            <a:r>
              <a:rPr lang="uk-UA" dirty="0" smtClean="0"/>
              <a:t> </a:t>
            </a:r>
            <a:r>
              <a:rPr lang="uk-UA" dirty="0" smtClean="0"/>
              <a:t>жіночку років 50 яка біля криниці зустрілася зі своєю подружкою Мартою в українському </a:t>
            </a:r>
            <a:r>
              <a:rPr lang="uk-UA" dirty="0" smtClean="0"/>
              <a:t>селі</a:t>
            </a:r>
            <a:r>
              <a:rPr lang="ru-RU" dirty="0" smtClean="0"/>
              <a:t>»</a:t>
            </a:r>
            <a:endParaRPr lang="uk-UA" dirty="0" smtClean="0"/>
          </a:p>
          <a:p>
            <a:r>
              <a:rPr lang="ru-RU" dirty="0" smtClean="0"/>
              <a:t>ШІ: «</a:t>
            </a:r>
            <a:r>
              <a:rPr lang="ru-RU" dirty="0" err="1" smtClean="0"/>
              <a:t>Гаразд</a:t>
            </a:r>
            <a:r>
              <a:rPr lang="ru-RU" dirty="0" smtClean="0"/>
              <a:t>, ось </a:t>
            </a:r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жінки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 50, яка </a:t>
            </a:r>
            <a:r>
              <a:rPr lang="ru-RU" dirty="0" err="1" smtClean="0"/>
              <a:t>зустрічає</a:t>
            </a:r>
            <a:r>
              <a:rPr lang="ru-RU" dirty="0" smtClean="0"/>
              <a:t> свою подругу Марту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криниці</a:t>
            </a:r>
            <a:r>
              <a:rPr lang="ru-RU" dirty="0" smtClean="0"/>
              <a:t> в </a:t>
            </a:r>
            <a:r>
              <a:rPr lang="ru-RU" dirty="0" err="1" smtClean="0"/>
              <a:t>українському</a:t>
            </a:r>
            <a:r>
              <a:rPr lang="ru-RU" dirty="0" smtClean="0"/>
              <a:t> </a:t>
            </a:r>
            <a:r>
              <a:rPr lang="ru-RU" dirty="0" err="1" smtClean="0"/>
              <a:t>селі</a:t>
            </a:r>
            <a:r>
              <a:rPr lang="ru-RU" dirty="0" smtClean="0"/>
              <a:t>:»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548680"/>
            <a:ext cx="53285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3024336" cy="6408712"/>
          </a:xfrm>
        </p:spPr>
        <p:txBody>
          <a:bodyPr>
            <a:normAutofit fontScale="92500"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Я: </a:t>
            </a:r>
            <a:r>
              <a:rPr lang="ru-RU" dirty="0" smtClean="0"/>
              <a:t>«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бути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мультяшне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одна </a:t>
            </a:r>
            <a:r>
              <a:rPr lang="ru-RU" dirty="0" err="1" smtClean="0"/>
              <a:t>із</a:t>
            </a:r>
            <a:r>
              <a:rPr lang="ru-RU" dirty="0" smtClean="0"/>
              <a:t> них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біле</a:t>
            </a:r>
            <a:r>
              <a:rPr lang="ru-RU" dirty="0" smtClean="0"/>
              <a:t> </a:t>
            </a:r>
            <a:r>
              <a:rPr lang="ru-RU" dirty="0" err="1" smtClean="0"/>
              <a:t>волосся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ШІ: « </a:t>
            </a:r>
            <a:r>
              <a:rPr lang="ru-RU" dirty="0" err="1" smtClean="0"/>
              <a:t>Зрозумів</a:t>
            </a:r>
            <a:r>
              <a:rPr lang="ru-RU" dirty="0" smtClean="0"/>
              <a:t>! Ось </a:t>
            </a:r>
            <a:r>
              <a:rPr lang="ru-RU" dirty="0" err="1" smtClean="0"/>
              <a:t>мультяшне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, де одна </a:t>
            </a:r>
            <a:r>
              <a:rPr lang="ru-RU" dirty="0" err="1" smtClean="0"/>
              <a:t>з</a:t>
            </a:r>
            <a:r>
              <a:rPr lang="ru-RU" dirty="0" smtClean="0"/>
              <a:t> подруг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біле</a:t>
            </a:r>
            <a:r>
              <a:rPr lang="ru-RU" dirty="0" smtClean="0"/>
              <a:t> </a:t>
            </a:r>
            <a:r>
              <a:rPr lang="ru-RU" dirty="0" err="1" smtClean="0"/>
              <a:t>волосся</a:t>
            </a:r>
            <a:r>
              <a:rPr lang="ru-RU" dirty="0" smtClean="0"/>
              <a:t>:»</a:t>
            </a:r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692696"/>
            <a:ext cx="5301309" cy="530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836712"/>
            <a:ext cx="3096344" cy="5445224"/>
          </a:xfrm>
        </p:spPr>
        <p:txBody>
          <a:bodyPr>
            <a:normAutofit/>
          </a:bodyPr>
          <a:lstStyle/>
          <a:p>
            <a:r>
              <a:rPr lang="ru-RU" dirty="0" smtClean="0"/>
              <a:t>Я: </a:t>
            </a:r>
            <a:r>
              <a:rPr lang="ru-RU" dirty="0" smtClean="0"/>
              <a:t>« </a:t>
            </a:r>
            <a:r>
              <a:rPr lang="ru-RU" dirty="0" err="1" smtClean="0"/>
              <a:t>тепер</a:t>
            </a:r>
            <a:r>
              <a:rPr lang="ru-RU" dirty="0" smtClean="0"/>
              <a:t> </a:t>
            </a:r>
            <a:r>
              <a:rPr lang="ru-RU" dirty="0" smtClean="0"/>
              <a:t>одна </a:t>
            </a:r>
            <a:r>
              <a:rPr lang="ru-RU" dirty="0" err="1" smtClean="0"/>
              <a:t>із</a:t>
            </a:r>
            <a:r>
              <a:rPr lang="ru-RU" dirty="0" smtClean="0"/>
              <a:t> них </a:t>
            </a:r>
            <a:r>
              <a:rPr lang="ru-RU" dirty="0" err="1" smtClean="0"/>
              <a:t>набирає</a:t>
            </a:r>
            <a:r>
              <a:rPr lang="ru-RU" dirty="0" smtClean="0"/>
              <a:t> </a:t>
            </a:r>
            <a:r>
              <a:rPr lang="ru-RU" dirty="0" err="1" smtClean="0"/>
              <a:t>відро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водою в </a:t>
            </a:r>
            <a:r>
              <a:rPr lang="ru-RU" dirty="0" err="1" smtClean="0"/>
              <a:t>криниці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ШІ: « </a:t>
            </a:r>
            <a:r>
              <a:rPr lang="ru-RU" dirty="0" smtClean="0"/>
              <a:t>Добре</a:t>
            </a:r>
            <a:r>
              <a:rPr lang="ru-RU" dirty="0" smtClean="0"/>
              <a:t>, ось </a:t>
            </a:r>
            <a:r>
              <a:rPr lang="ru-RU" dirty="0" err="1" smtClean="0"/>
              <a:t>зображення</a:t>
            </a:r>
            <a:r>
              <a:rPr lang="ru-RU" dirty="0" smtClean="0"/>
              <a:t>, де одна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жінок</a:t>
            </a:r>
            <a:r>
              <a:rPr lang="ru-RU" dirty="0" smtClean="0"/>
              <a:t> </a:t>
            </a:r>
            <a:r>
              <a:rPr lang="ru-RU" dirty="0" err="1" smtClean="0"/>
              <a:t>набирає</a:t>
            </a:r>
            <a:r>
              <a:rPr lang="ru-RU" dirty="0" smtClean="0"/>
              <a:t> воду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криниці</a:t>
            </a:r>
            <a:r>
              <a:rPr lang="ru-RU" dirty="0" smtClean="0"/>
              <a:t>:»</a:t>
            </a:r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836712"/>
            <a:ext cx="5580112" cy="558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04664"/>
            <a:ext cx="3240360" cy="612068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Я: </a:t>
            </a:r>
            <a:r>
              <a:rPr lang="ru-RU" dirty="0" smtClean="0"/>
              <a:t>« </a:t>
            </a:r>
            <a:r>
              <a:rPr lang="ru-RU" dirty="0" err="1" smtClean="0"/>
              <a:t>ти</a:t>
            </a:r>
            <a:r>
              <a:rPr lang="ru-RU" dirty="0" smtClean="0"/>
              <a:t> </a:t>
            </a:r>
            <a:r>
              <a:rPr lang="ru-RU" dirty="0" err="1" smtClean="0"/>
              <a:t>мені</a:t>
            </a:r>
            <a:r>
              <a:rPr lang="ru-RU" dirty="0" smtClean="0"/>
              <a:t> дала те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А я </a:t>
            </a:r>
            <a:r>
              <a:rPr lang="ru-RU" dirty="0" err="1" smtClean="0"/>
              <a:t>хотіла</a:t>
            </a:r>
            <a:r>
              <a:rPr lang="ru-RU" dirty="0" smtClean="0"/>
              <a:t> </a:t>
            </a:r>
            <a:r>
              <a:rPr lang="ru-RU" dirty="0" err="1" smtClean="0"/>
              <a:t>новий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щоб</a:t>
            </a:r>
            <a:r>
              <a:rPr lang="ru-RU" dirty="0" smtClean="0"/>
              <a:t> в </a:t>
            </a:r>
            <a:r>
              <a:rPr lang="ru-RU" dirty="0" err="1" smtClean="0"/>
              <a:t>ньому</a:t>
            </a:r>
            <a:r>
              <a:rPr lang="ru-RU" dirty="0" smtClean="0"/>
              <a:t> одна </a:t>
            </a:r>
            <a:r>
              <a:rPr lang="ru-RU" dirty="0" err="1" smtClean="0"/>
              <a:t>із</a:t>
            </a:r>
            <a:r>
              <a:rPr lang="ru-RU" dirty="0" smtClean="0"/>
              <a:t> них набирала воду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криниці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ШІ: « </a:t>
            </a:r>
            <a:r>
              <a:rPr lang="ru-RU" dirty="0" err="1" smtClean="0"/>
              <a:t>Вибачте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не до </a:t>
            </a:r>
            <a:r>
              <a:rPr lang="ru-RU" dirty="0" err="1" smtClean="0"/>
              <a:t>кінця</a:t>
            </a:r>
            <a:r>
              <a:rPr lang="ru-RU" dirty="0" smtClean="0"/>
              <a:t> </a:t>
            </a:r>
            <a:r>
              <a:rPr lang="ru-RU" dirty="0" err="1" smtClean="0"/>
              <a:t>зрозумів</a:t>
            </a:r>
            <a:r>
              <a:rPr lang="ru-RU" dirty="0" smtClean="0"/>
              <a:t>. </a:t>
            </a:r>
            <a:r>
              <a:rPr lang="ru-RU" dirty="0" err="1" smtClean="0"/>
              <a:t>Спробую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раз. Ось </a:t>
            </a:r>
            <a:r>
              <a:rPr lang="ru-RU" dirty="0" err="1" smtClean="0"/>
              <a:t>нове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, де одна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жінок</a:t>
            </a:r>
            <a:r>
              <a:rPr lang="ru-RU" dirty="0" smtClean="0"/>
              <a:t> </a:t>
            </a:r>
            <a:r>
              <a:rPr lang="ru-RU" dirty="0" err="1" smtClean="0"/>
              <a:t>набирає</a:t>
            </a:r>
            <a:r>
              <a:rPr lang="ru-RU" dirty="0" smtClean="0"/>
              <a:t> воду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криниці</a:t>
            </a:r>
            <a:r>
              <a:rPr lang="ru-RU" dirty="0" smtClean="0"/>
              <a:t>, а </a:t>
            </a:r>
            <a:r>
              <a:rPr lang="ru-RU" dirty="0" err="1" smtClean="0"/>
              <a:t>інша</a:t>
            </a:r>
            <a:r>
              <a:rPr lang="ru-RU" dirty="0" smtClean="0"/>
              <a:t> </a:t>
            </a:r>
            <a:r>
              <a:rPr lang="ru-RU" dirty="0" err="1" smtClean="0"/>
              <a:t>чекає</a:t>
            </a:r>
            <a:r>
              <a:rPr lang="ru-RU" dirty="0" smtClean="0"/>
              <a:t> </a:t>
            </a:r>
            <a:r>
              <a:rPr lang="ru-RU" dirty="0" err="1" smtClean="0"/>
              <a:t>поруч</a:t>
            </a:r>
            <a:r>
              <a:rPr lang="ru-RU" dirty="0" smtClean="0"/>
              <a:t>:» 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836712"/>
            <a:ext cx="5229301" cy="522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​План</a:t>
            </a:r>
            <a:r>
              <a:rPr lang="en-US" dirty="0"/>
              <a:t>: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dirty="0" smtClean="0"/>
              <a:t>​Історія мого проекту та ідея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​​Застосування штучного інтелекту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​​Демонстрація ілюстрацій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​Підсумок</a:t>
            </a:r>
          </a:p>
        </p:txBody>
      </p:sp>
    </p:spTree>
  </p:cSld>
  <p:clrMapOvr>
    <a:masterClrMapping/>
  </p:clrMapOvr>
  <p:transition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3600400" cy="648072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Я: </a:t>
            </a:r>
            <a:r>
              <a:rPr lang="ru-RU" dirty="0" smtClean="0"/>
              <a:t>« </a:t>
            </a:r>
            <a:r>
              <a:rPr lang="ru-RU" dirty="0" smtClean="0"/>
              <a:t>на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зображенні</a:t>
            </a:r>
            <a:r>
              <a:rPr lang="ru-RU" dirty="0" smtClean="0"/>
              <a:t> </a:t>
            </a:r>
            <a:r>
              <a:rPr lang="ru-RU" dirty="0" err="1" smtClean="0"/>
              <a:t>немає</a:t>
            </a:r>
            <a:r>
              <a:rPr lang="ru-RU" dirty="0" smtClean="0"/>
              <a:t> </a:t>
            </a:r>
            <a:r>
              <a:rPr lang="ru-RU" dirty="0" err="1" smtClean="0"/>
              <a:t>іншої</a:t>
            </a:r>
            <a:r>
              <a:rPr lang="ru-RU" dirty="0" smtClean="0"/>
              <a:t> </a:t>
            </a:r>
            <a:r>
              <a:rPr lang="ru-RU" dirty="0" err="1" smtClean="0"/>
              <a:t>жінки</a:t>
            </a:r>
            <a:r>
              <a:rPr lang="ru-RU" dirty="0" smtClean="0"/>
              <a:t> </a:t>
            </a:r>
            <a:r>
              <a:rPr lang="ru-RU" dirty="0" err="1" smtClean="0"/>
              <a:t>тої</a:t>
            </a:r>
            <a:r>
              <a:rPr lang="ru-RU" dirty="0" smtClean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волоссям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вона </a:t>
            </a:r>
            <a:r>
              <a:rPr lang="ru-RU" dirty="0" err="1" smtClean="0"/>
              <a:t>чомусь</a:t>
            </a:r>
            <a:r>
              <a:rPr lang="ru-RU" dirty="0" smtClean="0"/>
              <a:t> </a:t>
            </a:r>
            <a:r>
              <a:rPr lang="ru-RU" dirty="0" smtClean="0"/>
              <a:t>не </a:t>
            </a:r>
            <a:r>
              <a:rPr lang="ru-RU" dirty="0" err="1" smtClean="0"/>
              <a:t>чекає</a:t>
            </a:r>
            <a:r>
              <a:rPr lang="ru-RU" dirty="0" smtClean="0"/>
              <a:t> </a:t>
            </a:r>
            <a:r>
              <a:rPr lang="ru-RU" dirty="0" err="1" smtClean="0"/>
              <a:t>поруч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ШІ: « </a:t>
            </a:r>
            <a:r>
              <a:rPr lang="ru-RU" dirty="0" smtClean="0"/>
              <a:t>Моя </a:t>
            </a:r>
            <a:r>
              <a:rPr lang="ru-RU" dirty="0" err="1" smtClean="0"/>
              <a:t>помилка</a:t>
            </a:r>
            <a:r>
              <a:rPr lang="ru-RU" dirty="0" smtClean="0"/>
              <a:t>, прошу </a:t>
            </a:r>
            <a:r>
              <a:rPr lang="ru-RU" dirty="0" err="1" smtClean="0"/>
              <a:t>вибачення</a:t>
            </a:r>
            <a:r>
              <a:rPr lang="ru-RU" dirty="0" smtClean="0"/>
              <a:t>! </a:t>
            </a:r>
            <a:r>
              <a:rPr lang="ru-RU" dirty="0" err="1" smtClean="0"/>
              <a:t>Ви</a:t>
            </a:r>
            <a:r>
              <a:rPr lang="ru-RU" dirty="0" smtClean="0"/>
              <a:t> абсолютно </a:t>
            </a:r>
            <a:r>
              <a:rPr lang="ru-RU" dirty="0" err="1" smtClean="0"/>
              <a:t>праві</a:t>
            </a:r>
            <a:r>
              <a:rPr lang="ru-RU" dirty="0" smtClean="0"/>
              <a:t>. Ось </a:t>
            </a:r>
            <a:r>
              <a:rPr lang="ru-RU" dirty="0" err="1" smtClean="0"/>
              <a:t>нове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, де одна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жінок</a:t>
            </a:r>
            <a:r>
              <a:rPr lang="ru-RU" dirty="0" smtClean="0"/>
              <a:t> (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білим</a:t>
            </a:r>
            <a:r>
              <a:rPr lang="ru-RU" dirty="0" smtClean="0"/>
              <a:t> </a:t>
            </a:r>
            <a:r>
              <a:rPr lang="ru-RU" dirty="0" err="1" smtClean="0"/>
              <a:t>волоссям</a:t>
            </a:r>
            <a:r>
              <a:rPr lang="ru-RU" dirty="0" smtClean="0"/>
              <a:t>) </a:t>
            </a:r>
            <a:r>
              <a:rPr lang="ru-RU" dirty="0" err="1" smtClean="0"/>
              <a:t>чекає</a:t>
            </a:r>
            <a:r>
              <a:rPr lang="ru-RU" dirty="0" smtClean="0"/>
              <a:t> </a:t>
            </a:r>
            <a:r>
              <a:rPr lang="ru-RU" dirty="0" err="1" smtClean="0"/>
              <a:t>поруч</a:t>
            </a:r>
            <a:r>
              <a:rPr lang="ru-RU" dirty="0" smtClean="0"/>
              <a:t>, </a:t>
            </a:r>
            <a:r>
              <a:rPr lang="ru-RU" dirty="0" err="1" smtClean="0"/>
              <a:t>поки</a:t>
            </a:r>
            <a:r>
              <a:rPr lang="ru-RU" dirty="0" smtClean="0"/>
              <a:t> </a:t>
            </a:r>
            <a:r>
              <a:rPr lang="ru-RU" dirty="0" err="1" smtClean="0"/>
              <a:t>інша</a:t>
            </a:r>
            <a:r>
              <a:rPr lang="ru-RU" dirty="0" smtClean="0"/>
              <a:t> </a:t>
            </a:r>
            <a:r>
              <a:rPr lang="ru-RU" dirty="0" err="1" smtClean="0"/>
              <a:t>набирає</a:t>
            </a:r>
            <a:r>
              <a:rPr lang="ru-RU" dirty="0" smtClean="0"/>
              <a:t> воду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криниці</a:t>
            </a:r>
            <a:r>
              <a:rPr lang="ru-RU" dirty="0" smtClean="0"/>
              <a:t>:» 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980728"/>
            <a:ext cx="5004048" cy="500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3456384" cy="626469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Я: </a:t>
            </a:r>
            <a:r>
              <a:rPr lang="ru-RU" dirty="0" smtClean="0"/>
              <a:t>« </a:t>
            </a:r>
            <a:r>
              <a:rPr lang="ru-RU" dirty="0" smtClean="0"/>
              <a:t>в </a:t>
            </a:r>
            <a:r>
              <a:rPr lang="ru-RU" dirty="0" smtClean="0"/>
              <a:t>тебе </a:t>
            </a:r>
            <a:r>
              <a:rPr lang="ru-RU" dirty="0" err="1" smtClean="0"/>
              <a:t>жінка</a:t>
            </a:r>
            <a:r>
              <a:rPr lang="ru-RU" dirty="0" smtClean="0"/>
              <a:t> не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білим</a:t>
            </a:r>
            <a:r>
              <a:rPr lang="ru-RU" dirty="0" smtClean="0"/>
              <a:t> </a:t>
            </a:r>
            <a:r>
              <a:rPr lang="ru-RU" dirty="0" err="1" smtClean="0"/>
              <a:t>волоссям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ШІ: « </a:t>
            </a:r>
            <a:r>
              <a:rPr lang="ru-RU" dirty="0" err="1" smtClean="0"/>
              <a:t>Перепрошую</a:t>
            </a:r>
            <a:r>
              <a:rPr lang="ru-RU" dirty="0" smtClean="0"/>
              <a:t> </a:t>
            </a:r>
            <a:r>
              <a:rPr lang="ru-RU" dirty="0" smtClean="0"/>
              <a:t>за </a:t>
            </a:r>
            <a:r>
              <a:rPr lang="ru-RU" dirty="0" err="1" smtClean="0"/>
              <a:t>постійні</a:t>
            </a:r>
            <a:r>
              <a:rPr lang="ru-RU" dirty="0" smtClean="0"/>
              <a:t> </a:t>
            </a:r>
            <a:r>
              <a:rPr lang="ru-RU" dirty="0" err="1" smtClean="0"/>
              <a:t>помилки</a:t>
            </a:r>
            <a:r>
              <a:rPr lang="ru-RU" dirty="0" smtClean="0"/>
              <a:t>!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маєте</a:t>
            </a:r>
            <a:r>
              <a:rPr lang="ru-RU" dirty="0" smtClean="0"/>
              <a:t> </a:t>
            </a:r>
            <a:r>
              <a:rPr lang="ru-RU" dirty="0" err="1" smtClean="0"/>
              <a:t>рацію</a:t>
            </a:r>
            <a:r>
              <a:rPr lang="ru-RU" dirty="0" smtClean="0"/>
              <a:t>, </a:t>
            </a:r>
            <a:r>
              <a:rPr lang="ru-RU" dirty="0" err="1" smtClean="0"/>
              <a:t>це</a:t>
            </a:r>
            <a:r>
              <a:rPr lang="ru-RU" dirty="0" smtClean="0"/>
              <a:t> моя </a:t>
            </a:r>
            <a:r>
              <a:rPr lang="ru-RU" dirty="0" err="1" smtClean="0"/>
              <a:t>провина</a:t>
            </a:r>
            <a:r>
              <a:rPr lang="ru-RU" dirty="0" smtClean="0"/>
              <a:t>. Я не </a:t>
            </a:r>
            <a:r>
              <a:rPr lang="ru-RU" dirty="0" err="1" smtClean="0"/>
              <a:t>врахував</a:t>
            </a:r>
            <a:r>
              <a:rPr lang="ru-RU" dirty="0" smtClean="0"/>
              <a:t> </a:t>
            </a:r>
            <a:r>
              <a:rPr lang="ru-RU" dirty="0" err="1" smtClean="0"/>
              <a:t>важливу</a:t>
            </a:r>
            <a:r>
              <a:rPr lang="ru-RU" dirty="0" smtClean="0"/>
              <a:t> деталь.</a:t>
            </a:r>
          </a:p>
          <a:p>
            <a:r>
              <a:rPr lang="ru-RU" dirty="0" smtClean="0"/>
              <a:t>​</a:t>
            </a:r>
            <a:r>
              <a:rPr lang="ru-RU" dirty="0" err="1" smtClean="0"/>
              <a:t>Спробую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раз,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разу </a:t>
            </a:r>
            <a:r>
              <a:rPr lang="ru-RU" dirty="0" err="1" smtClean="0"/>
              <a:t>переконаюся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одна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жінок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біле</a:t>
            </a:r>
            <a:r>
              <a:rPr lang="ru-RU" dirty="0" smtClean="0"/>
              <a:t> </a:t>
            </a:r>
            <a:r>
              <a:rPr lang="ru-RU" dirty="0" err="1" smtClean="0"/>
              <a:t>волосся</a:t>
            </a:r>
            <a:r>
              <a:rPr lang="ru-RU" dirty="0" smtClean="0"/>
              <a:t>, а </a:t>
            </a:r>
            <a:r>
              <a:rPr lang="ru-RU" dirty="0" err="1" smtClean="0"/>
              <a:t>інша</a:t>
            </a:r>
            <a:r>
              <a:rPr lang="ru-RU" dirty="0" smtClean="0"/>
              <a:t> </a:t>
            </a:r>
            <a:r>
              <a:rPr lang="ru-RU" dirty="0" err="1" smtClean="0"/>
              <a:t>набирає</a:t>
            </a:r>
            <a:r>
              <a:rPr lang="ru-RU" dirty="0" smtClean="0"/>
              <a:t> воду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криниці</a:t>
            </a:r>
            <a:r>
              <a:rPr lang="ru-RU" dirty="0" smtClean="0"/>
              <a:t>:»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908720"/>
            <a:ext cx="4941269" cy="494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20688"/>
            <a:ext cx="3744416" cy="5256584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​Ось кілька фінальних ілюстрацій, які прикрасили сторінки моєї книги. Кожна з них — це візуальне відображення моєї фантазії, втілене за допомогою штучного інтелекту."</a:t>
            </a:r>
            <a:endParaRPr lang="uk-UA" dirty="0"/>
          </a:p>
        </p:txBody>
      </p:sp>
      <p:pic>
        <p:nvPicPr>
          <p:cNvPr id="12290" name="Picture 2" descr="C:\Users\ivann\OneDrive\Робочий стіл\мої картинки\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268760"/>
            <a:ext cx="4294784" cy="429478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ображення_viber_2025-06-30_09-33-00-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88640"/>
            <a:ext cx="6475040" cy="6475040"/>
          </a:xfrm>
        </p:spPr>
      </p:pic>
    </p:spTree>
  </p:cSld>
  <p:clrMapOvr>
    <a:masterClrMapping/>
  </p:clrMapOvr>
  <p:transition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ображення_viber_2025-06-30_09-33-01-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60648"/>
            <a:ext cx="6264696" cy="6264696"/>
          </a:xfrm>
        </p:spPr>
      </p:pic>
    </p:spTree>
  </p:cSld>
  <p:clrMapOvr>
    <a:masterClrMapping/>
  </p:clrMapOvr>
  <p:transition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04664"/>
            <a:ext cx="3456384" cy="5965920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Підсумок: </a:t>
            </a:r>
          </a:p>
          <a:p>
            <a:r>
              <a:rPr lang="uk-UA" dirty="0" smtClean="0"/>
              <a:t>Як </a:t>
            </a:r>
            <a:r>
              <a:rPr lang="uk-UA" dirty="0" smtClean="0"/>
              <a:t>бачите, штучний інтелект — це не просто технологія, а потужний інструмент для творчості. Цей проект показав, що ШІ може стати справжнім партнером для тих, хто, як і я, має багато ідей, але не має художніх навичок для їх втілення</a:t>
            </a:r>
            <a:r>
              <a:rPr lang="uk-UA" dirty="0" smtClean="0"/>
              <a:t>.</a:t>
            </a:r>
            <a:endParaRPr lang="uk-UA" dirty="0" smtClean="0"/>
          </a:p>
        </p:txBody>
      </p:sp>
      <p:pic>
        <p:nvPicPr>
          <p:cNvPr id="13314" name="Picture 2" descr="C:\Users\ivann\OneDrive\Робочий стіл\мої картинки\зображення_viber_2025-06-30_09-33-01-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3400" y="764704"/>
            <a:ext cx="5400600" cy="5400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48680"/>
            <a:ext cx="4392488" cy="5904656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​Найголовніший висновок, який я зробила для себе: ШІ — це не заміна для людини-творця, а радше помічник, який відкриває нові можливості. Ця співпраця вимагає від автора чіткого бачення, креативності та вміння точно формулювати думки</a:t>
            </a:r>
            <a:r>
              <a:rPr lang="uk-UA" dirty="0" smtClean="0"/>
              <a:t>.</a:t>
            </a:r>
            <a:endParaRPr lang="uk-UA" dirty="0" smtClean="0"/>
          </a:p>
        </p:txBody>
      </p:sp>
      <p:pic>
        <p:nvPicPr>
          <p:cNvPr id="14338" name="Picture 2" descr="C:\Users\ivann\OneDrive\Робочий стіл\мої картинки\зображення_viber_2025-07-19_18-47-48-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80728"/>
            <a:ext cx="4644008" cy="464400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476672"/>
            <a:ext cx="3600400" cy="5832648"/>
          </a:xfrm>
        </p:spPr>
        <p:txBody>
          <a:bodyPr>
            <a:normAutofit/>
          </a:bodyPr>
          <a:lstStyle/>
          <a:p>
            <a:r>
              <a:rPr lang="uk-UA" dirty="0" smtClean="0"/>
              <a:t>Я сподіваюсь, мій досвід надихне вас на власні експерименти та покаже, як сучасні технології можуть збагатити навчальний процес і відкрити нові горизонти для творчості</a:t>
            </a:r>
            <a:r>
              <a:rPr lang="uk-UA" dirty="0" smtClean="0"/>
              <a:t>."</a:t>
            </a:r>
            <a:endParaRPr lang="uk-UA" dirty="0" smtClean="0"/>
          </a:p>
        </p:txBody>
      </p:sp>
      <p:pic>
        <p:nvPicPr>
          <p:cNvPr id="15362" name="Picture 2" descr="C:\Users\ivann\OneDrive\Робочий стіл\мої картинки\зображення_viber_2025-07-19_18-47-47-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836712"/>
            <a:ext cx="5086872" cy="508687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Історія мого проекту та ідея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3729608" cy="4813792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К</a:t>
            </a:r>
            <a:r>
              <a:rPr lang="uk-UA" dirty="0" smtClean="0"/>
              <a:t>нига </a:t>
            </a:r>
            <a:r>
              <a:rPr lang="uk-UA" dirty="0" smtClean="0"/>
              <a:t>«У світі моїх сновидінь» — це дитяча казка. Як і будь-яка дитяча книга, вона не могла обійтися без ілюстрацій. Малюнки — це те, що допомагає дитині зануритися у світ історії, відчути її магію.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556792"/>
            <a:ext cx="4551985" cy="453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3096344" cy="4320480"/>
          </a:xfrm>
        </p:spPr>
        <p:txBody>
          <a:bodyPr>
            <a:normAutofit lnSpcReduction="10000"/>
          </a:bodyPr>
          <a:lstStyle/>
          <a:p>
            <a:r>
              <a:rPr lang="uk-UA" sz="2400" dirty="0" smtClean="0"/>
              <a:t>Оскільки я не художник, переді мною постало питання: як створити візуальний ряд, що відповідав би моїй фантазії? Відповідь я знайшла у сфері, яку добре знаю, — в інформатиці. </a:t>
            </a:r>
            <a:endParaRPr lang="uk-UA" sz="2400" dirty="0" smtClean="0"/>
          </a:p>
        </p:txBody>
      </p:sp>
      <p:pic>
        <p:nvPicPr>
          <p:cNvPr id="8194" name="Picture 2" descr="C:\Users\ivann\OneDrive\Робочий стіл\мої картинки\зображення_viber_2025-07-19_18-47-48-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60648"/>
            <a:ext cx="4752528" cy="47525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5085184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Я вирішила використати штучний інтелект як інструмент для ілюстрування.</a:t>
            </a:r>
          </a:p>
          <a:p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цікавий</a:t>
            </a:r>
            <a:r>
              <a:rPr lang="ru-RU" sz="2400" dirty="0" smtClean="0"/>
              <a:t> </a:t>
            </a:r>
            <a:r>
              <a:rPr lang="ru-RU" sz="2400" dirty="0" err="1" smtClean="0"/>
              <a:t>експеримент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дозволив </a:t>
            </a:r>
            <a:r>
              <a:rPr lang="ru-RU" sz="2400" dirty="0" err="1" smtClean="0"/>
              <a:t>мені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поєднати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авторський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задум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можливостями</a:t>
            </a:r>
            <a:r>
              <a:rPr lang="ru-RU" sz="2400" dirty="0" smtClean="0"/>
              <a:t> </a:t>
            </a:r>
            <a:r>
              <a:rPr lang="ru-RU" sz="2400" dirty="0" err="1" smtClean="0"/>
              <a:t>сучасних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технологій</a:t>
            </a:r>
            <a:r>
              <a:rPr lang="ru-RU" sz="2400" dirty="0" smtClean="0"/>
              <a:t>.</a:t>
            </a:r>
            <a:endParaRPr lang="uk-UA" sz="2400" dirty="0"/>
          </a:p>
        </p:txBody>
      </p:sp>
    </p:spTree>
  </p:cSld>
  <p:clrMapOvr>
    <a:masterClrMapping/>
  </p:clrMapOvr>
  <p:transition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Застосування штучного інтелекту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Моя робота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Gemini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унікальним</a:t>
            </a:r>
            <a:r>
              <a:rPr lang="ru-RU" dirty="0" smtClean="0"/>
              <a:t> </a:t>
            </a:r>
            <a:r>
              <a:rPr lang="ru-RU" dirty="0" err="1" smtClean="0"/>
              <a:t>творчим</a:t>
            </a:r>
            <a:r>
              <a:rPr lang="ru-RU" dirty="0" smtClean="0"/>
              <a:t> </a:t>
            </a:r>
            <a:r>
              <a:rPr lang="ru-RU" dirty="0" err="1" smtClean="0"/>
              <a:t>процесом</a:t>
            </a:r>
            <a:r>
              <a:rPr lang="ru-RU" dirty="0" smtClean="0"/>
              <a:t>. Я не просто </a:t>
            </a:r>
            <a:r>
              <a:rPr lang="ru-RU" dirty="0" err="1" smtClean="0"/>
              <a:t>генерувала</a:t>
            </a:r>
            <a:r>
              <a:rPr lang="ru-RU" dirty="0" smtClean="0"/>
              <a:t> </a:t>
            </a:r>
            <a:r>
              <a:rPr lang="ru-RU" dirty="0" err="1" smtClean="0"/>
              <a:t>малюнки</a:t>
            </a:r>
            <a:r>
              <a:rPr lang="ru-RU" dirty="0" smtClean="0"/>
              <a:t>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запитів</a:t>
            </a:r>
            <a:r>
              <a:rPr lang="ru-RU" dirty="0" smtClean="0"/>
              <a:t> — ми </a:t>
            </a:r>
            <a:r>
              <a:rPr lang="ru-RU" dirty="0" err="1" smtClean="0"/>
              <a:t>працювали</a:t>
            </a:r>
            <a:r>
              <a:rPr lang="ru-RU" dirty="0" smtClean="0"/>
              <a:t> разом, </a:t>
            </a:r>
            <a:r>
              <a:rPr lang="ru-RU" dirty="0" err="1" smtClean="0"/>
              <a:t>крок</a:t>
            </a:r>
            <a:r>
              <a:rPr lang="ru-RU" dirty="0" smtClean="0"/>
              <a:t> за </a:t>
            </a:r>
            <a:r>
              <a:rPr lang="ru-RU" dirty="0" err="1" smtClean="0"/>
              <a:t>кроком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​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таким: я </a:t>
            </a:r>
            <a:r>
              <a:rPr lang="ru-RU" dirty="0" err="1" smtClean="0"/>
              <a:t>диктувала</a:t>
            </a:r>
            <a:r>
              <a:rPr lang="ru-RU" dirty="0" smtClean="0"/>
              <a:t> </a:t>
            </a:r>
            <a:r>
              <a:rPr lang="ru-RU" dirty="0" err="1" smtClean="0"/>
              <a:t>Gemini</a:t>
            </a:r>
            <a:r>
              <a:rPr lang="ru-RU" dirty="0" smtClean="0"/>
              <a:t> текст </a:t>
            </a:r>
            <a:r>
              <a:rPr lang="ru-RU" dirty="0" err="1" smtClean="0"/>
              <a:t>своєї</a:t>
            </a:r>
            <a:r>
              <a:rPr lang="ru-RU" dirty="0" smtClean="0"/>
              <a:t> книги, а </a:t>
            </a:r>
            <a:r>
              <a:rPr lang="ru-RU" dirty="0" err="1" smtClean="0"/>
              <a:t>потім</a:t>
            </a:r>
            <a:r>
              <a:rPr lang="ru-RU" dirty="0" smtClean="0"/>
              <a:t>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написання</a:t>
            </a:r>
            <a:r>
              <a:rPr lang="ru-RU" dirty="0" smtClean="0"/>
              <a:t> кожного </a:t>
            </a:r>
            <a:r>
              <a:rPr lang="ru-RU" dirty="0" err="1" smtClean="0"/>
              <a:t>розділу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навіть</a:t>
            </a:r>
            <a:r>
              <a:rPr lang="ru-RU" dirty="0" smtClean="0"/>
              <a:t> абзацу, </a:t>
            </a:r>
            <a:r>
              <a:rPr lang="ru-RU" dirty="0" err="1" smtClean="0"/>
              <a:t>зверталася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проханням</a:t>
            </a:r>
            <a:r>
              <a:rPr lang="ru-RU" dirty="0" smtClean="0"/>
              <a:t> </a:t>
            </a:r>
            <a:r>
              <a:rPr lang="ru-RU" dirty="0" err="1" smtClean="0"/>
              <a:t>створити</a:t>
            </a:r>
            <a:r>
              <a:rPr lang="ru-RU" dirty="0" smtClean="0"/>
              <a:t> </a:t>
            </a:r>
            <a:r>
              <a:rPr lang="ru-RU" dirty="0" err="1" smtClean="0"/>
              <a:t>ілюстрацію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до </a:t>
            </a:r>
            <a:r>
              <a:rPr lang="ru-RU" dirty="0" err="1" smtClean="0"/>
              <a:t>нього</a:t>
            </a:r>
            <a:r>
              <a:rPr lang="ru-RU" dirty="0" smtClean="0"/>
              <a:t>.</a:t>
            </a:r>
            <a:endParaRPr lang="uk-UA" dirty="0"/>
          </a:p>
        </p:txBody>
      </p:sp>
    </p:spTree>
  </p:cSld>
  <p:clrMapOvr>
    <a:masterClrMapping/>
  </p:clrMapOvr>
  <p:transition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4104456" cy="6120680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​Я описувала сцени, героїв, їхній настрій, і </a:t>
            </a:r>
            <a:r>
              <a:rPr lang="en-GB" dirty="0" smtClean="0"/>
              <a:t>Gemini </a:t>
            </a:r>
            <a:r>
              <a:rPr lang="uk-UA" dirty="0" smtClean="0"/>
              <a:t>пропонував мені візуальні образи. Якщо результат мені подобався, я його зберігала. Якщо ні — ми продовжували працювати разом, вдосконалюючи малюнок, аж доки він не відповідав моєму баченню. Це була справжня співпраця, де я виступала в ролі режисера, а штучний інтелект — у ролі художника.</a:t>
            </a:r>
            <a:endParaRPr lang="uk-UA" dirty="0"/>
          </a:p>
        </p:txBody>
      </p:sp>
      <p:pic>
        <p:nvPicPr>
          <p:cNvPr id="9218" name="Picture 2" descr="C:\Users\ivann\OneDrive\Робочий стіл\мої картинки\зображення_viber_2025-07-19_18-47-12-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752"/>
            <a:ext cx="4222776" cy="422277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8064" y="116632"/>
            <a:ext cx="3995936" cy="674136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І </a:t>
            </a:r>
            <a:r>
              <a:rPr lang="ru-RU" dirty="0" err="1" smtClean="0"/>
              <a:t>якщо</a:t>
            </a:r>
            <a:r>
              <a:rPr lang="ru-RU" dirty="0" smtClean="0"/>
              <a:t> картинка не </a:t>
            </a:r>
            <a:r>
              <a:rPr lang="ru-RU" dirty="0" err="1" smtClean="0"/>
              <a:t>підходила</a:t>
            </a:r>
            <a:r>
              <a:rPr lang="ru-RU" dirty="0" smtClean="0"/>
              <a:t>, ми не </a:t>
            </a:r>
            <a:r>
              <a:rPr lang="ru-RU" dirty="0" err="1" smtClean="0"/>
              <a:t>здавалися</a:t>
            </a:r>
            <a:r>
              <a:rPr lang="ru-RU" dirty="0" smtClean="0"/>
              <a:t>. Ми разом </a:t>
            </a:r>
            <a:r>
              <a:rPr lang="ru-RU" dirty="0" err="1" smtClean="0"/>
              <a:t>будували</a:t>
            </a:r>
            <a:r>
              <a:rPr lang="ru-RU" dirty="0" smtClean="0"/>
              <a:t> план </a:t>
            </a:r>
            <a:r>
              <a:rPr lang="ru-RU" dirty="0" err="1" smtClean="0"/>
              <a:t>малюнка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зробити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ідеальним</a:t>
            </a:r>
            <a:r>
              <a:rPr lang="ru-RU" dirty="0" smtClean="0"/>
              <a:t>. Цей план включав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ключових</a:t>
            </a:r>
            <a:r>
              <a:rPr lang="ru-RU" dirty="0" smtClean="0"/>
              <a:t> </a:t>
            </a:r>
            <a:r>
              <a:rPr lang="ru-RU" dirty="0" err="1" smtClean="0"/>
              <a:t>кроків</a:t>
            </a:r>
            <a:r>
              <a:rPr lang="ru-RU" dirty="0" smtClean="0"/>
              <a:t>:</a:t>
            </a:r>
          </a:p>
          <a:p>
            <a:r>
              <a:rPr lang="ru-RU" dirty="0" smtClean="0"/>
              <a:t>​</a:t>
            </a:r>
            <a:r>
              <a:rPr lang="ru-RU" dirty="0" err="1" smtClean="0"/>
              <a:t>Покращення</a:t>
            </a:r>
            <a:r>
              <a:rPr lang="ru-RU" dirty="0" smtClean="0"/>
              <a:t> </a:t>
            </a:r>
            <a:r>
              <a:rPr lang="ru-RU" dirty="0" err="1" smtClean="0"/>
              <a:t>опису</a:t>
            </a:r>
            <a:r>
              <a:rPr lang="ru-RU" dirty="0" smtClean="0"/>
              <a:t>: Ми додавали </a:t>
            </a:r>
            <a:r>
              <a:rPr lang="ru-RU" dirty="0" err="1" smtClean="0"/>
              <a:t>більше</a:t>
            </a:r>
            <a:r>
              <a:rPr lang="ru-RU" dirty="0" smtClean="0"/>
              <a:t> деталей про те,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бути </a:t>
            </a:r>
            <a:r>
              <a:rPr lang="ru-RU" dirty="0" err="1" smtClean="0"/>
              <a:t>зображено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замість</a:t>
            </a:r>
            <a:r>
              <a:rPr lang="ru-RU" dirty="0" smtClean="0"/>
              <a:t> просто «</a:t>
            </a:r>
            <a:r>
              <a:rPr lang="ru-RU" dirty="0" err="1" smtClean="0"/>
              <a:t>ліс</a:t>
            </a:r>
            <a:r>
              <a:rPr lang="ru-RU" dirty="0" smtClean="0"/>
              <a:t>», </a:t>
            </a:r>
            <a:r>
              <a:rPr lang="ru-RU" dirty="0" smtClean="0"/>
              <a:t>я писала </a:t>
            </a:r>
            <a:r>
              <a:rPr lang="ru-RU" dirty="0" smtClean="0"/>
              <a:t>«</a:t>
            </a:r>
            <a:r>
              <a:rPr lang="ru-RU" dirty="0" err="1" smtClean="0"/>
              <a:t>старий</a:t>
            </a:r>
            <a:r>
              <a:rPr lang="ru-RU" dirty="0" smtClean="0"/>
              <a:t> </a:t>
            </a:r>
            <a:r>
              <a:rPr lang="ru-RU" dirty="0" err="1" smtClean="0"/>
              <a:t>ліс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велетенськими</a:t>
            </a:r>
            <a:r>
              <a:rPr lang="ru-RU" dirty="0" smtClean="0"/>
              <a:t> дубами</a:t>
            </a:r>
            <a:r>
              <a:rPr lang="ru-RU" dirty="0" smtClean="0"/>
              <a:t>».</a:t>
            </a:r>
            <a:endParaRPr lang="ru-RU" dirty="0" smtClean="0"/>
          </a:p>
        </p:txBody>
      </p:sp>
      <p:pic>
        <p:nvPicPr>
          <p:cNvPr id="2051" name="Picture 3" descr="C:\Users\ivann\OneDrive\Робочий стіл\мої картинки\зображення_viber_2025-07-03_18-05-47-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5302896" cy="530289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4067944" cy="640871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​Стиль та </a:t>
            </a:r>
            <a:r>
              <a:rPr lang="ru-RU" dirty="0" err="1" smtClean="0"/>
              <a:t>настрій</a:t>
            </a:r>
            <a:r>
              <a:rPr lang="ru-RU" dirty="0" smtClean="0"/>
              <a:t>: Ми </a:t>
            </a:r>
            <a:r>
              <a:rPr lang="ru-RU" dirty="0" err="1" smtClean="0"/>
              <a:t>уточнювали</a:t>
            </a:r>
            <a:r>
              <a:rPr lang="ru-RU" dirty="0" smtClean="0"/>
              <a:t>, в </a:t>
            </a:r>
            <a:r>
              <a:rPr lang="ru-RU" dirty="0" err="1" smtClean="0"/>
              <a:t>якому</a:t>
            </a:r>
            <a:r>
              <a:rPr lang="ru-RU" dirty="0" smtClean="0"/>
              <a:t> </a:t>
            </a:r>
            <a:r>
              <a:rPr lang="ru-RU" dirty="0" err="1" smtClean="0"/>
              <a:t>стилі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бути </a:t>
            </a:r>
            <a:r>
              <a:rPr lang="ru-RU" dirty="0" err="1" smtClean="0"/>
              <a:t>малюнок</a:t>
            </a:r>
            <a:r>
              <a:rPr lang="ru-RU" dirty="0" smtClean="0"/>
              <a:t> —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реалістична</a:t>
            </a:r>
            <a:r>
              <a:rPr lang="ru-RU" dirty="0" smtClean="0"/>
              <a:t> </a:t>
            </a:r>
            <a:r>
              <a:rPr lang="ru-RU" dirty="0" err="1" smtClean="0"/>
              <a:t>ілюстрація</a:t>
            </a:r>
            <a:r>
              <a:rPr lang="ru-RU" dirty="0" smtClean="0"/>
              <a:t>,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фантазійна</a:t>
            </a:r>
            <a:r>
              <a:rPr lang="ru-RU" dirty="0" smtClean="0"/>
              <a:t>, </a:t>
            </a:r>
            <a:r>
              <a:rPr lang="ru-RU" dirty="0" err="1" smtClean="0"/>
              <a:t>чи</a:t>
            </a:r>
            <a:r>
              <a:rPr lang="ru-RU" dirty="0" smtClean="0"/>
              <a:t> схожа на </a:t>
            </a:r>
            <a:r>
              <a:rPr lang="ru-RU" dirty="0" err="1" smtClean="0"/>
              <a:t>малюнок</a:t>
            </a:r>
            <a:r>
              <a:rPr lang="ru-RU" dirty="0" smtClean="0"/>
              <a:t> </a:t>
            </a:r>
            <a:r>
              <a:rPr lang="ru-RU" dirty="0" err="1" smtClean="0"/>
              <a:t>олівцем</a:t>
            </a:r>
            <a:r>
              <a:rPr lang="ru-RU" dirty="0" smtClean="0"/>
              <a:t>.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smtClean="0"/>
              <a:t>додавала </a:t>
            </a:r>
            <a:r>
              <a:rPr lang="ru-RU" dirty="0" err="1" smtClean="0"/>
              <a:t>деталі</a:t>
            </a:r>
            <a:r>
              <a:rPr lang="ru-RU" dirty="0" smtClean="0"/>
              <a:t> про </a:t>
            </a:r>
            <a:r>
              <a:rPr lang="ru-RU" dirty="0" err="1" smtClean="0"/>
              <a:t>настрій</a:t>
            </a:r>
            <a:r>
              <a:rPr lang="ru-RU" dirty="0" smtClean="0"/>
              <a:t>: «</a:t>
            </a:r>
            <a:r>
              <a:rPr lang="ru-RU" dirty="0" err="1" smtClean="0"/>
              <a:t>магічний</a:t>
            </a:r>
            <a:r>
              <a:rPr lang="ru-RU" dirty="0" smtClean="0"/>
              <a:t>, </a:t>
            </a:r>
            <a:r>
              <a:rPr lang="ru-RU" dirty="0" err="1" smtClean="0"/>
              <a:t>таємничий</a:t>
            </a:r>
            <a:r>
              <a:rPr lang="ru-RU" dirty="0" smtClean="0"/>
              <a:t>», «</a:t>
            </a:r>
            <a:r>
              <a:rPr lang="ru-RU" dirty="0" err="1" smtClean="0"/>
              <a:t>світлий</a:t>
            </a:r>
            <a:r>
              <a:rPr lang="ru-RU" dirty="0" smtClean="0"/>
              <a:t> та </a:t>
            </a:r>
            <a:r>
              <a:rPr lang="ru-RU" dirty="0" err="1" smtClean="0"/>
              <a:t>радісний</a:t>
            </a:r>
            <a:r>
              <a:rPr lang="ru-RU" dirty="0" smtClean="0"/>
              <a:t>».</a:t>
            </a:r>
            <a:endParaRPr lang="en-US" dirty="0" smtClean="0"/>
          </a:p>
          <a:p>
            <a:r>
              <a:rPr lang="uk-UA" dirty="0" smtClean="0"/>
              <a:t>​Використання кольорів та світла: </a:t>
            </a:r>
            <a:r>
              <a:rPr lang="en-GB" dirty="0" smtClean="0"/>
              <a:t>Gemini</a:t>
            </a:r>
            <a:r>
              <a:rPr lang="uk-UA" dirty="0" smtClean="0"/>
              <a:t> </a:t>
            </a:r>
            <a:r>
              <a:rPr lang="uk-UA" dirty="0" smtClean="0"/>
              <a:t>експериментували з палітрою, щоб кольори відповідали емоціям сцени.</a:t>
            </a:r>
          </a:p>
          <a:p>
            <a:endParaRPr lang="uk-UA" dirty="0"/>
          </a:p>
        </p:txBody>
      </p:sp>
      <p:pic>
        <p:nvPicPr>
          <p:cNvPr id="10242" name="Picture 2" descr="C:\Users\ivann\OneDrive\Робочий стіл\мої картинки\1 (3) – копі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0"/>
            <a:ext cx="3312368" cy="3312368"/>
          </a:xfrm>
          <a:prstGeom prst="rect">
            <a:avLst/>
          </a:prstGeom>
          <a:noFill/>
        </p:spPr>
      </p:pic>
      <p:pic>
        <p:nvPicPr>
          <p:cNvPr id="10243" name="Picture 3" descr="C:\Users\ivann\OneDrive\Робочий стіл\мої картинки\1 (4) – копі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429000"/>
            <a:ext cx="3312368" cy="331236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92696"/>
            <a:ext cx="3312368" cy="5517232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Я додавали </a:t>
            </a:r>
            <a:r>
              <a:rPr lang="uk-UA" dirty="0" smtClean="0"/>
              <a:t>опис освітлення, наприклад, «промінь сонця пробивається крізь дерева».</a:t>
            </a:r>
          </a:p>
          <a:p>
            <a:r>
              <a:rPr lang="uk-UA" dirty="0" smtClean="0"/>
              <a:t>​Композиція: </a:t>
            </a:r>
            <a:r>
              <a:rPr lang="uk-UA" dirty="0" smtClean="0"/>
              <a:t>Іноді я просила </a:t>
            </a:r>
            <a:r>
              <a:rPr lang="uk-UA" dirty="0" smtClean="0"/>
              <a:t>змінити розташування об'єктів або сфокусуватись на конкретній деталі, щоб підкреслити головну ідею сцени.</a:t>
            </a:r>
            <a:endParaRPr lang="uk-UA" dirty="0"/>
          </a:p>
        </p:txBody>
      </p:sp>
      <p:pic>
        <p:nvPicPr>
          <p:cNvPr id="11266" name="Picture 2" descr="C:\Users\ivann\OneDrive\Робочий стіл\мої картинки\зображення_viber_2025-06-30_09-33-01-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908720"/>
            <a:ext cx="5148064" cy="514806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85</TotalTime>
  <Words>935</Words>
  <Application>Microsoft Office PowerPoint</Application>
  <PresentationFormat>Экран (4:3)</PresentationFormat>
  <Paragraphs>47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Метро</vt:lpstr>
      <vt:lpstr>ШІ як інструмент творчості: від текстового запиту до візуального образу</vt:lpstr>
      <vt:lpstr>​План:</vt:lpstr>
      <vt:lpstr>Історія мого проекту та ідея</vt:lpstr>
      <vt:lpstr>Слайд 4</vt:lpstr>
      <vt:lpstr>Застосування штучного інтелекту</vt:lpstr>
      <vt:lpstr>Слайд 6</vt:lpstr>
      <vt:lpstr>Слайд 7</vt:lpstr>
      <vt:lpstr>Слайд 8</vt:lpstr>
      <vt:lpstr>Слайд 9</vt:lpstr>
      <vt:lpstr>Демонстрація ілюстрацій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ШІ як інструмент творчості: від текстового запиту до візуального образу</dc:title>
  <dc:creator>Іванна Клиса</dc:creator>
  <cp:lastModifiedBy>Іванна Клиса</cp:lastModifiedBy>
  <cp:revision>35</cp:revision>
  <dcterms:created xsi:type="dcterms:W3CDTF">2025-09-23T13:41:10Z</dcterms:created>
  <dcterms:modified xsi:type="dcterms:W3CDTF">2025-09-23T20:01:05Z</dcterms:modified>
</cp:coreProperties>
</file>