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Моє здоров’я –</a:t>
            </a:r>
            <a:br>
              <a:rPr lang="uk-UA" b="1" dirty="0" smtClean="0"/>
            </a:br>
            <a:r>
              <a:rPr lang="uk-UA" b="1" dirty="0" smtClean="0"/>
              <a:t>       найвища цінність. </a:t>
            </a:r>
            <a:br>
              <a:rPr lang="uk-UA" b="1" dirty="0" smtClean="0"/>
            </a:br>
            <a:endParaRPr lang="en-US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45666" y="3843868"/>
            <a:ext cx="3638407" cy="146242"/>
          </a:xfrm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3013364"/>
            <a:ext cx="3844636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110836"/>
            <a:ext cx="94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Вправа «Асоціативний ряд».</a:t>
            </a:r>
            <a:endParaRPr lang="en-US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818722"/>
            <a:ext cx="5881255" cy="5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1" y="167640"/>
            <a:ext cx="6825838" cy="382246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01783" y="4398496"/>
            <a:ext cx="9102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Здоров'я, як стілець, тримається на чотирьох «ніжках»...  Фізичне, Психічне, Соціальне, Духовне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95074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88473" y="0"/>
            <a:ext cx="10045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Вправа : «Колесо Здоров'я».</a:t>
            </a:r>
            <a:endParaRPr lang="uk-UA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707886"/>
            <a:ext cx="7304686" cy="612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3963" y="789709"/>
            <a:ext cx="1188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Вправа: «Емоційний термометр».</a:t>
            </a:r>
            <a:endParaRPr lang="en-US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8" y="1466195"/>
            <a:ext cx="6431849" cy="53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4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138545"/>
            <a:ext cx="1208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Вправа: «Квадратне дихання». </a:t>
            </a:r>
            <a:endParaRPr lang="en-US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846431"/>
            <a:ext cx="6986031" cy="58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6983" y="124691"/>
            <a:ext cx="11928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Робота в групах: «Мій план дій».</a:t>
            </a:r>
            <a:endParaRPr lang="uk-UA" sz="40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96983" y="1510145"/>
            <a:ext cx="11928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1 група: </a:t>
            </a:r>
            <a:r>
              <a:rPr lang="uk-UA" sz="4000" dirty="0" smtClean="0"/>
              <a:t>Сон/</a:t>
            </a:r>
            <a:r>
              <a:rPr lang="uk-UA" sz="4000" dirty="0" err="1" smtClean="0"/>
              <a:t>Гаджети</a:t>
            </a:r>
            <a:r>
              <a:rPr lang="uk-UA" sz="4000" dirty="0" smtClean="0"/>
              <a:t>; </a:t>
            </a:r>
          </a:p>
          <a:p>
            <a:r>
              <a:rPr lang="uk-UA" sz="4000" b="1" dirty="0" smtClean="0"/>
              <a:t>2 група: </a:t>
            </a:r>
            <a:r>
              <a:rPr lang="uk-UA" sz="4000" dirty="0" smtClean="0"/>
              <a:t>Харчування/Рух; </a:t>
            </a:r>
          </a:p>
          <a:p>
            <a:r>
              <a:rPr lang="uk-UA" sz="4000" b="1" dirty="0" smtClean="0"/>
              <a:t>3 група: </a:t>
            </a:r>
            <a:r>
              <a:rPr lang="uk-UA" sz="4000" dirty="0" smtClean="0"/>
              <a:t>Ментальне здоров'я/Спілкування.</a:t>
            </a:r>
            <a:endParaRPr lang="uk-UA" sz="4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346363" y="3899594"/>
            <a:ext cx="7966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Придумайте 3 реальні, практичні поради, які кожен однокласник може впровадити вже цього тижня для покращення здоров'я у вашій сфері. Спікер від кожної групи представляє їхній план дій для однолітків. Презентує </a:t>
            </a:r>
            <a:r>
              <a:rPr lang="uk-UA" b="1" dirty="0" smtClean="0"/>
              <a:t>«Золоті правила».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6344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0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Вправа «Скарбничка цінностей</a:t>
            </a:r>
            <a:r>
              <a:rPr lang="uk-UA" sz="4000" b="1" dirty="0" smtClean="0"/>
              <a:t>».</a:t>
            </a:r>
            <a:endParaRPr lang="en-US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7886"/>
            <a:ext cx="7096867" cy="59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15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</TotalTime>
  <Words>113</Words>
  <Application>Microsoft Office PowerPoint</Application>
  <PresentationFormat>Широкий екран</PresentationFormat>
  <Paragraphs>13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Моє здоров’я –        найвища цінність.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здоров’я –        найвища цінність.</dc:title>
  <dc:creator>user_pc</dc:creator>
  <cp:lastModifiedBy>user_pc</cp:lastModifiedBy>
  <cp:revision>7</cp:revision>
  <dcterms:created xsi:type="dcterms:W3CDTF">2025-10-29T05:19:56Z</dcterms:created>
  <dcterms:modified xsi:type="dcterms:W3CDTF">2025-10-29T06:42:21Z</dcterms:modified>
</cp:coreProperties>
</file>