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4" r:id="rId8"/>
    <p:sldId id="265" r:id="rId9"/>
    <p:sldId id="263" r:id="rId10"/>
    <p:sldId id="266" r:id="rId11"/>
    <p:sldId id="267" r:id="rId12"/>
    <p:sldId id="268" r:id="rId13"/>
    <p:sldId id="269" r:id="rId14"/>
    <p:sldId id="270" r:id="rId15"/>
    <p:sldId id="271" r:id="rId16"/>
    <p:sldId id="272" r:id="rId17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-1445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8D33C-8BCF-47E3-9852-F733745BEDB6}" type="datetimeFigureOut">
              <a:rPr lang="uk-UA" smtClean="0"/>
              <a:t>01.10.2025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B8314-5D63-4AC2-A76E-79AAE5DC1ACA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875365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8D33C-8BCF-47E3-9852-F733745BEDB6}" type="datetimeFigureOut">
              <a:rPr lang="uk-UA" smtClean="0"/>
              <a:t>01.10.2025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B8314-5D63-4AC2-A76E-79AAE5DC1ACA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901319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8D33C-8BCF-47E3-9852-F733745BEDB6}" type="datetimeFigureOut">
              <a:rPr lang="uk-UA" smtClean="0"/>
              <a:t>01.10.2025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B8314-5D63-4AC2-A76E-79AAE5DC1ACA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027348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8D33C-8BCF-47E3-9852-F733745BEDB6}" type="datetimeFigureOut">
              <a:rPr lang="uk-UA" smtClean="0"/>
              <a:t>01.10.2025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B8314-5D63-4AC2-A76E-79AAE5DC1ACA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986814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8D33C-8BCF-47E3-9852-F733745BEDB6}" type="datetimeFigureOut">
              <a:rPr lang="uk-UA" smtClean="0"/>
              <a:t>01.10.2025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B8314-5D63-4AC2-A76E-79AAE5DC1ACA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731245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8D33C-8BCF-47E3-9852-F733745BEDB6}" type="datetimeFigureOut">
              <a:rPr lang="uk-UA" smtClean="0"/>
              <a:t>01.10.2025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B8314-5D63-4AC2-A76E-79AAE5DC1ACA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288137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8D33C-8BCF-47E3-9852-F733745BEDB6}" type="datetimeFigureOut">
              <a:rPr lang="uk-UA" smtClean="0"/>
              <a:t>01.10.2025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B8314-5D63-4AC2-A76E-79AAE5DC1ACA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161403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8D33C-8BCF-47E3-9852-F733745BEDB6}" type="datetimeFigureOut">
              <a:rPr lang="uk-UA" smtClean="0"/>
              <a:t>01.10.2025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B8314-5D63-4AC2-A76E-79AAE5DC1ACA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73050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8D33C-8BCF-47E3-9852-F733745BEDB6}" type="datetimeFigureOut">
              <a:rPr lang="uk-UA" smtClean="0"/>
              <a:t>01.10.2025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B8314-5D63-4AC2-A76E-79AAE5DC1ACA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256710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8D33C-8BCF-47E3-9852-F733745BEDB6}" type="datetimeFigureOut">
              <a:rPr lang="uk-UA" smtClean="0"/>
              <a:t>01.10.2025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B8314-5D63-4AC2-A76E-79AAE5DC1ACA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443145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8D33C-8BCF-47E3-9852-F733745BEDB6}" type="datetimeFigureOut">
              <a:rPr lang="uk-UA" smtClean="0"/>
              <a:t>01.10.2025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B8314-5D63-4AC2-A76E-79AAE5DC1ACA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349358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28D33C-8BCF-47E3-9852-F733745BEDB6}" type="datetimeFigureOut">
              <a:rPr lang="uk-UA" smtClean="0"/>
              <a:t>01.10.2025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0B8314-5D63-4AC2-A76E-79AAE5DC1ACA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561153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1.png"/><Relationship Id="rId5" Type="http://schemas.openxmlformats.org/officeDocument/2006/relationships/image" Target="../media/image72.png"/><Relationship Id="rId4" Type="http://schemas.openxmlformats.org/officeDocument/2006/relationships/image" Target="../media/image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openxmlformats.org/officeDocument/2006/relationships/image" Target="../media/image21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12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11" Type="http://schemas.openxmlformats.org/officeDocument/2006/relationships/image" Target="../media/image19.jpeg"/><Relationship Id="rId5" Type="http://schemas.openxmlformats.org/officeDocument/2006/relationships/image" Target="../media/image13.jpeg"/><Relationship Id="rId10" Type="http://schemas.openxmlformats.org/officeDocument/2006/relationships/image" Target="../media/image18.jpeg"/><Relationship Id="rId4" Type="http://schemas.openxmlformats.org/officeDocument/2006/relationships/image" Target="../media/image12.jpeg"/><Relationship Id="rId9" Type="http://schemas.openxmlformats.org/officeDocument/2006/relationships/image" Target="../media/image17.jpeg"/><Relationship Id="rId1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1.jpeg"/><Relationship Id="rId18" Type="http://schemas.openxmlformats.org/officeDocument/2006/relationships/image" Target="../media/image36.jpeg"/><Relationship Id="rId26" Type="http://schemas.openxmlformats.org/officeDocument/2006/relationships/image" Target="../media/image44.jpeg"/><Relationship Id="rId39" Type="http://schemas.openxmlformats.org/officeDocument/2006/relationships/image" Target="../media/image57.jpe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39.jpeg"/><Relationship Id="rId34" Type="http://schemas.openxmlformats.org/officeDocument/2006/relationships/image" Target="../media/image52.jpeg"/><Relationship Id="rId42" Type="http://schemas.openxmlformats.org/officeDocument/2006/relationships/image" Target="../media/image60.jpeg"/><Relationship Id="rId47" Type="http://schemas.openxmlformats.org/officeDocument/2006/relationships/image" Target="../media/image65.jpeg"/><Relationship Id="rId50" Type="http://schemas.openxmlformats.org/officeDocument/2006/relationships/image" Target="../media/image68.jpeg"/><Relationship Id="rId7" Type="http://schemas.openxmlformats.org/officeDocument/2006/relationships/image" Target="../media/image25.jpeg"/><Relationship Id="rId12" Type="http://schemas.openxmlformats.org/officeDocument/2006/relationships/image" Target="../media/image30.jpeg"/><Relationship Id="rId17" Type="http://schemas.openxmlformats.org/officeDocument/2006/relationships/image" Target="../media/image35.jpeg"/><Relationship Id="rId25" Type="http://schemas.openxmlformats.org/officeDocument/2006/relationships/image" Target="../media/image43.jpeg"/><Relationship Id="rId33" Type="http://schemas.openxmlformats.org/officeDocument/2006/relationships/image" Target="../media/image51.jpeg"/><Relationship Id="rId38" Type="http://schemas.openxmlformats.org/officeDocument/2006/relationships/image" Target="../media/image56.jpeg"/><Relationship Id="rId46" Type="http://schemas.openxmlformats.org/officeDocument/2006/relationships/image" Target="../media/image64.jpeg"/><Relationship Id="rId2" Type="http://schemas.openxmlformats.org/officeDocument/2006/relationships/audio" Target="../media/media1.mp3"/><Relationship Id="rId16" Type="http://schemas.openxmlformats.org/officeDocument/2006/relationships/image" Target="../media/image34.jpeg"/><Relationship Id="rId20" Type="http://schemas.openxmlformats.org/officeDocument/2006/relationships/image" Target="../media/image38.jpeg"/><Relationship Id="rId29" Type="http://schemas.openxmlformats.org/officeDocument/2006/relationships/image" Target="../media/image47.jpeg"/><Relationship Id="rId41" Type="http://schemas.openxmlformats.org/officeDocument/2006/relationships/image" Target="../media/image59.jpeg"/><Relationship Id="rId1" Type="http://schemas.microsoft.com/office/2007/relationships/media" Target="../media/media1.mp3"/><Relationship Id="rId6" Type="http://schemas.openxmlformats.org/officeDocument/2006/relationships/image" Target="../media/image24.jpeg"/><Relationship Id="rId11" Type="http://schemas.openxmlformats.org/officeDocument/2006/relationships/image" Target="../media/image29.jpeg"/><Relationship Id="rId24" Type="http://schemas.openxmlformats.org/officeDocument/2006/relationships/image" Target="../media/image42.jpeg"/><Relationship Id="rId32" Type="http://schemas.openxmlformats.org/officeDocument/2006/relationships/image" Target="../media/image50.jpeg"/><Relationship Id="rId37" Type="http://schemas.openxmlformats.org/officeDocument/2006/relationships/image" Target="../media/image55.jpeg"/><Relationship Id="rId40" Type="http://schemas.openxmlformats.org/officeDocument/2006/relationships/image" Target="../media/image58.jpeg"/><Relationship Id="rId45" Type="http://schemas.openxmlformats.org/officeDocument/2006/relationships/image" Target="../media/image63.jpeg"/><Relationship Id="rId53" Type="http://schemas.openxmlformats.org/officeDocument/2006/relationships/image" Target="../media/image71.png"/><Relationship Id="rId5" Type="http://schemas.openxmlformats.org/officeDocument/2006/relationships/image" Target="../media/image23.jpeg"/><Relationship Id="rId15" Type="http://schemas.openxmlformats.org/officeDocument/2006/relationships/image" Target="../media/image33.jpeg"/><Relationship Id="rId23" Type="http://schemas.openxmlformats.org/officeDocument/2006/relationships/image" Target="../media/image41.jpeg"/><Relationship Id="rId28" Type="http://schemas.openxmlformats.org/officeDocument/2006/relationships/image" Target="../media/image46.jpeg"/><Relationship Id="rId36" Type="http://schemas.openxmlformats.org/officeDocument/2006/relationships/image" Target="../media/image54.jpeg"/><Relationship Id="rId49" Type="http://schemas.openxmlformats.org/officeDocument/2006/relationships/image" Target="../media/image67.jpeg"/><Relationship Id="rId10" Type="http://schemas.openxmlformats.org/officeDocument/2006/relationships/image" Target="../media/image28.jpeg"/><Relationship Id="rId19" Type="http://schemas.openxmlformats.org/officeDocument/2006/relationships/image" Target="../media/image37.jpeg"/><Relationship Id="rId31" Type="http://schemas.openxmlformats.org/officeDocument/2006/relationships/image" Target="../media/image49.jpeg"/><Relationship Id="rId44" Type="http://schemas.openxmlformats.org/officeDocument/2006/relationships/image" Target="../media/image62.jpeg"/><Relationship Id="rId52" Type="http://schemas.openxmlformats.org/officeDocument/2006/relationships/image" Target="../media/image70.jpeg"/><Relationship Id="rId4" Type="http://schemas.openxmlformats.org/officeDocument/2006/relationships/image" Target="../media/image1.jpeg"/><Relationship Id="rId9" Type="http://schemas.openxmlformats.org/officeDocument/2006/relationships/image" Target="../media/image27.jpeg"/><Relationship Id="rId14" Type="http://schemas.openxmlformats.org/officeDocument/2006/relationships/image" Target="../media/image32.jpeg"/><Relationship Id="rId22" Type="http://schemas.openxmlformats.org/officeDocument/2006/relationships/image" Target="../media/image40.jpeg"/><Relationship Id="rId27" Type="http://schemas.openxmlformats.org/officeDocument/2006/relationships/image" Target="../media/image45.jpeg"/><Relationship Id="rId30" Type="http://schemas.openxmlformats.org/officeDocument/2006/relationships/image" Target="../media/image48.jpeg"/><Relationship Id="rId35" Type="http://schemas.openxmlformats.org/officeDocument/2006/relationships/image" Target="../media/image53.jpeg"/><Relationship Id="rId43" Type="http://schemas.openxmlformats.org/officeDocument/2006/relationships/image" Target="../media/image61.jpeg"/><Relationship Id="rId48" Type="http://schemas.openxmlformats.org/officeDocument/2006/relationships/image" Target="../media/image66.jpeg"/><Relationship Id="rId8" Type="http://schemas.openxmlformats.org/officeDocument/2006/relationships/image" Target="../media/image26.jpeg"/><Relationship Id="rId51" Type="http://schemas.openxmlformats.org/officeDocument/2006/relationships/image" Target="../media/image6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1026" name="Picture 2" descr="Пшеничное поле золота стоковое фото. изображение насчитывающей снаружи -  455601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3641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9512" y="404664"/>
            <a:ext cx="885698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День </a:t>
            </a:r>
            <a:r>
              <a:rPr lang="uk-UA" sz="80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захисників</a:t>
            </a:r>
            <a:r>
              <a:rPr lang="ru-RU" sz="80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 і </a:t>
            </a:r>
            <a:r>
              <a:rPr lang="uk-UA" sz="80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захисниць України</a:t>
            </a:r>
          </a:p>
        </p:txBody>
      </p:sp>
    </p:spTree>
    <p:extLst>
      <p:ext uri="{BB962C8B-B14F-4D97-AF65-F5344CB8AC3E}">
        <p14:creationId xmlns:p14="http://schemas.microsoft.com/office/powerpoint/2010/main" val="11445412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026" name="Picture 2" descr="Пшеничное поле золота стоковое фото. изображение насчитывающей снаружи -  455601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3641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07504" y="240030"/>
            <a:ext cx="892899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6000" b="1" dirty="0">
                <a:solidFill>
                  <a:srgbClr val="FFFF00"/>
                </a:solidFill>
                <a:latin typeface="Times New Roman"/>
                <a:ea typeface="Times New Roman"/>
              </a:rPr>
              <a:t>«ДЕРЕВО ПАМ’ЯТІ» </a:t>
            </a:r>
          </a:p>
          <a:p>
            <a:pPr lvl="0" algn="ctr"/>
            <a:r>
              <a:rPr lang="ru-RU" sz="6000" b="1" dirty="0">
                <a:solidFill>
                  <a:srgbClr val="FFFF00"/>
                </a:solidFill>
                <a:latin typeface="Times New Roman"/>
                <a:ea typeface="Times New Roman"/>
              </a:rPr>
              <a:t>в ЗАПОРІЖЖІ</a:t>
            </a:r>
          </a:p>
        </p:txBody>
      </p:sp>
      <p:sp>
        <p:nvSpPr>
          <p:cNvPr id="4" name="AutoShape 2" descr="Меморіал «Дерево пам'яті» - Komor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8781" y="2147937"/>
            <a:ext cx="6579558" cy="4531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zvon-kolokolch-4dwd">
            <a:hlinkClick r:id="" action="ppaction://media"/>
            <a:extLst>
              <a:ext uri="{FF2B5EF4-FFF2-40B4-BE49-F238E27FC236}">
                <a16:creationId xmlns:a16="http://schemas.microsoft.com/office/drawing/2014/main" xmlns="" id="{F4FD20CD-85C7-0025-AD6E-8CBF3DF7A7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8437" y="626136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38017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51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026" name="Picture 2" descr="Пшеничное поле золота стоковое фото. изображение насчитывающей снаружи -  455601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3641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53709" y="95717"/>
            <a:ext cx="892899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uk-UA" sz="6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“Слава Україні! – Героям слава!”</a:t>
            </a:r>
            <a:endParaRPr lang="ru-RU" sz="6000" b="1" dirty="0">
              <a:solidFill>
                <a:srgbClr val="FFFF00"/>
              </a:solidFill>
              <a:latin typeface="Times New Roman"/>
              <a:ea typeface="Times New Roman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188EAC0D-E8DE-C920-BBA6-76CBB0E839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709" y="2395604"/>
            <a:ext cx="6218492" cy="427901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467E4856-5823-E593-EA48-1E5A5CD5E5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5067" y="2672975"/>
            <a:ext cx="2524125" cy="372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120908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52F0A68-F051-930F-B18F-DB2551D3E3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07F9CC7-60B6-26D7-D6D5-F7795F96C3B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81330C00-F7E4-B1E4-7A33-7F4F1F653AB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026" name="Picture 2" descr="Пшеничное поле золота стоковое фото. изображение насчитывающей снаружи -  45560112">
            <a:extLst>
              <a:ext uri="{FF2B5EF4-FFF2-40B4-BE49-F238E27FC236}">
                <a16:creationId xmlns:a16="http://schemas.microsoft.com/office/drawing/2014/main" xmlns="" id="{BDB56C5E-326C-1DFA-ED0B-5AE176DDE9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3641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994AB1F4-9A02-3E78-ECFC-0D6E1ADD43C9}"/>
              </a:ext>
            </a:extLst>
          </p:cNvPr>
          <p:cNvSpPr/>
          <p:nvPr/>
        </p:nvSpPr>
        <p:spPr>
          <a:xfrm>
            <a:off x="107504" y="60074"/>
            <a:ext cx="892899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6000" b="1" dirty="0" err="1">
                <a:solidFill>
                  <a:srgbClr val="FFFF00"/>
                </a:solidFill>
                <a:latin typeface="Times New Roman"/>
                <a:ea typeface="Times New Roman"/>
              </a:rPr>
              <a:t>Конституція</a:t>
            </a:r>
            <a:r>
              <a:rPr lang="ru-RU" sz="6000" b="1" dirty="0">
                <a:solidFill>
                  <a:srgbClr val="FFFF00"/>
                </a:solidFill>
                <a:latin typeface="Times New Roman"/>
                <a:ea typeface="Times New Roman"/>
              </a:rPr>
              <a:t> </a:t>
            </a:r>
            <a:r>
              <a:rPr lang="ru-RU" sz="6000" b="1" dirty="0" err="1">
                <a:solidFill>
                  <a:srgbClr val="FFFF00"/>
                </a:solidFill>
                <a:latin typeface="Times New Roman"/>
                <a:ea typeface="Times New Roman"/>
              </a:rPr>
              <a:t>України</a:t>
            </a:r>
            <a:endParaRPr lang="ru-RU" sz="6000" b="1" dirty="0">
              <a:solidFill>
                <a:srgbClr val="FFFF00"/>
              </a:solidFill>
              <a:latin typeface="Times New Roman"/>
              <a:ea typeface="Times New Roman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F380F0B-21A0-ED9E-3BCC-0E2D4485DFF1}"/>
              </a:ext>
            </a:extLst>
          </p:cNvPr>
          <p:cNvSpPr txBox="1"/>
          <p:nvPr/>
        </p:nvSpPr>
        <p:spPr>
          <a:xfrm>
            <a:off x="107752" y="1255693"/>
            <a:ext cx="9036496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60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«Захист Вітчизни, її незалежності та територіальної цілісності; шанування її державних символів є обов’язком громадян України»</a:t>
            </a:r>
          </a:p>
        </p:txBody>
      </p:sp>
    </p:spTree>
    <p:extLst>
      <p:ext uri="{BB962C8B-B14F-4D97-AF65-F5344CB8AC3E}">
        <p14:creationId xmlns:p14="http://schemas.microsoft.com/office/powerpoint/2010/main" val="1490121733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16B01A4-483D-A2DA-A6F7-65318E263D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3BFD0B0-D24C-0703-5C36-B4077629479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6E17801C-DC0F-B817-4ED3-506C2950FA7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026" name="Picture 2" descr="Пшеничное поле золота стоковое фото. изображение насчитывающей снаружи -  45560112">
            <a:extLst>
              <a:ext uri="{FF2B5EF4-FFF2-40B4-BE49-F238E27FC236}">
                <a16:creationId xmlns:a16="http://schemas.microsoft.com/office/drawing/2014/main" xmlns="" id="{29AC58B9-0272-4767-59E1-78BAE19D05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3641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7D8AD4F1-6C6C-7F77-D3F0-97A38A6AF33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3776" b="12201"/>
          <a:stretch>
            <a:fillRect/>
          </a:stretch>
        </p:blipFill>
        <p:spPr>
          <a:xfrm>
            <a:off x="150412" y="168933"/>
            <a:ext cx="4637612" cy="257470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43305A79-9012-0E36-B992-E5AEB628DA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412" y="3258753"/>
            <a:ext cx="3197452" cy="319745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151C9389-CAB0-2789-A5CB-009C3B500B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37584" y="168933"/>
            <a:ext cx="3855999" cy="257242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85C43D3D-6A3E-70F2-8C3B-D6ADC7EDB1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09294" y="3301424"/>
            <a:ext cx="5281337" cy="3154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89177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BD23761-AFB8-AABB-84DE-FDB500B609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497409C-5590-2E8A-BE3C-B2E463FD279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60952874-AF5D-239F-958D-DCB90528103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026" name="Picture 2" descr="Пшеничное поле золота стоковое фото. изображение насчитывающей снаружи -  45560112">
            <a:extLst>
              <a:ext uri="{FF2B5EF4-FFF2-40B4-BE49-F238E27FC236}">
                <a16:creationId xmlns:a16="http://schemas.microsoft.com/office/drawing/2014/main" xmlns="" id="{30EED531-6F42-0539-1696-70650FFBB0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3641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AAC1C567-792B-EEB8-BA58-E3219C14A86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7345" r="18041" b="10680"/>
          <a:stretch>
            <a:fillRect/>
          </a:stretch>
        </p:blipFill>
        <p:spPr>
          <a:xfrm>
            <a:off x="231117" y="1378124"/>
            <a:ext cx="2448272" cy="338437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D62A585-BCDE-1248-EAC0-C2CECF447593}"/>
              </a:ext>
            </a:extLst>
          </p:cNvPr>
          <p:cNvSpPr txBox="1"/>
          <p:nvPr/>
        </p:nvSpPr>
        <p:spPr>
          <a:xfrm>
            <a:off x="2771800" y="244676"/>
            <a:ext cx="6372199" cy="67403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uk-UA" sz="3600" b="1" dirty="0">
                <a:solidFill>
                  <a:schemeClr val="bg1"/>
                </a:solidFill>
                <a:effectLst/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Любіть Україну, як сонце, любіть,</a:t>
            </a:r>
            <a:endParaRPr lang="uk-UA" sz="3600" b="1" dirty="0">
              <a:solidFill>
                <a:schemeClr val="bg1"/>
              </a:solidFill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uk-UA" sz="3600" b="1" dirty="0">
                <a:solidFill>
                  <a:schemeClr val="bg1"/>
                </a:solidFill>
                <a:effectLst/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як вітер, і трави, і води…</a:t>
            </a:r>
            <a:endParaRPr lang="uk-UA" sz="3600" b="1" dirty="0">
              <a:solidFill>
                <a:schemeClr val="bg1"/>
              </a:solidFill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uk-UA" sz="3600" b="1" dirty="0">
                <a:solidFill>
                  <a:schemeClr val="bg1"/>
                </a:solidFill>
                <a:effectLst/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годину щасливу і в радості мить,</a:t>
            </a:r>
            <a:endParaRPr lang="uk-UA" sz="3600" b="1" dirty="0">
              <a:solidFill>
                <a:schemeClr val="bg1"/>
              </a:solidFill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uk-UA" sz="3600" b="1" dirty="0">
                <a:solidFill>
                  <a:schemeClr val="bg1"/>
                </a:solidFill>
                <a:effectLst/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любіть у годину негоди.</a:t>
            </a:r>
            <a:endParaRPr lang="uk-UA" sz="3600" b="1" dirty="0">
              <a:solidFill>
                <a:schemeClr val="bg1"/>
              </a:solidFill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uk-UA" sz="3600" b="1" dirty="0">
                <a:solidFill>
                  <a:schemeClr val="bg1"/>
                </a:solidFill>
                <a:effectLst/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Любіть Україну у сні й наяву,</a:t>
            </a:r>
            <a:endParaRPr lang="uk-UA" sz="3600" b="1" dirty="0">
              <a:solidFill>
                <a:schemeClr val="bg1"/>
              </a:solidFill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uk-UA" sz="3600" b="1" dirty="0">
                <a:solidFill>
                  <a:schemeClr val="bg1"/>
                </a:solidFill>
                <a:effectLst/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вишневу свою Україну,</a:t>
            </a:r>
            <a:endParaRPr lang="uk-UA" sz="3600" b="1" dirty="0">
              <a:solidFill>
                <a:schemeClr val="bg1"/>
              </a:solidFill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uk-UA" sz="3600" b="1" dirty="0">
                <a:solidFill>
                  <a:schemeClr val="bg1"/>
                </a:solidFill>
                <a:effectLst/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красу її, вічно живу і нову,</a:t>
            </a:r>
            <a:endParaRPr lang="uk-UA" sz="3600" b="1" dirty="0">
              <a:solidFill>
                <a:schemeClr val="bg1"/>
              </a:solidFill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uk-UA" sz="3600" b="1" dirty="0">
                <a:solidFill>
                  <a:schemeClr val="bg1"/>
                </a:solidFill>
                <a:effectLst/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 мову її солов'їну.</a:t>
            </a:r>
            <a:endParaRPr lang="uk-UA" sz="3600" b="1" dirty="0">
              <a:solidFill>
                <a:schemeClr val="bg1"/>
              </a:solidFill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uk-UA" sz="3600" b="1" dirty="0">
                <a:solidFill>
                  <a:schemeClr val="bg1"/>
                </a:solidFill>
                <a:effectLst/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Любіть у труді, у коханні, в бою,</a:t>
            </a:r>
            <a:endParaRPr lang="uk-UA" sz="3600" b="1" dirty="0">
              <a:solidFill>
                <a:schemeClr val="bg1"/>
              </a:solidFill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uk-UA" sz="3600" b="1" dirty="0">
                <a:solidFill>
                  <a:schemeClr val="bg1"/>
                </a:solidFill>
                <a:effectLst/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як пісню, що лине зорею…</a:t>
            </a:r>
            <a:endParaRPr lang="uk-UA" sz="3600" b="1" dirty="0">
              <a:solidFill>
                <a:schemeClr val="bg1"/>
              </a:solidFill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uk-UA" sz="3600" b="1" dirty="0">
                <a:solidFill>
                  <a:schemeClr val="bg1"/>
                </a:solidFill>
                <a:effectLst/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Всім серцем любіть Україну свою — і вічні ми будемо з нею!</a:t>
            </a:r>
            <a:endParaRPr lang="uk-UA" sz="3600" b="1" dirty="0">
              <a:solidFill>
                <a:schemeClr val="bg1"/>
              </a:solidFill>
              <a:effectLst/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3824348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E737DAF-66FC-38BB-4CC6-B058975A13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B5FDB33-3F1F-0C48-E465-147AAB3BC32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8AD2F1CC-9878-A927-41AC-729DBCB3D3A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026" name="Picture 2" descr="Пшеничное поле золота стоковое фото. изображение насчитывающей снаружи -  45560112">
            <a:extLst>
              <a:ext uri="{FF2B5EF4-FFF2-40B4-BE49-F238E27FC236}">
                <a16:creationId xmlns:a16="http://schemas.microsoft.com/office/drawing/2014/main" xmlns="" id="{7BDEB35A-33B7-9863-B498-D0C75D1888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3641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DE67D58A-165A-C3B6-B51B-E8D7FE7F67A0}"/>
              </a:ext>
            </a:extLst>
          </p:cNvPr>
          <p:cNvSpPr/>
          <p:nvPr/>
        </p:nvSpPr>
        <p:spPr>
          <a:xfrm>
            <a:off x="107504" y="-123341"/>
            <a:ext cx="892899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uk-UA" sz="6000" b="1" noProof="0" dirty="0">
                <a:solidFill>
                  <a:srgbClr val="FFFF00"/>
                </a:solidFill>
                <a:latin typeface="Times New Roman"/>
                <a:ea typeface="Times New Roman"/>
              </a:rPr>
              <a:t>Україна - це я! </a:t>
            </a:r>
          </a:p>
          <a:p>
            <a:pPr lvl="0" algn="ctr"/>
            <a:r>
              <a:rPr lang="uk-UA" sz="6000" b="1" noProof="0" dirty="0">
                <a:solidFill>
                  <a:srgbClr val="FFFF00"/>
                </a:solidFill>
                <a:latin typeface="Times New Roman"/>
                <a:ea typeface="Times New Roman"/>
              </a:rPr>
              <a:t>Україна – це ти!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3068940B-1D4D-43F8-C8BB-6C5B4ED73CF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109" b="10492"/>
          <a:stretch>
            <a:fillRect/>
          </a:stretch>
        </p:blipFill>
        <p:spPr>
          <a:xfrm>
            <a:off x="869678" y="1700808"/>
            <a:ext cx="7594104" cy="4920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281014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6EC009A-D9BF-FA67-C5FC-D1C4F557F5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1220930-1E43-68B3-A747-A3DA561D11A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2BD90097-3342-B3D7-FB58-BDD0CFE281E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026" name="Picture 2" descr="Пшеничное поле золота стоковое фото. изображение насчитывающей снаружи -  45560112">
            <a:extLst>
              <a:ext uri="{FF2B5EF4-FFF2-40B4-BE49-F238E27FC236}">
                <a16:creationId xmlns:a16="http://schemas.microsoft.com/office/drawing/2014/main" xmlns="" id="{78DA4C85-4958-E369-3B0F-52754C929E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3641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B9006704-F889-E275-62F0-F0B0FB262D14}"/>
              </a:ext>
            </a:extLst>
          </p:cNvPr>
          <p:cNvSpPr/>
          <p:nvPr/>
        </p:nvSpPr>
        <p:spPr>
          <a:xfrm>
            <a:off x="107504" y="240030"/>
            <a:ext cx="892899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6000" b="1" dirty="0" err="1">
                <a:solidFill>
                  <a:srgbClr val="FFFF00"/>
                </a:solidFill>
                <a:latin typeface="Times New Roman"/>
                <a:ea typeface="Times New Roman"/>
              </a:rPr>
              <a:t>Дякуємо</a:t>
            </a:r>
            <a:r>
              <a:rPr lang="ru-RU" sz="6000" b="1" dirty="0">
                <a:solidFill>
                  <a:srgbClr val="FFFF00"/>
                </a:solidFill>
                <a:latin typeface="Times New Roman"/>
                <a:ea typeface="Times New Roman"/>
              </a:rPr>
              <a:t> за </a:t>
            </a:r>
            <a:r>
              <a:rPr lang="ru-RU" sz="6000" b="1" dirty="0" err="1">
                <a:solidFill>
                  <a:srgbClr val="FFFF00"/>
                </a:solidFill>
                <a:latin typeface="Times New Roman"/>
                <a:ea typeface="Times New Roman"/>
              </a:rPr>
              <a:t>увагу</a:t>
            </a:r>
            <a:r>
              <a:rPr lang="ru-RU" sz="6000" b="1" dirty="0">
                <a:solidFill>
                  <a:srgbClr val="FFFF00"/>
                </a:solidFill>
                <a:latin typeface="Times New Roman"/>
                <a:ea typeface="Times New Roman"/>
              </a:rPr>
              <a:t>!</a:t>
            </a:r>
          </a:p>
        </p:txBody>
      </p:sp>
      <p:pic>
        <p:nvPicPr>
          <p:cNvPr id="7170" name="Picture 2" descr="Привітання директора з нагоди дня Покрови Пресвятої Богородиці, Дня  українського козацтва та Дня Захисника України! » smad.vin.gov.ua">
            <a:extLst>
              <a:ext uri="{FF2B5EF4-FFF2-40B4-BE49-F238E27FC236}">
                <a16:creationId xmlns:a16="http://schemas.microsoft.com/office/drawing/2014/main" xmlns="" id="{AF43E3F5-DB74-429D-398B-7E97167AFF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83" y="1691793"/>
            <a:ext cx="7864782" cy="4730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3625773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026" name="Picture 2" descr="Пшеничное поле золота стоковое фото. изображение насчитывающей снаружи -  455601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3641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61721" y="20806"/>
            <a:ext cx="8712968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8000" b="1" dirty="0">
                <a:solidFill>
                  <a:schemeClr val="bg1"/>
                </a:solidFill>
                <a:effectLst/>
                <a:latin typeface="Monotype Corsiva" panose="03010101010201010101" pitchFamily="66" charset="0"/>
                <a:ea typeface="Times New Roman"/>
              </a:rPr>
              <a:t>1 жовтня </a:t>
            </a:r>
          </a:p>
          <a:p>
            <a:pPr algn="ctr"/>
            <a:r>
              <a:rPr lang="uk-UA" sz="6000" b="1" dirty="0">
                <a:solidFill>
                  <a:srgbClr val="FFFF00"/>
                </a:solidFill>
                <a:latin typeface="Times New Roman"/>
                <a:ea typeface="Times New Roman"/>
              </a:rPr>
              <a:t>С</a:t>
            </a:r>
            <a:r>
              <a:rPr lang="uk-UA" sz="6000" b="1" dirty="0">
                <a:solidFill>
                  <a:srgbClr val="FFFF00"/>
                </a:solidFill>
                <a:effectLst/>
                <a:latin typeface="Times New Roman"/>
                <a:ea typeface="Times New Roman"/>
              </a:rPr>
              <a:t>вято Покрови Пресвятої Богородиці</a:t>
            </a:r>
          </a:p>
          <a:p>
            <a:pPr algn="ctr"/>
            <a:r>
              <a:rPr lang="uk-UA" sz="6000" b="1" dirty="0">
                <a:solidFill>
                  <a:srgbClr val="002060"/>
                </a:solidFill>
                <a:effectLst/>
                <a:latin typeface="Times New Roman"/>
                <a:ea typeface="Times New Roman"/>
              </a:rPr>
              <a:t>День українського козацтва</a:t>
            </a:r>
          </a:p>
          <a:p>
            <a:pPr algn="ctr"/>
            <a:r>
              <a:rPr lang="uk-UA" sz="6000" b="1" dirty="0">
                <a:effectLst/>
                <a:latin typeface="Times New Roman"/>
                <a:ea typeface="Times New Roman"/>
              </a:rPr>
              <a:t>День захисників і захисниць України</a:t>
            </a:r>
            <a:endParaRPr lang="uk-UA" sz="6000" b="1" dirty="0"/>
          </a:p>
        </p:txBody>
      </p:sp>
    </p:spTree>
    <p:extLst>
      <p:ext uri="{BB962C8B-B14F-4D97-AF65-F5344CB8AC3E}">
        <p14:creationId xmlns:p14="http://schemas.microsoft.com/office/powerpoint/2010/main" val="1311408788"/>
      </p:ext>
    </p:extLst>
  </p:cSld>
  <p:clrMapOvr>
    <a:masterClrMapping/>
  </p:clrMapOvr>
  <p:transition spd="slow">
    <p:push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026" name="Picture 2" descr="Пшеничное поле золота стоковое фото. изображение насчитывающей снаружи -  455601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3641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291" y="2420888"/>
            <a:ext cx="7095417" cy="4268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07504" y="240030"/>
            <a:ext cx="892899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uk-UA" sz="6000" b="1" dirty="0">
                <a:solidFill>
                  <a:srgbClr val="FFFF00"/>
                </a:solidFill>
                <a:latin typeface="Times New Roman"/>
                <a:ea typeface="Times New Roman"/>
              </a:rPr>
              <a:t>Свято Покрови Пресвятої Богородиці</a:t>
            </a:r>
          </a:p>
        </p:txBody>
      </p:sp>
    </p:spTree>
    <p:extLst>
      <p:ext uri="{BB962C8B-B14F-4D97-AF65-F5344CB8AC3E}">
        <p14:creationId xmlns:p14="http://schemas.microsoft.com/office/powerpoint/2010/main" val="181072915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026" name="Picture 2" descr="Пшеничное поле золота стоковое фото. изображение насчитывающей снаружи -  455601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3641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17891" y="112072"/>
            <a:ext cx="892899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uk-UA" sz="6000" b="1" dirty="0">
                <a:solidFill>
                  <a:srgbClr val="FFFF00"/>
                </a:solidFill>
                <a:latin typeface="Times New Roman"/>
                <a:ea typeface="Times New Roman"/>
              </a:rPr>
              <a:t>День українського козацтва</a:t>
            </a:r>
          </a:p>
        </p:txBody>
      </p:sp>
      <p:pic>
        <p:nvPicPr>
          <p:cNvPr id="6146" name="Picture 2" descr="День українського козацтва 2020 - історія, традиції та цікаві факти -  Апостроф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051064"/>
            <a:ext cx="5434651" cy="4653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4884998"/>
      </p:ext>
    </p:extLst>
  </p:cSld>
  <p:clrMapOvr>
    <a:masterClrMapping/>
  </p:clrMapOvr>
  <p:transition spd="slow">
    <p:push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026" name="Picture 2" descr="Пшеничное поле золота стоковое фото. изображение насчитывающей снаружи -  455601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3641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07504" y="240030"/>
            <a:ext cx="892899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6000" b="1" dirty="0">
                <a:solidFill>
                  <a:srgbClr val="FFFF00"/>
                </a:solidFill>
                <a:latin typeface="Times New Roman"/>
                <a:ea typeface="Times New Roman"/>
              </a:rPr>
              <a:t>День </a:t>
            </a:r>
            <a:r>
              <a:rPr lang="uk-UA" sz="6000" b="1" dirty="0">
                <a:solidFill>
                  <a:srgbClr val="FFFF00"/>
                </a:solidFill>
                <a:latin typeface="Times New Roman"/>
                <a:ea typeface="Times New Roman"/>
              </a:rPr>
              <a:t>захисників і захисниць України</a:t>
            </a:r>
          </a:p>
        </p:txBody>
      </p:sp>
      <p:pic>
        <p:nvPicPr>
          <p:cNvPr id="5122" name="Picture 2" descr="Покрова, День козацтва, День захисника та захисниць України: Інститут  національної пам'яті розповідає як пов'язані свят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588" y="2179022"/>
            <a:ext cx="7416824" cy="4450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8596062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026" name="Picture 2" descr="Пшеничное поле золота стоковое фото. изображение насчитывающей снаружи -  455601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3641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Чи є ціна війни непідйомною для росії: огляд аналітики - savelife.in.u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60338"/>
            <a:ext cx="4308156" cy="2692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6" descr="Зростання цін та діра в бюджеті. Як виживає Україна під час війни - BBC  News Україн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6" name="AutoShape 8" descr="Зростання цін та діра в бюджеті. Як виживає Україна під час війни - BBC  News Україна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7" name="AutoShape 10" descr="Зростання цін та діра в бюджеті. Як виживає Україна під час війни - BBC  News Україна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8203" name="Picture 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2279" y="160338"/>
            <a:ext cx="4036879" cy="2692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5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4077072"/>
            <a:ext cx="4376878" cy="24787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7" name="Picture 1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3257" y="4077072"/>
            <a:ext cx="3505901" cy="24787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8" name="Picture 1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3391" y="2132856"/>
            <a:ext cx="4009628" cy="3007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2070403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2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2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026" name="Picture 2" descr="Пшеничное поле золота стоковое фото. изображение насчитывающей снаружи -  455601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3641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6" descr="Зростання цін та діра в бюджеті. Як виживає Україна під час війни - BBC  News Україн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6" name="AutoShape 8" descr="Зростання цін та діра в бюджеті. Як виживає Україна під час війни - BBC  News Україна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7" name="AutoShape 10" descr="Зростання цін та діра в бюджеті. Як виживає Україна під час війни - BBC  News Україна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1196752"/>
            <a:ext cx="8648140" cy="48294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7167046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026" name="Picture 2" descr="Пшеничное поле золота стоковое фото. изображение насчитывающей снаружи -  455601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3641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6" descr="Зростання цін та діра в бюджеті. Як виживає Україна під час війни - BBC  News Україн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6" name="AutoShape 8" descr="Зростання цін та діра в бюджеті. Як виживає Україна під час війни - BBC  News Україна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7" name="AutoShape 10" descr="Зростання цін та діра в бюджеті. Як виживає Україна під час війни - BBC  News Україна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5" name="Picture 2" descr="C:\Users\Ирина\Desktop\Андрій Войцеховський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60337"/>
            <a:ext cx="4680520" cy="6540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Ирина\Desktop\Костянтин Оборін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5" y="160337"/>
            <a:ext cx="4665743" cy="6540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Ирина\Desktop\Олександр Садовський 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0513" y="158769"/>
            <a:ext cx="4665743" cy="6540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Ирина\Desktop\Ілона Капельницька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3475" y="158769"/>
            <a:ext cx="4678003" cy="6496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Ирина\Desktop\Данило Хижняк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3474" y="183771"/>
            <a:ext cx="4678003" cy="6471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Ирина\Desktop\Максим _Далі_ Кривцов1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7" y="158769"/>
            <a:ext cx="4665740" cy="6496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Ирина\Desktop\Мар_ян Лукомський1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58769"/>
            <a:ext cx="4968552" cy="6542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Ирина\Desktop\Дар_я _Дельта_ Лопатіна1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5853" y="136978"/>
            <a:ext cx="4940285" cy="6563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Ирина\Desktop\Наталія Ільницька1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4261" y="136977"/>
            <a:ext cx="4931877" cy="6575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Ирина\Desktop\Павло Бочевар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1" y="136976"/>
            <a:ext cx="4968552" cy="6575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C:\Users\Ирина\Desktop\Олександр Калантай1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36976"/>
            <a:ext cx="4968553" cy="6575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C:\Users\Ирина\Desktop\Роман Карпов1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9062" y="135411"/>
            <a:ext cx="5598285" cy="6577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4677197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026" name="Picture 2" descr="Пшеничное поле золота стоковое фото. изображение насчитывающей снаружи -  455601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3641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07504" y="44624"/>
            <a:ext cx="903649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6000" b="1" dirty="0">
                <a:latin typeface="Times New Roman"/>
                <a:ea typeface="Times New Roman"/>
              </a:rPr>
              <a:t>ХВИЛИНА МОВЧАННЯ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89" y="1103223"/>
            <a:ext cx="853550" cy="854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177" y="1129936"/>
            <a:ext cx="660376" cy="828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1" y="1129937"/>
            <a:ext cx="621023" cy="828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 descr="Вічна пам'ять! Слава Україні! Героям слава! З глибоким сумом повідомляємо  про смерть нашого земляка, Героя України. Цуркан Роман Анатолійович,  25.03.1973 р.н. загинув 18 березня у Миколаєві. Російські війська вдарили  ракетами типу «Калібр»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9996" y="3029298"/>
            <a:ext cx="1916418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8108" y="1154646"/>
            <a:ext cx="755785" cy="806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7217" y="1154647"/>
            <a:ext cx="861583" cy="806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3150" y="1103223"/>
            <a:ext cx="784196" cy="8547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2894" y="1103223"/>
            <a:ext cx="559226" cy="839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103222"/>
            <a:ext cx="864096" cy="86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9651" y="1086650"/>
            <a:ext cx="1028693" cy="863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1060287"/>
            <a:ext cx="697413" cy="88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2" name="Picture 14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9980" y="1074123"/>
            <a:ext cx="693257" cy="868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3" name="Picture 15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18" y="2060849"/>
            <a:ext cx="820421" cy="886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4" name="Picture 16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177" y="2060850"/>
            <a:ext cx="660376" cy="880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5" name="Picture 17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1" y="2060850"/>
            <a:ext cx="621023" cy="878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6" name="Picture 18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6503" y="2060850"/>
            <a:ext cx="750897" cy="878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7" name="Picture 19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7217" y="2060850"/>
            <a:ext cx="628572" cy="878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8" name="Picture 20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2060850"/>
            <a:ext cx="621709" cy="878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9" name="Picture 21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8205" y="2060850"/>
            <a:ext cx="695134" cy="878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70" name="Picture 22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2507" y="2060850"/>
            <a:ext cx="741797" cy="878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71" name="Picture 23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7" y="2060850"/>
            <a:ext cx="694168" cy="886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72" name="Picture 24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5094" y="2060850"/>
            <a:ext cx="703369" cy="878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73" name="Picture 25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4097" y="2060850"/>
            <a:ext cx="807414" cy="878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74" name="Picture 26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4211" y="2060850"/>
            <a:ext cx="606721" cy="880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75" name="Picture 27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83" y="3025533"/>
            <a:ext cx="757638" cy="1010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76" name="Picture 28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896" y="3025533"/>
            <a:ext cx="879792" cy="997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77" name="Picture 29"/>
          <p:cNvPicPr>
            <a:picLocks noChangeAspect="1" noChangeArrowheads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8539" y="3025533"/>
            <a:ext cx="778946" cy="1010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78" name="Picture 30"/>
          <p:cNvPicPr>
            <a:picLocks noChangeAspect="1" noChangeArrowheads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1535" y="3029298"/>
            <a:ext cx="776044" cy="1006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79" name="Picture 31"/>
          <p:cNvPicPr>
            <a:picLocks noChangeAspect="1" noChangeArrowheads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1" y="3025534"/>
            <a:ext cx="865428" cy="997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80" name="Picture 32"/>
          <p:cNvPicPr>
            <a:picLocks noChangeAspect="1" noChangeArrowheads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6416" y="3029298"/>
            <a:ext cx="805136" cy="1006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81" name="Picture 33"/>
          <p:cNvPicPr>
            <a:picLocks noChangeAspect="1" noChangeArrowheads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3444" y="3025534"/>
            <a:ext cx="797970" cy="997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82" name="Picture 34"/>
          <p:cNvPicPr>
            <a:picLocks noChangeAspect="1" noChangeArrowheads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1949" y="3012570"/>
            <a:ext cx="745779" cy="1023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83" name="Picture 35"/>
          <p:cNvPicPr>
            <a:picLocks noChangeAspect="1" noChangeArrowheads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84" y="4149080"/>
            <a:ext cx="757638" cy="108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84" name="Picture 36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345" y="4149081"/>
            <a:ext cx="812663" cy="108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85" name="Picture 37"/>
          <p:cNvPicPr>
            <a:picLocks noChangeAspect="1" noChangeArrowheads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1" y="4149080"/>
            <a:ext cx="1102752" cy="108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86" name="Picture 38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3382" y="4152845"/>
            <a:ext cx="755850" cy="10797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87" name="Picture 39"/>
          <p:cNvPicPr>
            <a:picLocks noChangeAspect="1" noChangeArrowheads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300" y="4126992"/>
            <a:ext cx="854185" cy="1105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88" name="Picture 40"/>
          <p:cNvPicPr>
            <a:picLocks noChangeAspect="1" noChangeArrowheads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1535" y="4139919"/>
            <a:ext cx="776044" cy="10797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89" name="Picture 41"/>
          <p:cNvPicPr>
            <a:picLocks noChangeAspect="1" noChangeArrowheads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1235" y="4152845"/>
            <a:ext cx="810714" cy="1080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90" name="Picture 42"/>
          <p:cNvPicPr>
            <a:picLocks noChangeAspect="1" noChangeArrowheads="1"/>
          </p:cNvPicPr>
          <p:nvPr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4323" y="4139918"/>
            <a:ext cx="733916" cy="10797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91" name="Picture 43"/>
          <p:cNvPicPr>
            <a:picLocks noChangeAspect="1" noChangeArrowheads="1"/>
          </p:cNvPicPr>
          <p:nvPr/>
        </p:nvPicPr>
        <p:blipFill>
          <a:blip r:embed="rId4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12" y="5335122"/>
            <a:ext cx="878133" cy="1140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92" name="Picture 44"/>
          <p:cNvPicPr>
            <a:picLocks noChangeAspect="1" noChangeArrowheads="1"/>
          </p:cNvPicPr>
          <p:nvPr/>
        </p:nvPicPr>
        <p:blipFill>
          <a:blip r:embed="rId4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370" y="5335122"/>
            <a:ext cx="889850" cy="1114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93" name="Picture 45"/>
          <p:cNvPicPr>
            <a:picLocks noChangeAspect="1" noChangeArrowheads="1"/>
          </p:cNvPicPr>
          <p:nvPr/>
        </p:nvPicPr>
        <p:blipFill>
          <a:blip r:embed="rId4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8539" y="5334172"/>
            <a:ext cx="844573" cy="1114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94" name="Picture 46"/>
          <p:cNvPicPr>
            <a:picLocks noChangeAspect="1" noChangeArrowheads="1"/>
          </p:cNvPicPr>
          <p:nvPr/>
        </p:nvPicPr>
        <p:blipFill>
          <a:blip r:embed="rId4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000" y="5335121"/>
            <a:ext cx="780144" cy="1114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95" name="Picture 47"/>
          <p:cNvPicPr>
            <a:picLocks noChangeAspect="1" noChangeArrowheads="1"/>
          </p:cNvPicPr>
          <p:nvPr/>
        </p:nvPicPr>
        <p:blipFill>
          <a:blip r:embed="rId4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1146" y="5351676"/>
            <a:ext cx="886404" cy="1096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96" name="Picture 48"/>
          <p:cNvPicPr>
            <a:picLocks noChangeAspect="1" noChangeArrowheads="1"/>
          </p:cNvPicPr>
          <p:nvPr/>
        </p:nvPicPr>
        <p:blipFill>
          <a:blip r:embed="rId5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998" y="5351676"/>
            <a:ext cx="796554" cy="1096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97" name="Picture 49"/>
          <p:cNvPicPr>
            <a:picLocks noChangeAspect="1" noChangeArrowheads="1"/>
          </p:cNvPicPr>
          <p:nvPr/>
        </p:nvPicPr>
        <p:blipFill>
          <a:blip r:embed="rId5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7865" y="5352086"/>
            <a:ext cx="843549" cy="1124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98" name="Picture 50"/>
          <p:cNvPicPr>
            <a:picLocks noChangeAspect="1" noChangeArrowheads="1"/>
          </p:cNvPicPr>
          <p:nvPr/>
        </p:nvPicPr>
        <p:blipFill>
          <a:blip r:embed="rId5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1308" y="5334171"/>
            <a:ext cx="836932" cy="1114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minuta-molchaniia-metronom">
            <a:hlinkClick r:id="" action="ppaction://media"/>
            <a:extLst>
              <a:ext uri="{FF2B5EF4-FFF2-40B4-BE49-F238E27FC236}">
                <a16:creationId xmlns:a16="http://schemas.microsoft.com/office/drawing/2014/main" xmlns="" id="{E59B1EAE-C72B-7B35-8D51-CFDA012C2A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3"/>
          <a:stretch>
            <a:fillRect/>
          </a:stretch>
        </p:blipFill>
        <p:spPr>
          <a:xfrm>
            <a:off x="251520" y="6512005"/>
            <a:ext cx="276433" cy="276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90708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4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612</TotalTime>
  <Words>166</Words>
  <Application>Microsoft Office PowerPoint</Application>
  <PresentationFormat>Экран (4:3)</PresentationFormat>
  <Paragraphs>28</Paragraphs>
  <Slides>16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Ирина</dc:creator>
  <cp:lastModifiedBy>Ирина</cp:lastModifiedBy>
  <cp:revision>23</cp:revision>
  <dcterms:created xsi:type="dcterms:W3CDTF">2025-09-07T15:16:04Z</dcterms:created>
  <dcterms:modified xsi:type="dcterms:W3CDTF">2025-10-01T14:01:23Z</dcterms:modified>
</cp:coreProperties>
</file>