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29"/>
  </p:notesMasterIdLst>
  <p:sldIdLst>
    <p:sldId id="256" r:id="rId2"/>
    <p:sldId id="258" r:id="rId3"/>
    <p:sldId id="259" r:id="rId4"/>
    <p:sldId id="263" r:id="rId5"/>
    <p:sldId id="264" r:id="rId6"/>
    <p:sldId id="267" r:id="rId7"/>
    <p:sldId id="268" r:id="rId8"/>
    <p:sldId id="269" r:id="rId9"/>
    <p:sldId id="270" r:id="rId10"/>
    <p:sldId id="271" r:id="rId11"/>
    <p:sldId id="273" r:id="rId12"/>
    <p:sldId id="274" r:id="rId13"/>
    <p:sldId id="275" r:id="rId14"/>
    <p:sldId id="278" r:id="rId15"/>
    <p:sldId id="279" r:id="rId16"/>
    <p:sldId id="281" r:id="rId17"/>
    <p:sldId id="282" r:id="rId18"/>
    <p:sldId id="294" r:id="rId19"/>
    <p:sldId id="288" r:id="rId20"/>
    <p:sldId id="290" r:id="rId21"/>
    <p:sldId id="291" r:id="rId22"/>
    <p:sldId id="292" r:id="rId23"/>
    <p:sldId id="293" r:id="rId24"/>
    <p:sldId id="297" r:id="rId25"/>
    <p:sldId id="298" r:id="rId26"/>
    <p:sldId id="299" r:id="rId27"/>
    <p:sldId id="29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6D6E"/>
    <a:srgbClr val="1E09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21" autoAdjust="0"/>
    <p:restoredTop sz="94660"/>
  </p:normalViewPr>
  <p:slideViewPr>
    <p:cSldViewPr snapToGrid="0">
      <p:cViewPr varScale="1">
        <p:scale>
          <a:sx n="76" d="100"/>
          <a:sy n="76" d="100"/>
        </p:scale>
        <p:origin x="4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46D704-B836-4C20-9EF0-3D698783F8DD}" type="doc">
      <dgm:prSet loTypeId="urn:microsoft.com/office/officeart/2005/8/layout/matrix3" loCatId="matrix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DB00CE8-D294-4DB2-9F75-69E40294C499}">
      <dgm:prSet custT="1"/>
      <dgm:spPr/>
      <dgm:t>
        <a:bodyPr/>
        <a:lstStyle/>
        <a:p>
          <a:pPr rtl="0"/>
          <a:r>
            <a:rPr lang="ru-RU" sz="2400" dirty="0" err="1" smtClean="0">
              <a:solidFill>
                <a:schemeClr val="tx1"/>
              </a:solidFill>
              <a:latin typeface="Comic Sans MS" panose="030F0702030302020204" pitchFamily="66" charset="0"/>
            </a:rPr>
            <a:t>концентрація</a:t>
          </a:r>
          <a:endParaRPr lang="en-US" sz="2400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5DAC1059-390B-4C76-AD8F-463E46CC3688}" type="parTrans" cxnId="{1748D0E7-E4A8-4E66-B721-DF36E7AAA045}">
      <dgm:prSet/>
      <dgm:spPr/>
      <dgm:t>
        <a:bodyPr/>
        <a:lstStyle/>
        <a:p>
          <a:endParaRPr lang="en-US"/>
        </a:p>
      </dgm:t>
    </dgm:pt>
    <dgm:pt modelId="{E5BBDC73-D5AE-4738-8F3F-54E17A047DEE}" type="sibTrans" cxnId="{1748D0E7-E4A8-4E66-B721-DF36E7AAA045}">
      <dgm:prSet/>
      <dgm:spPr/>
      <dgm:t>
        <a:bodyPr/>
        <a:lstStyle/>
        <a:p>
          <a:endParaRPr lang="en-US"/>
        </a:p>
      </dgm:t>
    </dgm:pt>
    <dgm:pt modelId="{D7FE6105-B5E2-4017-8202-F7414AEB47EE}">
      <dgm:prSet/>
      <dgm:spPr/>
      <dgm:t>
        <a:bodyPr/>
        <a:lstStyle/>
        <a:p>
          <a:r>
            <a:rPr lang="uk-UA" dirty="0" smtClean="0">
              <a:solidFill>
                <a:schemeClr val="tx1"/>
              </a:solidFill>
              <a:latin typeface="Comic Sans MS" panose="030F0702030302020204" pitchFamily="66" charset="0"/>
            </a:rPr>
            <a:t>вирішення проблем</a:t>
          </a:r>
          <a:endParaRPr lang="en-US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1A38AEA1-FBCA-4EF9-BE30-627977D4D140}" type="parTrans" cxnId="{B6B7F9B5-589A-4F14-A4CE-04B382283E00}">
      <dgm:prSet/>
      <dgm:spPr/>
      <dgm:t>
        <a:bodyPr/>
        <a:lstStyle/>
        <a:p>
          <a:endParaRPr lang="en-US"/>
        </a:p>
      </dgm:t>
    </dgm:pt>
    <dgm:pt modelId="{FDC09E2C-9499-4479-A2F2-D4C2A24EFF7A}" type="sibTrans" cxnId="{B6B7F9B5-589A-4F14-A4CE-04B382283E00}">
      <dgm:prSet/>
      <dgm:spPr/>
      <dgm:t>
        <a:bodyPr/>
        <a:lstStyle/>
        <a:p>
          <a:endParaRPr lang="en-US"/>
        </a:p>
      </dgm:t>
    </dgm:pt>
    <dgm:pt modelId="{C0E2C51E-E19E-4597-8440-9E41DB4B93C3}">
      <dgm:prSet/>
      <dgm:spPr/>
      <dgm:t>
        <a:bodyPr/>
        <a:lstStyle/>
        <a:p>
          <a:r>
            <a:rPr lang="uk-UA" dirty="0" smtClean="0">
              <a:solidFill>
                <a:schemeClr val="tx1"/>
              </a:solidFill>
              <a:latin typeface="Comic Sans MS" panose="030F0702030302020204" pitchFamily="66" charset="0"/>
            </a:rPr>
            <a:t>критичне мислення</a:t>
          </a:r>
          <a:endParaRPr lang="en-US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9E418781-A962-4BFB-8843-9490ABFE938A}" type="parTrans" cxnId="{A550CEA5-AE28-4710-B9AD-53BBEF8918D1}">
      <dgm:prSet/>
      <dgm:spPr/>
      <dgm:t>
        <a:bodyPr/>
        <a:lstStyle/>
        <a:p>
          <a:endParaRPr lang="en-US"/>
        </a:p>
      </dgm:t>
    </dgm:pt>
    <dgm:pt modelId="{139E0341-6942-4DBF-AB02-7D2A09D98C09}" type="sibTrans" cxnId="{A550CEA5-AE28-4710-B9AD-53BBEF8918D1}">
      <dgm:prSet/>
      <dgm:spPr/>
      <dgm:t>
        <a:bodyPr/>
        <a:lstStyle/>
        <a:p>
          <a:endParaRPr lang="en-US"/>
        </a:p>
      </dgm:t>
    </dgm:pt>
    <dgm:pt modelId="{B86200FF-0904-4460-8B82-BEC1ECBFF85F}">
      <dgm:prSet/>
      <dgm:spPr/>
      <dgm:t>
        <a:bodyPr/>
        <a:lstStyle/>
        <a:p>
          <a:r>
            <a:rPr lang="uk-UA" dirty="0" smtClean="0">
              <a:solidFill>
                <a:schemeClr val="tx1"/>
              </a:solidFill>
              <a:latin typeface="Comic Sans MS" panose="030F0702030302020204" pitchFamily="66" charset="0"/>
            </a:rPr>
            <a:t>творчість</a:t>
          </a:r>
          <a:endParaRPr lang="en-US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93BC40F8-2059-4EBF-950C-B3157CE4292B}" type="parTrans" cxnId="{7B29F103-E37A-4401-8109-F17882D3FF01}">
      <dgm:prSet/>
      <dgm:spPr/>
      <dgm:t>
        <a:bodyPr/>
        <a:lstStyle/>
        <a:p>
          <a:endParaRPr lang="en-US"/>
        </a:p>
      </dgm:t>
    </dgm:pt>
    <dgm:pt modelId="{BE5C8C15-AF0E-410F-8805-43CECAB0E113}" type="sibTrans" cxnId="{7B29F103-E37A-4401-8109-F17882D3FF01}">
      <dgm:prSet/>
      <dgm:spPr/>
      <dgm:t>
        <a:bodyPr/>
        <a:lstStyle/>
        <a:p>
          <a:endParaRPr lang="en-US"/>
        </a:p>
      </dgm:t>
    </dgm:pt>
    <dgm:pt modelId="{8E2FA9F2-6E77-4639-A9BA-1F951FB81ED9}" type="pres">
      <dgm:prSet presAssocID="{3E46D704-B836-4C20-9EF0-3D698783F8D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246DEF4-97A9-43D2-83D5-3758155E8401}" type="pres">
      <dgm:prSet presAssocID="{3E46D704-B836-4C20-9EF0-3D698783F8DD}" presName="diamond" presStyleLbl="bgShp" presStyleIdx="0" presStyleCnt="1"/>
      <dgm:spPr/>
    </dgm:pt>
    <dgm:pt modelId="{1C1C5278-A1BE-4DB9-B3B8-BB4CA8A428BA}" type="pres">
      <dgm:prSet presAssocID="{3E46D704-B836-4C20-9EF0-3D698783F8DD}" presName="quad1" presStyleLbl="node1" presStyleIdx="0" presStyleCnt="4" custScaleX="11352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9C985D-A54E-48BC-8124-01BFAE1642F5}" type="pres">
      <dgm:prSet presAssocID="{3E46D704-B836-4C20-9EF0-3D698783F8DD}" presName="quad2" presStyleLbl="node1" presStyleIdx="1" presStyleCnt="4" custScaleX="10774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2C0C5B-5561-4E3B-A716-101F09AC4569}" type="pres">
      <dgm:prSet presAssocID="{3E46D704-B836-4C20-9EF0-3D698783F8DD}" presName="quad3" presStyleLbl="node1" presStyleIdx="2" presStyleCnt="4" custScaleX="11352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564C19-EE1B-409F-88B4-8E94A4D4EABA}" type="pres">
      <dgm:prSet presAssocID="{3E46D704-B836-4C20-9EF0-3D698783F8DD}" presName="quad4" presStyleLbl="node1" presStyleIdx="3" presStyleCnt="4" custScaleX="10872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550CEA5-AE28-4710-B9AD-53BBEF8918D1}" srcId="{3E46D704-B836-4C20-9EF0-3D698783F8DD}" destId="{C0E2C51E-E19E-4597-8440-9E41DB4B93C3}" srcOrd="2" destOrd="0" parTransId="{9E418781-A962-4BFB-8843-9490ABFE938A}" sibTransId="{139E0341-6942-4DBF-AB02-7D2A09D98C09}"/>
    <dgm:cxn modelId="{1748D0E7-E4A8-4E66-B721-DF36E7AAA045}" srcId="{3E46D704-B836-4C20-9EF0-3D698783F8DD}" destId="{8DB00CE8-D294-4DB2-9F75-69E40294C499}" srcOrd="0" destOrd="0" parTransId="{5DAC1059-390B-4C76-AD8F-463E46CC3688}" sibTransId="{E5BBDC73-D5AE-4738-8F3F-54E17A047DEE}"/>
    <dgm:cxn modelId="{612FB238-908E-4A43-AA36-C2C7A041D098}" type="presOf" srcId="{8DB00CE8-D294-4DB2-9F75-69E40294C499}" destId="{1C1C5278-A1BE-4DB9-B3B8-BB4CA8A428BA}" srcOrd="0" destOrd="0" presId="urn:microsoft.com/office/officeart/2005/8/layout/matrix3"/>
    <dgm:cxn modelId="{E6E50733-B0D3-4299-A283-D3CA7EB4659F}" type="presOf" srcId="{3E46D704-B836-4C20-9EF0-3D698783F8DD}" destId="{8E2FA9F2-6E77-4639-A9BA-1F951FB81ED9}" srcOrd="0" destOrd="0" presId="urn:microsoft.com/office/officeart/2005/8/layout/matrix3"/>
    <dgm:cxn modelId="{1A81F5CB-7AE7-4727-AF95-AAB0B5B1DD6B}" type="presOf" srcId="{C0E2C51E-E19E-4597-8440-9E41DB4B93C3}" destId="{1D2C0C5B-5561-4E3B-A716-101F09AC4569}" srcOrd="0" destOrd="0" presId="urn:microsoft.com/office/officeart/2005/8/layout/matrix3"/>
    <dgm:cxn modelId="{C260D444-F981-4AD1-9F99-7DA373E20B16}" type="presOf" srcId="{D7FE6105-B5E2-4017-8202-F7414AEB47EE}" destId="{169C985D-A54E-48BC-8124-01BFAE1642F5}" srcOrd="0" destOrd="0" presId="urn:microsoft.com/office/officeart/2005/8/layout/matrix3"/>
    <dgm:cxn modelId="{8F066E23-F3C3-4591-B082-B81C036CF2F5}" type="presOf" srcId="{B86200FF-0904-4460-8B82-BEC1ECBFF85F}" destId="{3E564C19-EE1B-409F-88B4-8E94A4D4EABA}" srcOrd="0" destOrd="0" presId="urn:microsoft.com/office/officeart/2005/8/layout/matrix3"/>
    <dgm:cxn modelId="{B6B7F9B5-589A-4F14-A4CE-04B382283E00}" srcId="{3E46D704-B836-4C20-9EF0-3D698783F8DD}" destId="{D7FE6105-B5E2-4017-8202-F7414AEB47EE}" srcOrd="1" destOrd="0" parTransId="{1A38AEA1-FBCA-4EF9-BE30-627977D4D140}" sibTransId="{FDC09E2C-9499-4479-A2F2-D4C2A24EFF7A}"/>
    <dgm:cxn modelId="{7B29F103-E37A-4401-8109-F17882D3FF01}" srcId="{3E46D704-B836-4C20-9EF0-3D698783F8DD}" destId="{B86200FF-0904-4460-8B82-BEC1ECBFF85F}" srcOrd="3" destOrd="0" parTransId="{93BC40F8-2059-4EBF-950C-B3157CE4292B}" sibTransId="{BE5C8C15-AF0E-410F-8805-43CECAB0E113}"/>
    <dgm:cxn modelId="{079F815E-8506-4983-93E8-F4BB9F1891CA}" type="presParOf" srcId="{8E2FA9F2-6E77-4639-A9BA-1F951FB81ED9}" destId="{9246DEF4-97A9-43D2-83D5-3758155E8401}" srcOrd="0" destOrd="0" presId="urn:microsoft.com/office/officeart/2005/8/layout/matrix3"/>
    <dgm:cxn modelId="{4C03C53A-3CCC-47F5-AFC4-22368FEF7BF7}" type="presParOf" srcId="{8E2FA9F2-6E77-4639-A9BA-1F951FB81ED9}" destId="{1C1C5278-A1BE-4DB9-B3B8-BB4CA8A428BA}" srcOrd="1" destOrd="0" presId="urn:microsoft.com/office/officeart/2005/8/layout/matrix3"/>
    <dgm:cxn modelId="{E514B6AB-771B-4043-8A01-459E0C658630}" type="presParOf" srcId="{8E2FA9F2-6E77-4639-A9BA-1F951FB81ED9}" destId="{169C985D-A54E-48BC-8124-01BFAE1642F5}" srcOrd="2" destOrd="0" presId="urn:microsoft.com/office/officeart/2005/8/layout/matrix3"/>
    <dgm:cxn modelId="{40A4205D-8AE0-4ECA-BBE3-420E6E35B3D3}" type="presParOf" srcId="{8E2FA9F2-6E77-4639-A9BA-1F951FB81ED9}" destId="{1D2C0C5B-5561-4E3B-A716-101F09AC4569}" srcOrd="3" destOrd="0" presId="urn:microsoft.com/office/officeart/2005/8/layout/matrix3"/>
    <dgm:cxn modelId="{06D77EF8-B388-4548-81B8-DF04140DB38A}" type="presParOf" srcId="{8E2FA9F2-6E77-4639-A9BA-1F951FB81ED9}" destId="{3E564C19-EE1B-409F-88B4-8E94A4D4EABA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C01D2F-CABC-4F5D-815B-9D104D29820C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9701566-DA01-4867-A8CF-DB2223048195}">
      <dgm:prSet phldrT="[Текст]" custT="1"/>
      <dgm:spPr/>
      <dgm:t>
        <a:bodyPr/>
        <a:lstStyle/>
        <a:p>
          <a:r>
            <a:rPr lang="uk-UA" sz="3200" smtClean="0">
              <a:latin typeface="Comic Sans MS" panose="030F0702030302020204" pitchFamily="66" charset="0"/>
            </a:rPr>
            <a:t>самореалізація</a:t>
          </a:r>
          <a:endParaRPr lang="en-US" sz="3200" dirty="0">
            <a:latin typeface="Comic Sans MS" panose="030F0702030302020204" pitchFamily="66" charset="0"/>
          </a:endParaRPr>
        </a:p>
      </dgm:t>
    </dgm:pt>
    <dgm:pt modelId="{3076E32E-38CA-489A-AA61-3005FEAA2C56}" type="parTrans" cxnId="{29D16725-5087-4AC4-90F4-636E61D79568}">
      <dgm:prSet/>
      <dgm:spPr/>
      <dgm:t>
        <a:bodyPr/>
        <a:lstStyle/>
        <a:p>
          <a:endParaRPr lang="en-US" sz="3600">
            <a:solidFill>
              <a:schemeClr val="tx1"/>
            </a:solidFill>
          </a:endParaRPr>
        </a:p>
      </dgm:t>
    </dgm:pt>
    <dgm:pt modelId="{B738B0E2-18B2-4610-90E3-36DB3C1F26F8}" type="sibTrans" cxnId="{29D16725-5087-4AC4-90F4-636E61D79568}">
      <dgm:prSet/>
      <dgm:spPr/>
      <dgm:t>
        <a:bodyPr/>
        <a:lstStyle/>
        <a:p>
          <a:endParaRPr lang="en-US" sz="3600">
            <a:solidFill>
              <a:schemeClr val="tx1"/>
            </a:solidFill>
          </a:endParaRPr>
        </a:p>
      </dgm:t>
    </dgm:pt>
    <dgm:pt modelId="{B731E51B-EFCA-4BB7-B65C-48F10B6DCFEF}">
      <dgm:prSet phldrT="[Текст]" custT="1"/>
      <dgm:spPr/>
      <dgm:t>
        <a:bodyPr/>
        <a:lstStyle/>
        <a:p>
          <a:pPr algn="l"/>
          <a:r>
            <a:rPr lang="uk-UA" sz="3200" dirty="0" smtClean="0">
              <a:latin typeface="Comic Sans MS" panose="030F0702030302020204" pitchFamily="66" charset="0"/>
            </a:rPr>
            <a:t>Підвищення особистісного потенціалу</a:t>
          </a:r>
          <a:endParaRPr lang="en-US" sz="3200" dirty="0">
            <a:latin typeface="Comic Sans MS" panose="030F0702030302020204" pitchFamily="66" charset="0"/>
          </a:endParaRPr>
        </a:p>
      </dgm:t>
    </dgm:pt>
    <dgm:pt modelId="{9C4C7ECD-B971-4EFD-962D-AD6B701C27E8}" type="parTrans" cxnId="{F723FD99-7B7B-493D-BC7C-CD2EA9762EC5}">
      <dgm:prSet/>
      <dgm:spPr/>
      <dgm:t>
        <a:bodyPr/>
        <a:lstStyle/>
        <a:p>
          <a:endParaRPr lang="en-US" sz="3600">
            <a:solidFill>
              <a:schemeClr val="tx1"/>
            </a:solidFill>
          </a:endParaRPr>
        </a:p>
      </dgm:t>
    </dgm:pt>
    <dgm:pt modelId="{211707CC-789E-4427-8B76-641EE8298628}" type="sibTrans" cxnId="{F723FD99-7B7B-493D-BC7C-CD2EA9762EC5}">
      <dgm:prSet/>
      <dgm:spPr/>
      <dgm:t>
        <a:bodyPr/>
        <a:lstStyle/>
        <a:p>
          <a:endParaRPr lang="en-US" sz="3600">
            <a:solidFill>
              <a:schemeClr val="tx1"/>
            </a:solidFill>
          </a:endParaRPr>
        </a:p>
      </dgm:t>
    </dgm:pt>
    <dgm:pt modelId="{2ACD42ED-E42E-4B18-81FF-96C6D8FE6286}">
      <dgm:prSet custT="1"/>
      <dgm:spPr/>
      <dgm:t>
        <a:bodyPr/>
        <a:lstStyle/>
        <a:p>
          <a:r>
            <a:rPr lang="uk-UA" sz="3200" smtClean="0">
              <a:latin typeface="Comic Sans MS" panose="030F0702030302020204" pitchFamily="66" charset="0"/>
            </a:rPr>
            <a:t>Підвищення ефективності</a:t>
          </a:r>
          <a:endParaRPr lang="en-US" sz="3200" dirty="0">
            <a:latin typeface="Comic Sans MS" panose="030F0702030302020204" pitchFamily="66" charset="0"/>
          </a:endParaRPr>
        </a:p>
      </dgm:t>
    </dgm:pt>
    <dgm:pt modelId="{3D66B3F5-3EAD-4471-AB3A-DD2790BEB348}" type="parTrans" cxnId="{32B509ED-8CFC-4DBB-A48A-EBAFF1B91F98}">
      <dgm:prSet/>
      <dgm:spPr/>
      <dgm:t>
        <a:bodyPr/>
        <a:lstStyle/>
        <a:p>
          <a:endParaRPr lang="en-US" sz="3600">
            <a:solidFill>
              <a:schemeClr val="tx1"/>
            </a:solidFill>
          </a:endParaRPr>
        </a:p>
      </dgm:t>
    </dgm:pt>
    <dgm:pt modelId="{A8B0FFDE-4CC7-41F4-A6AE-F9174EDCEFBF}" type="sibTrans" cxnId="{32B509ED-8CFC-4DBB-A48A-EBAFF1B91F98}">
      <dgm:prSet/>
      <dgm:spPr/>
      <dgm:t>
        <a:bodyPr/>
        <a:lstStyle/>
        <a:p>
          <a:endParaRPr lang="en-US" sz="3600">
            <a:solidFill>
              <a:schemeClr val="tx1"/>
            </a:solidFill>
          </a:endParaRPr>
        </a:p>
      </dgm:t>
    </dgm:pt>
    <dgm:pt modelId="{AA8C5208-7C38-45AC-9414-48DA2689DEE4}">
      <dgm:prSet custT="1"/>
      <dgm:spPr/>
      <dgm:t>
        <a:bodyPr/>
        <a:lstStyle/>
        <a:p>
          <a:r>
            <a:rPr lang="uk-UA" sz="3600" smtClean="0">
              <a:latin typeface="Comic Sans MS" panose="030F0702030302020204" pitchFamily="66" charset="0"/>
            </a:rPr>
            <a:t>Підвищення самоповаги</a:t>
          </a:r>
          <a:endParaRPr lang="en-US" sz="3600" dirty="0">
            <a:latin typeface="Comic Sans MS" panose="030F0702030302020204" pitchFamily="66" charset="0"/>
          </a:endParaRPr>
        </a:p>
      </dgm:t>
    </dgm:pt>
    <dgm:pt modelId="{976873AA-27A4-4CA0-B02A-2727C2F97B72}" type="parTrans" cxnId="{DC8DDEC1-2B87-46FC-9BF6-5B3274734CAD}">
      <dgm:prSet/>
      <dgm:spPr/>
      <dgm:t>
        <a:bodyPr/>
        <a:lstStyle/>
        <a:p>
          <a:endParaRPr lang="en-US" sz="3600">
            <a:solidFill>
              <a:schemeClr val="tx1"/>
            </a:solidFill>
          </a:endParaRPr>
        </a:p>
      </dgm:t>
    </dgm:pt>
    <dgm:pt modelId="{DE11C7CF-4C80-4CC0-8157-1B45E798F526}" type="sibTrans" cxnId="{DC8DDEC1-2B87-46FC-9BF6-5B3274734CAD}">
      <dgm:prSet/>
      <dgm:spPr/>
      <dgm:t>
        <a:bodyPr/>
        <a:lstStyle/>
        <a:p>
          <a:endParaRPr lang="en-US" sz="3600">
            <a:solidFill>
              <a:schemeClr val="tx1"/>
            </a:solidFill>
          </a:endParaRPr>
        </a:p>
      </dgm:t>
    </dgm:pt>
    <dgm:pt modelId="{A797A219-0DD3-40F9-B836-BC1D4A7453F4}" type="pres">
      <dgm:prSet presAssocID="{8FC01D2F-CABC-4F5D-815B-9D104D29820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EA86B17-FB3B-4212-9F07-90624884A891}" type="pres">
      <dgm:prSet presAssocID="{69701566-DA01-4867-A8CF-DB2223048195}" presName="parentLin" presStyleCnt="0"/>
      <dgm:spPr/>
    </dgm:pt>
    <dgm:pt modelId="{D76238A1-6A72-457D-8E06-F1D71182A0E6}" type="pres">
      <dgm:prSet presAssocID="{69701566-DA01-4867-A8CF-DB2223048195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8C9B555F-1B17-476C-BEF4-75C88462260C}" type="pres">
      <dgm:prSet presAssocID="{69701566-DA01-4867-A8CF-DB2223048195}" presName="parentText" presStyleLbl="node1" presStyleIdx="0" presStyleCnt="4" custScaleY="24457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0DD45C-9D90-4A6E-8E41-C80169D8E2E2}" type="pres">
      <dgm:prSet presAssocID="{69701566-DA01-4867-A8CF-DB2223048195}" presName="negativeSpace" presStyleCnt="0"/>
      <dgm:spPr/>
    </dgm:pt>
    <dgm:pt modelId="{27A7F528-00A8-44FB-9BB7-0F8EA897DBEF}" type="pres">
      <dgm:prSet presAssocID="{69701566-DA01-4867-A8CF-DB2223048195}" presName="childText" presStyleLbl="conFgAcc1" presStyleIdx="0" presStyleCnt="4">
        <dgm:presLayoutVars>
          <dgm:bulletEnabled val="1"/>
        </dgm:presLayoutVars>
      </dgm:prSet>
      <dgm:spPr/>
    </dgm:pt>
    <dgm:pt modelId="{B90D9292-2880-44F6-83A9-D4B1CAD6FC0D}" type="pres">
      <dgm:prSet presAssocID="{B738B0E2-18B2-4610-90E3-36DB3C1F26F8}" presName="spaceBetweenRectangles" presStyleCnt="0"/>
      <dgm:spPr/>
    </dgm:pt>
    <dgm:pt modelId="{DB91F01E-E4AC-4348-9DC8-9D80E1102F5C}" type="pres">
      <dgm:prSet presAssocID="{B731E51B-EFCA-4BB7-B65C-48F10B6DCFEF}" presName="parentLin" presStyleCnt="0"/>
      <dgm:spPr/>
    </dgm:pt>
    <dgm:pt modelId="{49AD793D-95CE-4942-B95E-F8D69A22C4A8}" type="pres">
      <dgm:prSet presAssocID="{B731E51B-EFCA-4BB7-B65C-48F10B6DCFEF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57F91D8F-327F-41EF-94F1-11C967F288C4}" type="pres">
      <dgm:prSet presAssocID="{B731E51B-EFCA-4BB7-B65C-48F10B6DCFEF}" presName="parentText" presStyleLbl="node1" presStyleIdx="1" presStyleCnt="4" custScaleX="142857" custScaleY="23639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F586F3-DB7F-4867-8317-1509CCB6E938}" type="pres">
      <dgm:prSet presAssocID="{B731E51B-EFCA-4BB7-B65C-48F10B6DCFEF}" presName="negativeSpace" presStyleCnt="0"/>
      <dgm:spPr/>
    </dgm:pt>
    <dgm:pt modelId="{4C9F25D2-41EE-4A6C-A720-3A4D183A382B}" type="pres">
      <dgm:prSet presAssocID="{B731E51B-EFCA-4BB7-B65C-48F10B6DCFEF}" presName="childText" presStyleLbl="conFgAcc1" presStyleIdx="1" presStyleCnt="4">
        <dgm:presLayoutVars>
          <dgm:bulletEnabled val="1"/>
        </dgm:presLayoutVars>
      </dgm:prSet>
      <dgm:spPr/>
    </dgm:pt>
    <dgm:pt modelId="{66AD4449-8414-4562-B162-11E0F601393F}" type="pres">
      <dgm:prSet presAssocID="{211707CC-789E-4427-8B76-641EE8298628}" presName="spaceBetweenRectangles" presStyleCnt="0"/>
      <dgm:spPr/>
    </dgm:pt>
    <dgm:pt modelId="{83201947-CDEF-47A3-A654-8EF1EC985436}" type="pres">
      <dgm:prSet presAssocID="{AA8C5208-7C38-45AC-9414-48DA2689DEE4}" presName="parentLin" presStyleCnt="0"/>
      <dgm:spPr/>
    </dgm:pt>
    <dgm:pt modelId="{50B54E80-D61A-4D92-81F6-5B7318036983}" type="pres">
      <dgm:prSet presAssocID="{AA8C5208-7C38-45AC-9414-48DA2689DEE4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DAACD0B9-0FDF-4017-BC62-83BABB7FD878}" type="pres">
      <dgm:prSet presAssocID="{AA8C5208-7C38-45AC-9414-48DA2689DEE4}" presName="parentText" presStyleLbl="node1" presStyleIdx="2" presStyleCnt="4" custScaleX="117568" custScaleY="26762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56C9E9-B674-44DD-B6A7-346B1960D9B5}" type="pres">
      <dgm:prSet presAssocID="{AA8C5208-7C38-45AC-9414-48DA2689DEE4}" presName="negativeSpace" presStyleCnt="0"/>
      <dgm:spPr/>
    </dgm:pt>
    <dgm:pt modelId="{E5A59C17-2753-42BF-AEB1-FC8CCF124C2A}" type="pres">
      <dgm:prSet presAssocID="{AA8C5208-7C38-45AC-9414-48DA2689DEE4}" presName="childText" presStyleLbl="conFgAcc1" presStyleIdx="2" presStyleCnt="4">
        <dgm:presLayoutVars>
          <dgm:bulletEnabled val="1"/>
        </dgm:presLayoutVars>
      </dgm:prSet>
      <dgm:spPr/>
    </dgm:pt>
    <dgm:pt modelId="{EC364F57-E78D-4EB3-A7B5-0A7E0C94636C}" type="pres">
      <dgm:prSet presAssocID="{DE11C7CF-4C80-4CC0-8157-1B45E798F526}" presName="spaceBetweenRectangles" presStyleCnt="0"/>
      <dgm:spPr/>
    </dgm:pt>
    <dgm:pt modelId="{7C99BFA9-22D4-498E-875F-E551EAEAC30E}" type="pres">
      <dgm:prSet presAssocID="{2ACD42ED-E42E-4B18-81FF-96C6D8FE6286}" presName="parentLin" presStyleCnt="0"/>
      <dgm:spPr/>
    </dgm:pt>
    <dgm:pt modelId="{EF0B4E1A-3A2D-481A-B77E-9E0CFE3AD12D}" type="pres">
      <dgm:prSet presAssocID="{2ACD42ED-E42E-4B18-81FF-96C6D8FE6286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B258FBAB-C604-45B2-9403-A04CCC8D6DDE}" type="pres">
      <dgm:prSet presAssocID="{2ACD42ED-E42E-4B18-81FF-96C6D8FE6286}" presName="parentText" presStyleLbl="node1" presStyleIdx="3" presStyleCnt="4" custScaleX="114092" custScaleY="23499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A9738E-2AD6-4B9D-B207-CCD11ABC7884}" type="pres">
      <dgm:prSet presAssocID="{2ACD42ED-E42E-4B18-81FF-96C6D8FE6286}" presName="negativeSpace" presStyleCnt="0"/>
      <dgm:spPr/>
    </dgm:pt>
    <dgm:pt modelId="{B3F02877-1658-4594-AC7C-7340F0117444}" type="pres">
      <dgm:prSet presAssocID="{2ACD42ED-E42E-4B18-81FF-96C6D8FE6286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F723FD99-7B7B-493D-BC7C-CD2EA9762EC5}" srcId="{8FC01D2F-CABC-4F5D-815B-9D104D29820C}" destId="{B731E51B-EFCA-4BB7-B65C-48F10B6DCFEF}" srcOrd="1" destOrd="0" parTransId="{9C4C7ECD-B971-4EFD-962D-AD6B701C27E8}" sibTransId="{211707CC-789E-4427-8B76-641EE8298628}"/>
    <dgm:cxn modelId="{6F71D18D-5822-4D33-A33F-94FDB1ED6989}" type="presOf" srcId="{AA8C5208-7C38-45AC-9414-48DA2689DEE4}" destId="{DAACD0B9-0FDF-4017-BC62-83BABB7FD878}" srcOrd="1" destOrd="0" presId="urn:microsoft.com/office/officeart/2005/8/layout/list1"/>
    <dgm:cxn modelId="{39047776-DCE6-4B01-96A1-277999FB8EF4}" type="presOf" srcId="{2ACD42ED-E42E-4B18-81FF-96C6D8FE6286}" destId="{EF0B4E1A-3A2D-481A-B77E-9E0CFE3AD12D}" srcOrd="0" destOrd="0" presId="urn:microsoft.com/office/officeart/2005/8/layout/list1"/>
    <dgm:cxn modelId="{760A73BC-48BF-489C-A3EC-3059D41BEF98}" type="presOf" srcId="{B731E51B-EFCA-4BB7-B65C-48F10B6DCFEF}" destId="{49AD793D-95CE-4942-B95E-F8D69A22C4A8}" srcOrd="0" destOrd="0" presId="urn:microsoft.com/office/officeart/2005/8/layout/list1"/>
    <dgm:cxn modelId="{641408F2-A744-454A-9B79-A27C95757001}" type="presOf" srcId="{AA8C5208-7C38-45AC-9414-48DA2689DEE4}" destId="{50B54E80-D61A-4D92-81F6-5B7318036983}" srcOrd="0" destOrd="0" presId="urn:microsoft.com/office/officeart/2005/8/layout/list1"/>
    <dgm:cxn modelId="{3314498B-8FCE-4BF1-AF99-A88537213098}" type="presOf" srcId="{8FC01D2F-CABC-4F5D-815B-9D104D29820C}" destId="{A797A219-0DD3-40F9-B836-BC1D4A7453F4}" srcOrd="0" destOrd="0" presId="urn:microsoft.com/office/officeart/2005/8/layout/list1"/>
    <dgm:cxn modelId="{DC8DDEC1-2B87-46FC-9BF6-5B3274734CAD}" srcId="{8FC01D2F-CABC-4F5D-815B-9D104D29820C}" destId="{AA8C5208-7C38-45AC-9414-48DA2689DEE4}" srcOrd="2" destOrd="0" parTransId="{976873AA-27A4-4CA0-B02A-2727C2F97B72}" sibTransId="{DE11C7CF-4C80-4CC0-8157-1B45E798F526}"/>
    <dgm:cxn modelId="{103FADF8-18D0-476A-BE8B-F54C02E827D3}" type="presOf" srcId="{69701566-DA01-4867-A8CF-DB2223048195}" destId="{8C9B555F-1B17-476C-BEF4-75C88462260C}" srcOrd="1" destOrd="0" presId="urn:microsoft.com/office/officeart/2005/8/layout/list1"/>
    <dgm:cxn modelId="{29D16725-5087-4AC4-90F4-636E61D79568}" srcId="{8FC01D2F-CABC-4F5D-815B-9D104D29820C}" destId="{69701566-DA01-4867-A8CF-DB2223048195}" srcOrd="0" destOrd="0" parTransId="{3076E32E-38CA-489A-AA61-3005FEAA2C56}" sibTransId="{B738B0E2-18B2-4610-90E3-36DB3C1F26F8}"/>
    <dgm:cxn modelId="{D010A545-F076-429A-BE5A-6C60D3888681}" type="presOf" srcId="{B731E51B-EFCA-4BB7-B65C-48F10B6DCFEF}" destId="{57F91D8F-327F-41EF-94F1-11C967F288C4}" srcOrd="1" destOrd="0" presId="urn:microsoft.com/office/officeart/2005/8/layout/list1"/>
    <dgm:cxn modelId="{32B509ED-8CFC-4DBB-A48A-EBAFF1B91F98}" srcId="{8FC01D2F-CABC-4F5D-815B-9D104D29820C}" destId="{2ACD42ED-E42E-4B18-81FF-96C6D8FE6286}" srcOrd="3" destOrd="0" parTransId="{3D66B3F5-3EAD-4471-AB3A-DD2790BEB348}" sibTransId="{A8B0FFDE-4CC7-41F4-A6AE-F9174EDCEFBF}"/>
    <dgm:cxn modelId="{621B9E4C-B75E-4CB6-8630-1168CC19CCDF}" type="presOf" srcId="{69701566-DA01-4867-A8CF-DB2223048195}" destId="{D76238A1-6A72-457D-8E06-F1D71182A0E6}" srcOrd="0" destOrd="0" presId="urn:microsoft.com/office/officeart/2005/8/layout/list1"/>
    <dgm:cxn modelId="{A1EF6F6C-8116-4DCA-AFE2-D2680E6DCBA3}" type="presOf" srcId="{2ACD42ED-E42E-4B18-81FF-96C6D8FE6286}" destId="{B258FBAB-C604-45B2-9403-A04CCC8D6DDE}" srcOrd="1" destOrd="0" presId="urn:microsoft.com/office/officeart/2005/8/layout/list1"/>
    <dgm:cxn modelId="{A4F0E879-7359-4DD1-B4F9-516850F87EA3}" type="presParOf" srcId="{A797A219-0DD3-40F9-B836-BC1D4A7453F4}" destId="{9EA86B17-FB3B-4212-9F07-90624884A891}" srcOrd="0" destOrd="0" presId="urn:microsoft.com/office/officeart/2005/8/layout/list1"/>
    <dgm:cxn modelId="{34AE52B7-7E5F-41C3-AC40-A23DB3118A95}" type="presParOf" srcId="{9EA86B17-FB3B-4212-9F07-90624884A891}" destId="{D76238A1-6A72-457D-8E06-F1D71182A0E6}" srcOrd="0" destOrd="0" presId="urn:microsoft.com/office/officeart/2005/8/layout/list1"/>
    <dgm:cxn modelId="{C21EDDEC-66FF-4BD0-8E5D-E15E6F09ABA5}" type="presParOf" srcId="{9EA86B17-FB3B-4212-9F07-90624884A891}" destId="{8C9B555F-1B17-476C-BEF4-75C88462260C}" srcOrd="1" destOrd="0" presId="urn:microsoft.com/office/officeart/2005/8/layout/list1"/>
    <dgm:cxn modelId="{1DB1FF90-9F0D-44F0-857D-2AC7E8A64267}" type="presParOf" srcId="{A797A219-0DD3-40F9-B836-BC1D4A7453F4}" destId="{010DD45C-9D90-4A6E-8E41-C80169D8E2E2}" srcOrd="1" destOrd="0" presId="urn:microsoft.com/office/officeart/2005/8/layout/list1"/>
    <dgm:cxn modelId="{F82D5CE8-AA8D-4E8D-A904-83F643D796C4}" type="presParOf" srcId="{A797A219-0DD3-40F9-B836-BC1D4A7453F4}" destId="{27A7F528-00A8-44FB-9BB7-0F8EA897DBEF}" srcOrd="2" destOrd="0" presId="urn:microsoft.com/office/officeart/2005/8/layout/list1"/>
    <dgm:cxn modelId="{A5A753EC-FA1F-4ABC-B816-A426E0B6AA3C}" type="presParOf" srcId="{A797A219-0DD3-40F9-B836-BC1D4A7453F4}" destId="{B90D9292-2880-44F6-83A9-D4B1CAD6FC0D}" srcOrd="3" destOrd="0" presId="urn:microsoft.com/office/officeart/2005/8/layout/list1"/>
    <dgm:cxn modelId="{5C9429C1-6181-404D-ABB2-0D900031D1D0}" type="presParOf" srcId="{A797A219-0DD3-40F9-B836-BC1D4A7453F4}" destId="{DB91F01E-E4AC-4348-9DC8-9D80E1102F5C}" srcOrd="4" destOrd="0" presId="urn:microsoft.com/office/officeart/2005/8/layout/list1"/>
    <dgm:cxn modelId="{1B00C327-CAC6-4BEB-BEAB-34CF8F933BFF}" type="presParOf" srcId="{DB91F01E-E4AC-4348-9DC8-9D80E1102F5C}" destId="{49AD793D-95CE-4942-B95E-F8D69A22C4A8}" srcOrd="0" destOrd="0" presId="urn:microsoft.com/office/officeart/2005/8/layout/list1"/>
    <dgm:cxn modelId="{40BE1814-D882-4E94-BAD7-31980A0C0F2F}" type="presParOf" srcId="{DB91F01E-E4AC-4348-9DC8-9D80E1102F5C}" destId="{57F91D8F-327F-41EF-94F1-11C967F288C4}" srcOrd="1" destOrd="0" presId="urn:microsoft.com/office/officeart/2005/8/layout/list1"/>
    <dgm:cxn modelId="{8EE33B62-141B-46CA-886A-FE92CDC3E4A3}" type="presParOf" srcId="{A797A219-0DD3-40F9-B836-BC1D4A7453F4}" destId="{4BF586F3-DB7F-4867-8317-1509CCB6E938}" srcOrd="5" destOrd="0" presId="urn:microsoft.com/office/officeart/2005/8/layout/list1"/>
    <dgm:cxn modelId="{E02BE961-B9E2-42FF-BD87-9B286018BF32}" type="presParOf" srcId="{A797A219-0DD3-40F9-B836-BC1D4A7453F4}" destId="{4C9F25D2-41EE-4A6C-A720-3A4D183A382B}" srcOrd="6" destOrd="0" presId="urn:microsoft.com/office/officeart/2005/8/layout/list1"/>
    <dgm:cxn modelId="{9252B29A-E414-493C-948C-12DF026DAD80}" type="presParOf" srcId="{A797A219-0DD3-40F9-B836-BC1D4A7453F4}" destId="{66AD4449-8414-4562-B162-11E0F601393F}" srcOrd="7" destOrd="0" presId="urn:microsoft.com/office/officeart/2005/8/layout/list1"/>
    <dgm:cxn modelId="{41A1C9A1-D0DE-46AA-82CF-7AE75D94E956}" type="presParOf" srcId="{A797A219-0DD3-40F9-B836-BC1D4A7453F4}" destId="{83201947-CDEF-47A3-A654-8EF1EC985436}" srcOrd="8" destOrd="0" presId="urn:microsoft.com/office/officeart/2005/8/layout/list1"/>
    <dgm:cxn modelId="{1A952CA8-16C8-4BC4-A0C5-98E5300FF6FC}" type="presParOf" srcId="{83201947-CDEF-47A3-A654-8EF1EC985436}" destId="{50B54E80-D61A-4D92-81F6-5B7318036983}" srcOrd="0" destOrd="0" presId="urn:microsoft.com/office/officeart/2005/8/layout/list1"/>
    <dgm:cxn modelId="{CA1615B3-193B-45BB-AD30-32B80680EEC7}" type="presParOf" srcId="{83201947-CDEF-47A3-A654-8EF1EC985436}" destId="{DAACD0B9-0FDF-4017-BC62-83BABB7FD878}" srcOrd="1" destOrd="0" presId="urn:microsoft.com/office/officeart/2005/8/layout/list1"/>
    <dgm:cxn modelId="{7069E52E-708B-4B6B-B353-DE42883E3912}" type="presParOf" srcId="{A797A219-0DD3-40F9-B836-BC1D4A7453F4}" destId="{9656C9E9-B674-44DD-B6A7-346B1960D9B5}" srcOrd="9" destOrd="0" presId="urn:microsoft.com/office/officeart/2005/8/layout/list1"/>
    <dgm:cxn modelId="{94662490-5AE0-4A5C-8E8D-F5AACA174DB5}" type="presParOf" srcId="{A797A219-0DD3-40F9-B836-BC1D4A7453F4}" destId="{E5A59C17-2753-42BF-AEB1-FC8CCF124C2A}" srcOrd="10" destOrd="0" presId="urn:microsoft.com/office/officeart/2005/8/layout/list1"/>
    <dgm:cxn modelId="{418CF99F-86FA-4564-931C-90B425227A18}" type="presParOf" srcId="{A797A219-0DD3-40F9-B836-BC1D4A7453F4}" destId="{EC364F57-E78D-4EB3-A7B5-0A7E0C94636C}" srcOrd="11" destOrd="0" presId="urn:microsoft.com/office/officeart/2005/8/layout/list1"/>
    <dgm:cxn modelId="{68B09D97-1CAC-437E-B05E-F58D4E9F744A}" type="presParOf" srcId="{A797A219-0DD3-40F9-B836-BC1D4A7453F4}" destId="{7C99BFA9-22D4-498E-875F-E551EAEAC30E}" srcOrd="12" destOrd="0" presId="urn:microsoft.com/office/officeart/2005/8/layout/list1"/>
    <dgm:cxn modelId="{F8B3B935-E79F-4E74-AAF6-085A97187F3D}" type="presParOf" srcId="{7C99BFA9-22D4-498E-875F-E551EAEAC30E}" destId="{EF0B4E1A-3A2D-481A-B77E-9E0CFE3AD12D}" srcOrd="0" destOrd="0" presId="urn:microsoft.com/office/officeart/2005/8/layout/list1"/>
    <dgm:cxn modelId="{106C1E6A-87CD-4898-9E53-2E1E7B5838EC}" type="presParOf" srcId="{7C99BFA9-22D4-498E-875F-E551EAEAC30E}" destId="{B258FBAB-C604-45B2-9403-A04CCC8D6DDE}" srcOrd="1" destOrd="0" presId="urn:microsoft.com/office/officeart/2005/8/layout/list1"/>
    <dgm:cxn modelId="{66B850B5-BC4C-4670-BA29-FB5C5078CD35}" type="presParOf" srcId="{A797A219-0DD3-40F9-B836-BC1D4A7453F4}" destId="{3EA9738E-2AD6-4B9D-B207-CCD11ABC7884}" srcOrd="13" destOrd="0" presId="urn:microsoft.com/office/officeart/2005/8/layout/list1"/>
    <dgm:cxn modelId="{0BCE8E2C-20F9-4E03-BDA2-CE27685ED6F4}" type="presParOf" srcId="{A797A219-0DD3-40F9-B836-BC1D4A7453F4}" destId="{B3F02877-1658-4594-AC7C-7340F0117444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1EA8A66-C02A-4EC8-9016-13438710EDE0}" type="doc">
      <dgm:prSet loTypeId="urn:microsoft.com/office/officeart/2005/8/layout/list1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70C6130E-DD61-48FA-9B3D-72EDDEC2E6BA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uk-UA" sz="3200" dirty="0" smtClean="0">
              <a:latin typeface="Comic Sans MS" panose="030F0702030302020204" pitchFamily="66" charset="0"/>
            </a:rPr>
            <a:t>8 осередків</a:t>
          </a:r>
          <a:endParaRPr lang="en-US" sz="3200" dirty="0">
            <a:latin typeface="Comic Sans MS" panose="030F0702030302020204" pitchFamily="66" charset="0"/>
          </a:endParaRPr>
        </a:p>
      </dgm:t>
    </dgm:pt>
    <dgm:pt modelId="{2C55254C-CC3A-4483-888C-999375982282}" type="parTrans" cxnId="{9A34D3F4-E266-42D6-B489-23EE2A36934E}">
      <dgm:prSet/>
      <dgm:spPr/>
      <dgm:t>
        <a:bodyPr/>
        <a:lstStyle/>
        <a:p>
          <a:endParaRPr lang="en-US"/>
        </a:p>
      </dgm:t>
    </dgm:pt>
    <dgm:pt modelId="{090D6963-5F0B-453C-9DA4-6CBC1914D9BE}" type="sibTrans" cxnId="{9A34D3F4-E266-42D6-B489-23EE2A36934E}">
      <dgm:prSet/>
      <dgm:spPr/>
      <dgm:t>
        <a:bodyPr/>
        <a:lstStyle/>
        <a:p>
          <a:endParaRPr lang="en-US"/>
        </a:p>
      </dgm:t>
    </dgm:pt>
    <dgm:pt modelId="{DD945DBE-B777-4A5A-BE55-4DBE4D23769B}">
      <dgm:prSet phldrT="[Текст]" custT="1"/>
      <dgm:spPr>
        <a:solidFill>
          <a:srgbClr val="FF0000">
            <a:alpha val="70000"/>
          </a:srgbClr>
        </a:solidFill>
      </dgm:spPr>
      <dgm:t>
        <a:bodyPr/>
        <a:lstStyle/>
        <a:p>
          <a:r>
            <a:rPr lang="uk-UA" sz="3200" dirty="0" smtClean="0">
              <a:latin typeface="Comic Sans MS" panose="030F0702030302020204" pitchFamily="66" charset="0"/>
            </a:rPr>
            <a:t>Щоденні 5 </a:t>
          </a:r>
          <a:endParaRPr lang="en-US" sz="3200" dirty="0">
            <a:latin typeface="Comic Sans MS" panose="030F0702030302020204" pitchFamily="66" charset="0"/>
          </a:endParaRPr>
        </a:p>
      </dgm:t>
    </dgm:pt>
    <dgm:pt modelId="{63CA87AB-5562-4E30-B642-E890D6592202}" type="parTrans" cxnId="{E26CF7B2-943B-42B6-A5DC-7315F02CBC36}">
      <dgm:prSet/>
      <dgm:spPr/>
      <dgm:t>
        <a:bodyPr/>
        <a:lstStyle/>
        <a:p>
          <a:endParaRPr lang="en-US"/>
        </a:p>
      </dgm:t>
    </dgm:pt>
    <dgm:pt modelId="{4F73A4E6-BA05-41FA-B7C2-83C21AAFAD7B}" type="sibTrans" cxnId="{E26CF7B2-943B-42B6-A5DC-7315F02CBC36}">
      <dgm:prSet/>
      <dgm:spPr/>
      <dgm:t>
        <a:bodyPr/>
        <a:lstStyle/>
        <a:p>
          <a:endParaRPr lang="en-US"/>
        </a:p>
      </dgm:t>
    </dgm:pt>
    <dgm:pt modelId="{0D12B724-7AEC-4434-8BBA-56B61296F155}">
      <dgm:prSet phldrT="[Текст]" custT="1"/>
      <dgm:spPr>
        <a:solidFill>
          <a:srgbClr val="002060">
            <a:alpha val="50000"/>
          </a:srgbClr>
        </a:solidFill>
      </dgm:spPr>
      <dgm:t>
        <a:bodyPr/>
        <a:lstStyle/>
        <a:p>
          <a:r>
            <a:rPr lang="uk-UA" sz="3200" dirty="0" smtClean="0">
              <a:latin typeface="Comic Sans MS" panose="030F0702030302020204" pitchFamily="66" charset="0"/>
            </a:rPr>
            <a:t>Щоденні 3</a:t>
          </a:r>
          <a:endParaRPr lang="en-US" sz="3200" dirty="0">
            <a:latin typeface="Comic Sans MS" panose="030F0702030302020204" pitchFamily="66" charset="0"/>
          </a:endParaRPr>
        </a:p>
      </dgm:t>
    </dgm:pt>
    <dgm:pt modelId="{478B8916-0B0B-4AB5-BC25-2F778338A2E8}" type="parTrans" cxnId="{62BD3E6A-697D-4A1D-8A93-0BA5158D9A6C}">
      <dgm:prSet/>
      <dgm:spPr/>
      <dgm:t>
        <a:bodyPr/>
        <a:lstStyle/>
        <a:p>
          <a:endParaRPr lang="en-US"/>
        </a:p>
      </dgm:t>
    </dgm:pt>
    <dgm:pt modelId="{D0CC50BE-F4F9-4BDA-B4FA-0E3FF359E7E9}" type="sibTrans" cxnId="{62BD3E6A-697D-4A1D-8A93-0BA5158D9A6C}">
      <dgm:prSet/>
      <dgm:spPr/>
      <dgm:t>
        <a:bodyPr/>
        <a:lstStyle/>
        <a:p>
          <a:endParaRPr lang="en-US"/>
        </a:p>
      </dgm:t>
    </dgm:pt>
    <dgm:pt modelId="{2B116A8B-2A06-42FB-9BF9-298440052158}" type="pres">
      <dgm:prSet presAssocID="{B1EA8A66-C02A-4EC8-9016-13438710ED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FC7C655-D75E-4929-B2B3-CD49D2720C18}" type="pres">
      <dgm:prSet presAssocID="{70C6130E-DD61-48FA-9B3D-72EDDEC2E6BA}" presName="parentLin" presStyleCnt="0"/>
      <dgm:spPr/>
    </dgm:pt>
    <dgm:pt modelId="{0AE589A1-D09D-4ED4-98EF-DE9DB460457D}" type="pres">
      <dgm:prSet presAssocID="{70C6130E-DD61-48FA-9B3D-72EDDEC2E6BA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299D8415-E140-4864-9E79-F33600BE0AA6}" type="pres">
      <dgm:prSet presAssocID="{70C6130E-DD61-48FA-9B3D-72EDDEC2E6BA}" presName="parentText" presStyleLbl="node1" presStyleIdx="0" presStyleCnt="3" custScaleX="12078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50E4A8-E264-4D41-8C87-1C791C94F31C}" type="pres">
      <dgm:prSet presAssocID="{70C6130E-DD61-48FA-9B3D-72EDDEC2E6BA}" presName="negativeSpace" presStyleCnt="0"/>
      <dgm:spPr/>
    </dgm:pt>
    <dgm:pt modelId="{68D6444C-25D1-4366-86B8-E069CB6424F8}" type="pres">
      <dgm:prSet presAssocID="{70C6130E-DD61-48FA-9B3D-72EDDEC2E6BA}" presName="childText" presStyleLbl="conFgAcc1" presStyleIdx="0" presStyleCnt="3">
        <dgm:presLayoutVars>
          <dgm:bulletEnabled val="1"/>
        </dgm:presLayoutVars>
      </dgm:prSet>
      <dgm:spPr/>
    </dgm:pt>
    <dgm:pt modelId="{2496C765-5AF9-4A45-B5ED-3BA454E38B00}" type="pres">
      <dgm:prSet presAssocID="{090D6963-5F0B-453C-9DA4-6CBC1914D9BE}" presName="spaceBetweenRectangles" presStyleCnt="0"/>
      <dgm:spPr/>
    </dgm:pt>
    <dgm:pt modelId="{4446CF13-7E81-48C8-B92C-0D531D3763EE}" type="pres">
      <dgm:prSet presAssocID="{DD945DBE-B777-4A5A-BE55-4DBE4D23769B}" presName="parentLin" presStyleCnt="0"/>
      <dgm:spPr/>
    </dgm:pt>
    <dgm:pt modelId="{FC9E4BCC-63B4-4838-B460-A9130BBFB5F4}" type="pres">
      <dgm:prSet presAssocID="{DD945DBE-B777-4A5A-BE55-4DBE4D23769B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5B3328AA-A094-4B90-B5C9-4698EA2B7299}" type="pres">
      <dgm:prSet presAssocID="{DD945DBE-B777-4A5A-BE55-4DBE4D23769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DFF78F-22D0-4807-B510-2CE5296B844D}" type="pres">
      <dgm:prSet presAssocID="{DD945DBE-B777-4A5A-BE55-4DBE4D23769B}" presName="negativeSpace" presStyleCnt="0"/>
      <dgm:spPr/>
    </dgm:pt>
    <dgm:pt modelId="{BE25C53E-F90B-43CC-BFCC-7FB227115DC7}" type="pres">
      <dgm:prSet presAssocID="{DD945DBE-B777-4A5A-BE55-4DBE4D23769B}" presName="childText" presStyleLbl="conFgAcc1" presStyleIdx="1" presStyleCnt="3">
        <dgm:presLayoutVars>
          <dgm:bulletEnabled val="1"/>
        </dgm:presLayoutVars>
      </dgm:prSet>
      <dgm:spPr/>
    </dgm:pt>
    <dgm:pt modelId="{36F73E7C-681A-49CF-97DB-67D84D3C58D2}" type="pres">
      <dgm:prSet presAssocID="{4F73A4E6-BA05-41FA-B7C2-83C21AAFAD7B}" presName="spaceBetweenRectangles" presStyleCnt="0"/>
      <dgm:spPr/>
    </dgm:pt>
    <dgm:pt modelId="{2B4977FD-7F72-4963-A434-9E89A6F78C8D}" type="pres">
      <dgm:prSet presAssocID="{0D12B724-7AEC-4434-8BBA-56B61296F155}" presName="parentLin" presStyleCnt="0"/>
      <dgm:spPr/>
    </dgm:pt>
    <dgm:pt modelId="{7D221980-29BA-434F-A3C3-F695EDFD2393}" type="pres">
      <dgm:prSet presAssocID="{0D12B724-7AEC-4434-8BBA-56B61296F155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9C9C9319-86E2-4164-B2D6-59CBDF759258}" type="pres">
      <dgm:prSet presAssocID="{0D12B724-7AEC-4434-8BBA-56B61296F155}" presName="parentText" presStyleLbl="node1" presStyleIdx="2" presStyleCnt="3" custScaleX="11654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5DC837-D122-48E7-B380-30C83327E61F}" type="pres">
      <dgm:prSet presAssocID="{0D12B724-7AEC-4434-8BBA-56B61296F155}" presName="negativeSpace" presStyleCnt="0"/>
      <dgm:spPr/>
    </dgm:pt>
    <dgm:pt modelId="{239BAC45-78C8-4F4D-A028-8973B158DC2E}" type="pres">
      <dgm:prSet presAssocID="{0D12B724-7AEC-4434-8BBA-56B61296F155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A34D3F4-E266-42D6-B489-23EE2A36934E}" srcId="{B1EA8A66-C02A-4EC8-9016-13438710EDE0}" destId="{70C6130E-DD61-48FA-9B3D-72EDDEC2E6BA}" srcOrd="0" destOrd="0" parTransId="{2C55254C-CC3A-4483-888C-999375982282}" sibTransId="{090D6963-5F0B-453C-9DA4-6CBC1914D9BE}"/>
    <dgm:cxn modelId="{36C11F6F-E3B3-4869-A131-3D5CCA7CCF8D}" type="presOf" srcId="{70C6130E-DD61-48FA-9B3D-72EDDEC2E6BA}" destId="{299D8415-E140-4864-9E79-F33600BE0AA6}" srcOrd="1" destOrd="0" presId="urn:microsoft.com/office/officeart/2005/8/layout/list1"/>
    <dgm:cxn modelId="{25CCA4A5-B703-465A-A5FF-A19C4D03C923}" type="presOf" srcId="{B1EA8A66-C02A-4EC8-9016-13438710EDE0}" destId="{2B116A8B-2A06-42FB-9BF9-298440052158}" srcOrd="0" destOrd="0" presId="urn:microsoft.com/office/officeart/2005/8/layout/list1"/>
    <dgm:cxn modelId="{BAB01AF9-7685-4952-B0F2-CE8491E4D435}" type="presOf" srcId="{70C6130E-DD61-48FA-9B3D-72EDDEC2E6BA}" destId="{0AE589A1-D09D-4ED4-98EF-DE9DB460457D}" srcOrd="0" destOrd="0" presId="urn:microsoft.com/office/officeart/2005/8/layout/list1"/>
    <dgm:cxn modelId="{A4413462-0F7E-4D42-ABA2-B04812D614A1}" type="presOf" srcId="{DD945DBE-B777-4A5A-BE55-4DBE4D23769B}" destId="{5B3328AA-A094-4B90-B5C9-4698EA2B7299}" srcOrd="1" destOrd="0" presId="urn:microsoft.com/office/officeart/2005/8/layout/list1"/>
    <dgm:cxn modelId="{E26CF7B2-943B-42B6-A5DC-7315F02CBC36}" srcId="{B1EA8A66-C02A-4EC8-9016-13438710EDE0}" destId="{DD945DBE-B777-4A5A-BE55-4DBE4D23769B}" srcOrd="1" destOrd="0" parTransId="{63CA87AB-5562-4E30-B642-E890D6592202}" sibTransId="{4F73A4E6-BA05-41FA-B7C2-83C21AAFAD7B}"/>
    <dgm:cxn modelId="{773CD891-7F2A-4ACE-BBDB-01DF4E08ED19}" type="presOf" srcId="{0D12B724-7AEC-4434-8BBA-56B61296F155}" destId="{7D221980-29BA-434F-A3C3-F695EDFD2393}" srcOrd="0" destOrd="0" presId="urn:microsoft.com/office/officeart/2005/8/layout/list1"/>
    <dgm:cxn modelId="{F2DEE726-2141-453E-86CA-63399DE26BB6}" type="presOf" srcId="{0D12B724-7AEC-4434-8BBA-56B61296F155}" destId="{9C9C9319-86E2-4164-B2D6-59CBDF759258}" srcOrd="1" destOrd="0" presId="urn:microsoft.com/office/officeart/2005/8/layout/list1"/>
    <dgm:cxn modelId="{F6664360-5A1D-4AB0-965D-FD117A47BE85}" type="presOf" srcId="{DD945DBE-B777-4A5A-BE55-4DBE4D23769B}" destId="{FC9E4BCC-63B4-4838-B460-A9130BBFB5F4}" srcOrd="0" destOrd="0" presId="urn:microsoft.com/office/officeart/2005/8/layout/list1"/>
    <dgm:cxn modelId="{62BD3E6A-697D-4A1D-8A93-0BA5158D9A6C}" srcId="{B1EA8A66-C02A-4EC8-9016-13438710EDE0}" destId="{0D12B724-7AEC-4434-8BBA-56B61296F155}" srcOrd="2" destOrd="0" parTransId="{478B8916-0B0B-4AB5-BC25-2F778338A2E8}" sibTransId="{D0CC50BE-F4F9-4BDA-B4FA-0E3FF359E7E9}"/>
    <dgm:cxn modelId="{DB02911D-499B-4EB8-BBE9-F8D07B740777}" type="presParOf" srcId="{2B116A8B-2A06-42FB-9BF9-298440052158}" destId="{3FC7C655-D75E-4929-B2B3-CD49D2720C18}" srcOrd="0" destOrd="0" presId="urn:microsoft.com/office/officeart/2005/8/layout/list1"/>
    <dgm:cxn modelId="{6AFE537D-D940-4EFC-88D3-BC2FAE891D41}" type="presParOf" srcId="{3FC7C655-D75E-4929-B2B3-CD49D2720C18}" destId="{0AE589A1-D09D-4ED4-98EF-DE9DB460457D}" srcOrd="0" destOrd="0" presId="urn:microsoft.com/office/officeart/2005/8/layout/list1"/>
    <dgm:cxn modelId="{A83BF120-5FD2-4713-B3B8-2A6C6241D621}" type="presParOf" srcId="{3FC7C655-D75E-4929-B2B3-CD49D2720C18}" destId="{299D8415-E140-4864-9E79-F33600BE0AA6}" srcOrd="1" destOrd="0" presId="urn:microsoft.com/office/officeart/2005/8/layout/list1"/>
    <dgm:cxn modelId="{A97C449E-001C-4E32-AA86-B75416622373}" type="presParOf" srcId="{2B116A8B-2A06-42FB-9BF9-298440052158}" destId="{ED50E4A8-E264-4D41-8C87-1C791C94F31C}" srcOrd="1" destOrd="0" presId="urn:microsoft.com/office/officeart/2005/8/layout/list1"/>
    <dgm:cxn modelId="{BFCF0E61-E547-4976-BB30-6783CE0B857F}" type="presParOf" srcId="{2B116A8B-2A06-42FB-9BF9-298440052158}" destId="{68D6444C-25D1-4366-86B8-E069CB6424F8}" srcOrd="2" destOrd="0" presId="urn:microsoft.com/office/officeart/2005/8/layout/list1"/>
    <dgm:cxn modelId="{867D3F77-30AF-44EE-B27E-78476AE04B88}" type="presParOf" srcId="{2B116A8B-2A06-42FB-9BF9-298440052158}" destId="{2496C765-5AF9-4A45-B5ED-3BA454E38B00}" srcOrd="3" destOrd="0" presId="urn:microsoft.com/office/officeart/2005/8/layout/list1"/>
    <dgm:cxn modelId="{F1D9C907-AF0D-4124-8DCD-256FED85EC29}" type="presParOf" srcId="{2B116A8B-2A06-42FB-9BF9-298440052158}" destId="{4446CF13-7E81-48C8-B92C-0D531D3763EE}" srcOrd="4" destOrd="0" presId="urn:microsoft.com/office/officeart/2005/8/layout/list1"/>
    <dgm:cxn modelId="{F0977E56-E5D9-4CF8-B427-AC218B34BF23}" type="presParOf" srcId="{4446CF13-7E81-48C8-B92C-0D531D3763EE}" destId="{FC9E4BCC-63B4-4838-B460-A9130BBFB5F4}" srcOrd="0" destOrd="0" presId="urn:microsoft.com/office/officeart/2005/8/layout/list1"/>
    <dgm:cxn modelId="{CA366808-7E28-47B8-BB75-999DAA166D41}" type="presParOf" srcId="{4446CF13-7E81-48C8-B92C-0D531D3763EE}" destId="{5B3328AA-A094-4B90-B5C9-4698EA2B7299}" srcOrd="1" destOrd="0" presId="urn:microsoft.com/office/officeart/2005/8/layout/list1"/>
    <dgm:cxn modelId="{D3F28F1F-B322-4BBF-9A44-B2F51866FDA9}" type="presParOf" srcId="{2B116A8B-2A06-42FB-9BF9-298440052158}" destId="{4EDFF78F-22D0-4807-B510-2CE5296B844D}" srcOrd="5" destOrd="0" presId="urn:microsoft.com/office/officeart/2005/8/layout/list1"/>
    <dgm:cxn modelId="{F69AD250-39F5-4E18-AA23-8B6EBA0CB3DD}" type="presParOf" srcId="{2B116A8B-2A06-42FB-9BF9-298440052158}" destId="{BE25C53E-F90B-43CC-BFCC-7FB227115DC7}" srcOrd="6" destOrd="0" presId="urn:microsoft.com/office/officeart/2005/8/layout/list1"/>
    <dgm:cxn modelId="{927B010D-B80D-4D90-A2CA-75A9EA2D6482}" type="presParOf" srcId="{2B116A8B-2A06-42FB-9BF9-298440052158}" destId="{36F73E7C-681A-49CF-97DB-67D84D3C58D2}" srcOrd="7" destOrd="0" presId="urn:microsoft.com/office/officeart/2005/8/layout/list1"/>
    <dgm:cxn modelId="{55D23E8B-6FDD-4F60-9FED-BD01D9B79A12}" type="presParOf" srcId="{2B116A8B-2A06-42FB-9BF9-298440052158}" destId="{2B4977FD-7F72-4963-A434-9E89A6F78C8D}" srcOrd="8" destOrd="0" presId="urn:microsoft.com/office/officeart/2005/8/layout/list1"/>
    <dgm:cxn modelId="{94F843FC-7B72-4DA4-B0D6-FA8B4131723B}" type="presParOf" srcId="{2B4977FD-7F72-4963-A434-9E89A6F78C8D}" destId="{7D221980-29BA-434F-A3C3-F695EDFD2393}" srcOrd="0" destOrd="0" presId="urn:microsoft.com/office/officeart/2005/8/layout/list1"/>
    <dgm:cxn modelId="{53D677E7-160B-4FAF-BE4C-8D75813E6323}" type="presParOf" srcId="{2B4977FD-7F72-4963-A434-9E89A6F78C8D}" destId="{9C9C9319-86E2-4164-B2D6-59CBDF759258}" srcOrd="1" destOrd="0" presId="urn:microsoft.com/office/officeart/2005/8/layout/list1"/>
    <dgm:cxn modelId="{C93F1203-4B20-45B7-B7DB-2939282892B9}" type="presParOf" srcId="{2B116A8B-2A06-42FB-9BF9-298440052158}" destId="{7C5DC837-D122-48E7-B380-30C83327E61F}" srcOrd="9" destOrd="0" presId="urn:microsoft.com/office/officeart/2005/8/layout/list1"/>
    <dgm:cxn modelId="{CF0EE815-3EE2-4AEF-8927-18D5EFB30D45}" type="presParOf" srcId="{2B116A8B-2A06-42FB-9BF9-298440052158}" destId="{239BAC45-78C8-4F4D-A028-8973B158DC2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D6444C-25D1-4366-86B8-E069CB6424F8}">
      <dsp:nvSpPr>
        <dsp:cNvPr id="0" name=""/>
        <dsp:cNvSpPr/>
      </dsp:nvSpPr>
      <dsp:spPr>
        <a:xfrm>
          <a:off x="0" y="440441"/>
          <a:ext cx="4448576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9D8415-E140-4864-9E79-F33600BE0AA6}">
      <dsp:nvSpPr>
        <dsp:cNvPr id="0" name=""/>
        <dsp:cNvSpPr/>
      </dsp:nvSpPr>
      <dsp:spPr>
        <a:xfrm>
          <a:off x="222428" y="56681"/>
          <a:ext cx="3761311" cy="767520"/>
        </a:xfrm>
        <a:prstGeom prst="roundRect">
          <a:avLst/>
        </a:prstGeom>
        <a:solidFill>
          <a:srgbClr val="00B0F0">
            <a:alpha val="90000"/>
          </a:srgb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702" tIns="0" rIns="117702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>
              <a:latin typeface="Comic Sans MS" panose="030F0702030302020204" pitchFamily="66" charset="0"/>
            </a:rPr>
            <a:t>8 осередків</a:t>
          </a:r>
          <a:endParaRPr lang="en-US" sz="3200" kern="1200" dirty="0">
            <a:latin typeface="Comic Sans MS" panose="030F0702030302020204" pitchFamily="66" charset="0"/>
          </a:endParaRPr>
        </a:p>
      </dsp:txBody>
      <dsp:txXfrm>
        <a:off x="259895" y="94148"/>
        <a:ext cx="3686377" cy="692586"/>
      </dsp:txXfrm>
    </dsp:sp>
    <dsp:sp modelId="{BE25C53E-F90B-43CC-BFCC-7FB227115DC7}">
      <dsp:nvSpPr>
        <dsp:cNvPr id="0" name=""/>
        <dsp:cNvSpPr/>
      </dsp:nvSpPr>
      <dsp:spPr>
        <a:xfrm>
          <a:off x="0" y="1619801"/>
          <a:ext cx="4448576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3328AA-A094-4B90-B5C9-4698EA2B7299}">
      <dsp:nvSpPr>
        <dsp:cNvPr id="0" name=""/>
        <dsp:cNvSpPr/>
      </dsp:nvSpPr>
      <dsp:spPr>
        <a:xfrm>
          <a:off x="222428" y="1236041"/>
          <a:ext cx="3114003" cy="767520"/>
        </a:xfrm>
        <a:prstGeom prst="roundRect">
          <a:avLst/>
        </a:prstGeom>
        <a:solidFill>
          <a:srgbClr val="FF0000">
            <a:alpha val="70000"/>
          </a:srgb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702" tIns="0" rIns="117702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>
              <a:latin typeface="Comic Sans MS" panose="030F0702030302020204" pitchFamily="66" charset="0"/>
            </a:rPr>
            <a:t>Щоденні 5 </a:t>
          </a:r>
          <a:endParaRPr lang="en-US" sz="3200" kern="1200" dirty="0">
            <a:latin typeface="Comic Sans MS" panose="030F0702030302020204" pitchFamily="66" charset="0"/>
          </a:endParaRPr>
        </a:p>
      </dsp:txBody>
      <dsp:txXfrm>
        <a:off x="259895" y="1273508"/>
        <a:ext cx="3039069" cy="692586"/>
      </dsp:txXfrm>
    </dsp:sp>
    <dsp:sp modelId="{239BAC45-78C8-4F4D-A028-8973B158DC2E}">
      <dsp:nvSpPr>
        <dsp:cNvPr id="0" name=""/>
        <dsp:cNvSpPr/>
      </dsp:nvSpPr>
      <dsp:spPr>
        <a:xfrm>
          <a:off x="0" y="2799161"/>
          <a:ext cx="4448576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9C9319-86E2-4164-B2D6-59CBDF759258}">
      <dsp:nvSpPr>
        <dsp:cNvPr id="0" name=""/>
        <dsp:cNvSpPr/>
      </dsp:nvSpPr>
      <dsp:spPr>
        <a:xfrm>
          <a:off x="222428" y="2415401"/>
          <a:ext cx="3629183" cy="767520"/>
        </a:xfrm>
        <a:prstGeom prst="roundRect">
          <a:avLst/>
        </a:prstGeom>
        <a:solidFill>
          <a:srgbClr val="002060">
            <a:alpha val="50000"/>
          </a:srgb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702" tIns="0" rIns="117702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>
              <a:latin typeface="Comic Sans MS" panose="030F0702030302020204" pitchFamily="66" charset="0"/>
            </a:rPr>
            <a:t>Щоденні 3</a:t>
          </a:r>
          <a:endParaRPr lang="en-US" sz="3200" kern="1200" dirty="0">
            <a:latin typeface="Comic Sans MS" panose="030F0702030302020204" pitchFamily="66" charset="0"/>
          </a:endParaRPr>
        </a:p>
      </dsp:txBody>
      <dsp:txXfrm>
        <a:off x="259895" y="2452868"/>
        <a:ext cx="3554249" cy="6925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C29125-769F-45A8-BFE5-815F6BC11661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42E41-8D55-4EEB-A298-86B4B873F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107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ADA6FC78-4D2A-4CD2-A077-9A4E0A6B537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B75B9B00-E318-4E33-9272-57F59F599BF8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9431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43">
        <p15:prstTrans prst="peelOff"/>
      </p:transition>
    </mc:Choice>
    <mc:Fallback xmlns="">
      <p:transition spd="slow" advTm="3043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FC78-4D2A-4CD2-A077-9A4E0A6B537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9B00-E318-4E33-9272-57F59F599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646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43">
        <p15:prstTrans prst="peelOff"/>
      </p:transition>
    </mc:Choice>
    <mc:Fallback xmlns="">
      <p:transition spd="slow" advTm="3043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FC78-4D2A-4CD2-A077-9A4E0A6B537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9B00-E318-4E33-9272-57F59F599BF8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176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43">
        <p15:prstTrans prst="peelOff"/>
      </p:transition>
    </mc:Choice>
    <mc:Fallback xmlns="">
      <p:transition spd="slow" advTm="3043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FC78-4D2A-4CD2-A077-9A4E0A6B537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9B00-E318-4E33-9272-57F59F599BF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116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43">
        <p15:prstTrans prst="peelOff"/>
      </p:transition>
    </mc:Choice>
    <mc:Fallback xmlns="">
      <p:transition spd="slow" advTm="304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FC78-4D2A-4CD2-A077-9A4E0A6B537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9B00-E318-4E33-9272-57F59F599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488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43">
        <p15:prstTrans prst="peelOff"/>
      </p:transition>
    </mc:Choice>
    <mc:Fallback xmlns="">
      <p:transition spd="slow" advTm="304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FC78-4D2A-4CD2-A077-9A4E0A6B537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9B00-E318-4E33-9272-57F59F599BF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729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43">
        <p15:prstTrans prst="peelOff"/>
      </p:transition>
    </mc:Choice>
    <mc:Fallback xmlns="">
      <p:transition spd="slow" advTm="3043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FC78-4D2A-4CD2-A077-9A4E0A6B537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9B00-E318-4E33-9272-57F59F599BF8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674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43">
        <p15:prstTrans prst="peelOff"/>
      </p:transition>
    </mc:Choice>
    <mc:Fallback xmlns="">
      <p:transition spd="slow" advTm="3043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FC78-4D2A-4CD2-A077-9A4E0A6B537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9B00-E318-4E33-9272-57F59F599BF8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678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43">
        <p15:prstTrans prst="peelOff"/>
      </p:transition>
    </mc:Choice>
    <mc:Fallback xmlns="">
      <p:transition spd="slow" advTm="3043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FC78-4D2A-4CD2-A077-9A4E0A6B537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9B00-E318-4E33-9272-57F59F599BF8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6106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43">
        <p15:prstTrans prst="peelOff"/>
      </p:transition>
    </mc:Choice>
    <mc:Fallback xmlns="">
      <p:transition spd="slow" advTm="304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FC78-4D2A-4CD2-A077-9A4E0A6B537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9B00-E318-4E33-9272-57F59F599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99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43">
        <p15:prstTrans prst="peelOff"/>
      </p:transition>
    </mc:Choice>
    <mc:Fallback xmlns="">
      <p:transition spd="slow" advTm="3043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FC78-4D2A-4CD2-A077-9A4E0A6B537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9B00-E318-4E33-9272-57F59F599BF8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396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43">
        <p15:prstTrans prst="peelOff"/>
      </p:transition>
    </mc:Choice>
    <mc:Fallback xmlns="">
      <p:transition spd="slow" advTm="3043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FC78-4D2A-4CD2-A077-9A4E0A6B537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9B00-E318-4E33-9272-57F59F599BF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2246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43">
        <p15:prstTrans prst="peelOff"/>
      </p:transition>
    </mc:Choice>
    <mc:Fallback xmlns="">
      <p:transition spd="slow" advTm="3043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FC78-4D2A-4CD2-A077-9A4E0A6B537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9B00-E318-4E33-9272-57F59F599BF8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9722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43">
        <p15:prstTrans prst="peelOff"/>
      </p:transition>
    </mc:Choice>
    <mc:Fallback xmlns="">
      <p:transition spd="slow" advTm="3043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FC78-4D2A-4CD2-A077-9A4E0A6B537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9B00-E318-4E33-9272-57F59F599BF8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4097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43">
        <p15:prstTrans prst="peelOff"/>
      </p:transition>
    </mc:Choice>
    <mc:Fallback xmlns="">
      <p:transition spd="slow" advTm="3043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FC78-4D2A-4CD2-A077-9A4E0A6B537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9B00-E318-4E33-9272-57F59F599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319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43">
        <p15:prstTrans prst="peelOff"/>
      </p:transition>
    </mc:Choice>
    <mc:Fallback xmlns="">
      <p:transition spd="slow" advTm="3043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FC78-4D2A-4CD2-A077-9A4E0A6B537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9B00-E318-4E33-9272-57F59F599BF8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4778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43">
        <p15:prstTrans prst="peelOff"/>
      </p:transition>
    </mc:Choice>
    <mc:Fallback xmlns="">
      <p:transition spd="slow" advTm="3043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FC78-4D2A-4CD2-A077-9A4E0A6B537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9B00-E318-4E33-9272-57F59F599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53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43">
        <p15:prstTrans prst="peelOff"/>
      </p:transition>
    </mc:Choice>
    <mc:Fallback xmlns="">
      <p:transition spd="slow" advTm="3043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DA6FC78-4D2A-4CD2-A077-9A4E0A6B537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75B9B00-E318-4E33-9272-57F59F599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75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43">
        <p15:prstTrans prst="peelOff"/>
      </p:transition>
    </mc:Choice>
    <mc:Fallback xmlns="">
      <p:transition spd="slow" advTm="3043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4.jpe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4.jpeg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e2/4e/e4/e24ee4d52186c38b999a17a9f596fbd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18" y="1"/>
            <a:ext cx="114611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105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43">
        <p15:prstTrans prst="peelOff"/>
      </p:transition>
    </mc:Choice>
    <mc:Fallback xmlns="">
      <p:transition spd="slow" advTm="3043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39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https://i.pinimg.com/564x/fc/7f/34/fc7f34db23d0c78b1a49f6bac86ba2a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527" y="96592"/>
            <a:ext cx="4860926" cy="676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667891544"/>
              </p:ext>
            </p:extLst>
          </p:nvPr>
        </p:nvGraphicFramePr>
        <p:xfrm>
          <a:off x="838199" y="96593"/>
          <a:ext cx="5614115" cy="6552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8319752" y="2240924"/>
            <a:ext cx="1841679" cy="3000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7366716" y="850006"/>
            <a:ext cx="3541690" cy="139091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«</a:t>
            </a:r>
            <a:r>
              <a:rPr lang="ru-RU" sz="32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Учитися</a:t>
            </a:r>
            <a:r>
              <a:rPr lang="ru-RU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 знати</a:t>
            </a:r>
            <a:r>
              <a:rPr lang="ru-RU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»</a:t>
            </a:r>
            <a:endParaRPr lang="en-US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5156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43">
        <p15:prstTrans prst="peelOff"/>
      </p:transition>
    </mc:Choice>
    <mc:Fallback xmlns="">
      <p:transition spd="slow" advTm="30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3175716"/>
            <a:ext cx="6858000" cy="12192002"/>
          </a:xfrm>
          <a:prstGeom prst="rect">
            <a:avLst/>
          </a:prstGeom>
        </p:spPr>
      </p:pic>
      <p:pic>
        <p:nvPicPr>
          <p:cNvPr id="9218" name="Picture 2" descr="https://lh3.googleusercontent.com/5ddwBlPU0hGzMi2rx0Y0hy4FxBd0OQ3fTtxKrv6YYR2oqbpjeTeM6t-lKv7iT-f71_OAv0HsJb5BogxS4bazB0JbSB_HottSVrHTUkhiAmFMFkU_1umthOTQ_9jsgTBDsVd6a6pqoLJllOvIk1ttUEue-dkHmz0IN08NTDyQ204vTKMEaIh8FQFVHMC0_chijOD3Co2PdJFifmjm19N1Hg0LS55GnxggNsvnVnB6WJey29KH7y7b6NGelFxso7fAJK1aqVPhpiiDkkrY06PQ4teJ8oqEjacy6UuYEMIDO079qTa7nrvKL_4MK849DHC5x8f42IlDFdvz05NXbgy_1TgGjJ0JzxsihsdifKMDBPdlolLFRodxjRzJnXcKVioh5iGqyZOdmCUUIsG8dfk7snXeesSmyRubsQVTSie2Pxz-XCshwibthd7aupDMO7L2_Bzqnc--R4r2-g7MC0o4zBY39LtFJLNCS9SFGE1ibjXaVwjjWyuZHi-WFUAIPdMVSvnWR5EP-Hk5et3Y0LiN5pDwBUFHnze7uTWLTQgd7uPSgSAyQ437vufGItJ3SrE-Le0RxdL-EkpialNujo_dNRHhDOGOowa0BU4puLxjPFj5y62FCvmGuIOKRYVDWKP1l0fh56z5RoMDIVKxaQBoGhyFkOfTZGzX2nomfYJgmP631MtrU26_4b3Vsc534RjoBRi2-pCravx8DCr9TQ876MVj=w876-h657-no?authuser=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0" r="5241"/>
          <a:stretch/>
        </p:blipFill>
        <p:spPr bwMode="auto">
          <a:xfrm>
            <a:off x="155575" y="-124967"/>
            <a:ext cx="5279309" cy="3505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20" name="Picture 4" descr="https://lh3.googleusercontent.com/0Sx3hDSPJUjCnLDqSETQ36oXYWXJRu8r-nwo91iAmnSAVAPWLcR1t__nKHK4P-NIcutwErN8_aGNEtQYvtpZRibwfqjXv1vN9X1BeZ_LMSoMicKhsenPj8UGS7uHdfwOcdaHBBvfPwMfIFUJkfYjogwRzy4LEtolhrya-XSEFzXEKTu8JJHIkiIw_9sJGWqjY90g-XaXuZcJmRSZ7fIWkqwV2pgC6OezfzHjiTPbbZfYT59Er6fi11ceEXUP7qEux0acAExWC5oHm9zDTvtv08tqrt9xqGzTc6B0VbHkvuBZYEBh9HXRIdIA3ECGxX61tyNNt7TgtJw68uhSHBcsS2dyEFPxO7qe5iPbQMn9xHCWMxmKlOLMkntfoOhH25fj837IY61FhsjBFK5FIw_gCoSY2cQv5BTB8fOXL5p44XwJgz555HWblUaX7jZsv7OcEGiUsJtv2UpIeD5KNB8lc7O_vQ1RqKVADQb70p9Rp64rmbzD825bXjGSGIKqXqG9nKWFyfix0xEy6ZshvaEbhlhs3jCjMfJgA0QStlVBHt9llhFCaWRv6lUZ9jekFf3bv1ioKO7fOUOiz2IOHhTscsoR0QWsI7l8hqTrVsnXEce087McJ4zMcVQx0vTGur7KPNioHeaMZlijScIUK8WXcwop_YmIp95JH0O-FuyDZc51yGCTehO5KZ8UNxVcxMBaioCdBHl0jMDXmmemeDjJASVc=w493-h657-no?authuser=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64"/>
          <a:stretch/>
        </p:blipFill>
        <p:spPr bwMode="auto">
          <a:xfrm>
            <a:off x="8998065" y="3155324"/>
            <a:ext cx="3268161" cy="307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lh3.googleusercontent.com/BII5ngj91tjRMUfKJ3bS6BaJALKItn6c3T5v6E9UVI5e2av7CdsBiMyFbME1GKPp7QbfvavpmWm9aQ1sncmLFBqpvaXQqsV3IbpuYH30CPIQ88E5SRRERV5naa8vPeaehh-ore7mHtpBnAdzrs-46wvTV89v2i_f6KgGc14DMNjMOJByiRhPqyAt6TyOnIvto_ErO4g-9CzZs2JwGYwX7ColZAAutr0Y3Ja4XP9aGU2mlaxukNu7Ib9uGj4-FdX0N8ABvDM2eJSxfN24rJNJyPeJOtgr0vrdtTZIUNh5ZNM1oD1yXkBwt2XKCxJasF_wf7O89bFVC0ZSySQKZsNj4IWgK0j11Kli0nxCMsPa78n-5xJZJio0tBHOv0A8mDVF9ANIPi4ljx9sT64kpKJBM-znFTqbgGuw2YP7_sQFE_Tfrtu5NQfUvrJMXsbDOr_2ZogRofuHDegnXoUre3oomQ0V1isv811f_je4TOdwUA1HbxOzDCyQ6y0IT8eXVF_PJ-6sQ478aCR5fW_RcV5jwROHnDEYrhbgBAq3WtXJ0Wa-9ZjCzKK9PMgDCd_tZ3pgb9LB7jwOlI99HfI1mpo99A08XB4i-lLF3TsemsImJcRYTNZXtIsOvYL2hd7rvEF4VyZAd-4GLG9awcIuMIRqqovZbn4ckEhNXRTCDvcallwaJEshoboh3efTX8cpjlq-l6LMEl122k_InvtW7QRX_J8W=w876-h657-no?authuser=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" t="10991" r="6629"/>
          <a:stretch/>
        </p:blipFill>
        <p:spPr bwMode="auto">
          <a:xfrm>
            <a:off x="261881" y="3483731"/>
            <a:ext cx="4237150" cy="2968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24" name="Picture 8" descr="https://lh3.googleusercontent.com/tixAOBzr9XS_DUE0oj6pi2fapdmu_31V0b9s5jmjZES-vTh27TSArwlMTpFXZrY7CovgDoLgU1K2uxLEwOcvBOU6Utm9Bm45BWispO5MAxKNGnKDlkqp63StVl2hqp1jeeSIK5OZMyRkPmFzBU7mdMOXuHj_xCPIqCNRa1pNh8QMI-YxObUM8Irwevm4tfgKMWbEg0r-djYwGUDjvtEj5QJVmjdh88h_mj5UEJmcy0rLpAkvHq9OgRkhDHKLudNQOgH3vi3YqpbLNdELZTM1YZbKYNdZayr1myZ8slOdaU_FSHeEbFRXDbcvCWqpUwGWev7GUaEFLlTzo_XiSHVhZqyxqJptGBzDxH-G02lEwmsCh78Yax17v3h8QbFdivI8SBq0e6RtNO-Ox7T_G1FjfuFzz11rzxqR6rJ-uTFtugGJMR2jvCrVZQFmcKb-8PZkpwxsrlEBnGx6A67Xw3Wx1p1DVMj77_AaVwna96yXq8CNsJvUBhQRslVdPwiCNahpS_IQVCpZfvVhkD41dQrmwcxBxvdr0-b3_BLNnCt7wBb48ncZW_o1C-9oHWe0WGg_AvxmLxHAyowBQ6ynibOkf_EkhEJiwSymvIIaC0ed1HUDEcyx-zgVMfZeKgI_STK6zydhIngsy-ysUwog9uhA2XGkqndiIW3xRcsBaK1aB8m7OoUIlkXafHNUTIWd0m4884qObEqqROVlYH6CSfsoE0o2=w876-h657-no?authuser=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2" t="18335" r="3851" b="8605"/>
          <a:stretch/>
        </p:blipFill>
        <p:spPr bwMode="auto">
          <a:xfrm>
            <a:off x="4499031" y="3039113"/>
            <a:ext cx="4906886" cy="2987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https://lh3.googleusercontent.com/QjwLNXLTmqXhBkgrPZaFMHxOGhVroFq8pMOqQzKJFDPSLLLSELw16u4V_vjUoNf3oOdxTMJJ-PbB12XF_7cLp9xCWGN12jEBEAq-6o10xaKBiVfluJkLolCPet8YwVmo2rarFHCJLzhum_WtjRVbyf3c8ljEOUFxikFLKJ_2OVFxpBaDAHRAOVqwnCSkbVH2Zm7Zrp_Yl_wbXj0Z3U3bkKU0ECjGIS9XKnA0E2ZKSmFS204xk4COM1mOAharbFvtbOKIgMLoFTBcLG4_VR_0tMhfnKW0i-dzGCkspBkh_6LhLAttynzOnG-BPlU2zEptRCB8Kdv967mSiuQR4kfPIxaC8ZbjWPzADQZs99rzrPWAsTZ0tu6gtRG2DLPanYsjj46pisuXkKPTVOJPkNSD8BL0-JT9QwP1BdopUkWS_yzXBYoR1DEVD5eOB_Vb2lOgrKkGZ9Ewokp4envptGy97ck62xp9f2GeL7Q92Z9OXA6gAIy4Do0J-kuCOtP79iLa7aomk4ZAweguuPkW6RIskpN9DeUPkrP9PJgrMzEVV5ssHk0HedbgMHuBoDvkXZFfj2TeM7lOmL-aI4As9ILbBAToj40tE7vwrzxxd_xb26MabXUQqxd_oZJsmwNeu3yiPHI7p3Lpl3nwQvuR2TyYFCHUV3RnCTzH3YcYO7_fuj8pWUCDQAyyMv2sWUN068_yD8fQLt2M0TKvHtMVaNp2uTCf=w876-h657-no?authuser=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" t="26127" r="1389" b="1442"/>
          <a:stretch/>
        </p:blipFill>
        <p:spPr bwMode="auto">
          <a:xfrm>
            <a:off x="5303578" y="143271"/>
            <a:ext cx="4447304" cy="25116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0" name="Picture 6" descr="https://lh3.googleusercontent.com/W5-lVgMhsiHaysn_RUIe4xQYdnHha0ukyyoBhIkNvYoC61x9uRnQt4eIwv8JQ_3DXJP182Yv6sZaE5BVVgioVx87olPp6PuII7BWvN_bDL7mco9NKQC8AEKlnUkwxeRqAq4gm5i5hMpPJbq4fc3Wadp-1CBtUvwDOf7n1e8lXibq75WQi92oPdVX67wMsHTLBJ5i313KSwxCHdj0rrhsu6QWuASV7LfmI-lZWXcmEP6P9uKgr0LWCKsHEc5qxYDNNABf0p91fN0es7UPJC0byuvAoTkTwGzbyXw_8ahPyJUSjczOk8fyiJuPR2TO3bNNsGJ2OPSb3QpSyTGpix5IyQE7NG5T1vOXUcfCcdsQzrDohRIIa333qA5js3MAf_HXqoQBOD2TjPFOsr7EUQwg7UuUARilr04P46LmjGS7FSjXX_bywohKNAoxtklIiIVyywKTQgU3HPQn3EXzQDxxrGJRvhDIFjNN7ChTPxOGuJ4jtCoCi1VxSEtPUYXxHZ543iSocGHRU0U4MClpscvjKetbWmICkjvPkCs1S5B9jBGjX5RSNE7twjJZCLsyJV-o4pPkw7rdaG4TG8MJzjjwpfT-9fzglXSMrr9d6T934UsTSe213Tc25h6-wGXmHEmOvdI1Je4ouhBruI_9JjYWSwfdff6bBbWhzBjZkAJoHaml9x2d8j-5wCGuaIHSL1vO3fBW1xGnzw9-4FcUO-CWpdoy=w493-h657-no?authuser=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710" y="-169078"/>
            <a:ext cx="2494566" cy="3324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9011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43">
        <p15:prstTrans prst="peelOff"/>
      </p:transition>
    </mc:Choice>
    <mc:Fallback xmlns="">
      <p:transition spd="slow" advTm="30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07628" y="365125"/>
            <a:ext cx="3446172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8" descr="https://i.pinimg.com/564x/fc/7f/34/fc7f34db23d0c78b1a49f6bac86ba2a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074" y="0"/>
            <a:ext cx="4860926" cy="676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907628" y="843240"/>
            <a:ext cx="30265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«</a:t>
            </a:r>
            <a:r>
              <a:rPr lang="ru-RU" sz="4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Учитися</a:t>
            </a:r>
            <a:r>
              <a:rPr lang="ru-RU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4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діяти</a:t>
            </a:r>
            <a:r>
              <a:rPr lang="ru-RU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»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5124" name="Picture 4" descr="https://i.pinimg.com/564x/bf/58/ee/bf58eee5a230a3c227ee26906b93472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8" t="15598" r="10597" b="13441"/>
          <a:stretch/>
        </p:blipFill>
        <p:spPr bwMode="auto">
          <a:xfrm rot="418700">
            <a:off x="638429" y="337357"/>
            <a:ext cx="5883207" cy="540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 rot="487540">
            <a:off x="1790162" y="1493949"/>
            <a:ext cx="3825025" cy="3451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err="1" smtClean="0">
                <a:latin typeface="Comic Sans MS" panose="030F0702030302020204" pitchFamily="66" charset="0"/>
              </a:rPr>
              <a:t>Застосування</a:t>
            </a:r>
            <a:r>
              <a:rPr lang="ru-RU" dirty="0" smtClean="0">
                <a:latin typeface="Comic Sans MS" panose="030F0702030302020204" pitchFamily="66" charset="0"/>
              </a:rPr>
              <a:t> на </a:t>
            </a:r>
            <a:r>
              <a:rPr lang="ru-RU" dirty="0" err="1" smtClean="0">
                <a:latin typeface="Comic Sans MS" panose="030F0702030302020204" pitchFamily="66" charset="0"/>
              </a:rPr>
              <a:t>практиці</a:t>
            </a:r>
            <a:r>
              <a:rPr lang="ru-RU" dirty="0" smtClean="0">
                <a:latin typeface="Comic Sans MS" panose="030F0702030302020204" pitchFamily="66" charset="0"/>
              </a:rPr>
              <a:t> того, </a:t>
            </a:r>
            <a:r>
              <a:rPr lang="ru-RU" dirty="0" err="1" smtClean="0">
                <a:latin typeface="Comic Sans MS" panose="030F0702030302020204" pitchFamily="66" charset="0"/>
              </a:rPr>
              <a:t>чого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</a:rPr>
              <a:t>навчився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endParaRPr lang="en-US" sz="5300" dirty="0"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6565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43">
        <p15:prstTrans prst="peelOff"/>
      </p:transition>
    </mc:Choice>
    <mc:Fallback xmlns="">
      <p:transition spd="slow" advTm="30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  <p:sp>
        <p:nvSpPr>
          <p:cNvPr id="3" name="AutoShape 4" descr="https://lh3.googleusercontent.com/pw/ACtC-3f8Bph4f1gmgE2B3y67eso99w7nMS1owsrhb43W6maBAUNtsehFSDaCHcyDTcRfrH4geNrP3V4MUgoRn0L-bLVxwwLRurZKS-3iOw7UPbCISOO9SqK4HgMNebSfGHu6SY3FkhJJY3Aan5g3g-XQuf5s3UzpkKGjGPs1bu_Y7AKRUJyyPxtFoHKzpSV8LFsLEcbMnx5Gn3ec0g8TD9uq7Rv4xsqvr_sWd6SqeNagCncJuEjNkkmPKhqJx8UEP2B5fOBPWw1__HUpLecpZFZ6UIGEFqrsvZS3AkrwLRLQpCfVQNmyaUWH6rZyqtmCO3SbkKcltXi5bJ2DNPSakQESD_c8J4dnnWNHmFwmLY3wZsl8bxFPjIJzi2Chn9loGM6Uj55EEgKDyYo50p3qi25BnTW5yM1S3_i-s9xQDoOGokXF1osOABaJUk90o5UPermAQVGCyOon2xwftQcoNoz9X-UzM4RpR2P5XIWRzpe90HGvmzAHhSLKkDbucXh4MJZ2QGzTfyZkZMoc5AS3bxErPk6pDfViKVf4zdVNtcy-undXvDSePgvLjnkNhXqesQRdsVjsStOop2MXJKT9KVbGz1IXlVyFDLloTVIhrLUWYTY5xItRRfYeTswie_0qlUMU1m7RgqUYKA2mtlraBTStZiCzScoHjOHGxlouHJdMke5g73d_VtsjDGiS35c9qkyw1uxAqysVCW9vfgzK0kizjHpo2y9DwrRc6ur3LG0OWm7LEhY=w493-h657-no?authuser=0&amp;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" name="Picture 2" descr="https://lh3.googleusercontent.com/AxgfTsUOAt48-gg94ThxprXQKaDl0PZKynk9OsaMgvwUIFtuUgS9umNMa9GIH9WvKF4xF_syxJQRZAmMyMMQrkrefPwpEvSHdIm4v0v4XXPrDP-IWbwLK6UOliveAJu6-OF-X7aDPonh1GXzSd50ZJ0VxqAICNCZtLALgzuJPlzQVCzTO6_hK-4FXQD0k3CnHfAUFzIQCsdhsNF_Tf-E31r2E2jzMwVrSdc040tT2sH1uo_KlP0BvAqx9lyVnjuUeNFT9GEx--JRxBceMk3QgGHpmzasVcJYD2qvmLTAlXFrtVkSnEv4Z8uI8v1PtuxsvPbQuXd1Dujq38tLzhZ5QQPF9Af93d2VrO3ZDf83L-ODxyM4ZkWk3mQUkYf0YAxaNcZEjysJzeXX4aVmFRRKKKFsavRDzZdsRRXvDKQSsJam_cSZ3yv6dLgaq-KgEcsBqWQfP4vbFBpDgQX1AqJRlrq2MEORDZne_QmJVuNPhqt3kWsoqk0qdxmJ1FGgcIfiRV1SJcE5PWLWbEh81v6WSmSm73YoDJ_vEVvOmYPErsWxDQdQtKh89wUWPbdKw0PSTxlRlhvO96-iQVbzZcr4wHW2WSoDBtroXd50_UXWrK9JkdB-senIITIKnPiugAfP0dWMgqaNI9dIHGtoPtwKXPssFrTOMa3sxLbwKQoX6Oy-I7vszQfIEEUMGVLmCfOI4l-lypwMzKSBPjfJs6cXP0L7=w493-h657-no?authuser=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605" r="18059"/>
          <a:stretch/>
        </p:blipFill>
        <p:spPr bwMode="auto">
          <a:xfrm>
            <a:off x="155575" y="3062215"/>
            <a:ext cx="2797943" cy="3703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https://lh3.googleusercontent.com/79-JJaxX6OsQW9CGDHRTYZpxgCy9-DUZkUfTqS2a-amACGA2Zg_j4QRnm5mPUfx1KsjuokvLNEmxtTsOjm0bzGlH_ZIrN2-Q-oHubSOGTYXyy1iZiOe77K08iDLnxCP0rPDOyFN4-BTR-9C25A2W06ybQ9nYofzttNVDpUGvRwemWFR--AflnY9hhA7qvYHmHzO_YRs-bu1BwRgJdl0B9CJXv_N3jpwl94pq4JmV135eG1qOkv3drLshUicr7N4tucSSthJND3TJ1FPwEHqEQt2_iMzyJQFyTWMxjo7o07ntSYOglrAfSbYL6S9lzLUf0fzoYT3xZ1N9PnllRKbwedIFlBrmLSl-IsMvvJITQDB8iZy_bp8b6NEbECVXCrC7dAaxTvTulssBmoNS0y9B_wqIc9BGKpwhn6oyZhhbkmEIOvuoZRX8imIOPPfUvPpNePtCvSbUocFdOacx6_evNz1aJgsd6Q2LLy6GeVM2zXNks1MG8lso7hTAdWg6LxW2-X4_LSbRNDIdLyhsL2l6RwfZZf7eMbiJILmf74BFsfZlLujPqZBku_6in7Jt3qm0PRNJqDgM3Y-72qAGF-n-6KxNMNS9zlP-Qdflex8M29vPLCLdEF7QO0NMfBPfklga6WyUq6MsAzsO07fDT3umvzQ383aJK4SDvZ_tYHTtCZlIX3wYCmjLDjhz74Rfc_EQaPkJ87A3UjjyHJTrhyP4-rDe=w493-h657-no?authuser=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4" t="13368" r="8963" b="617"/>
          <a:stretch/>
        </p:blipFill>
        <p:spPr bwMode="auto">
          <a:xfrm>
            <a:off x="2895754" y="2819119"/>
            <a:ext cx="3194493" cy="3986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8" name="Picture 6" descr="https://lh3.googleusercontent.com/WglUAvIIPV1i930Fhxwh1Ou4E-DyN8bRC8e29iaeai2CCTAzPgqAYs3MB1I8ASilG_vAlpnIvYWWJOZOWs8kxEMU69pJI7zeWfUAar08CO2jAHaSaOOXWWDXkMZTk8VmkIg8LwaqqEbT99UjHnkIheuxW70c7aFO40V9Bclf8A6K89_croseGFst35fVN3ys_lvuYpdP05wAIEmvtQ_AsJrJxCkHxe5wx8mmITh3i0ka5xjvcd7izwrpqvrPjxH5uDysprzVcr81_BUrF29FzhBs1LDDdtYNUFRIXvJGG52eilOd0KDEeioTeBvmTjPll5rHSPXbnAsO3PtEHcOMDEfN4BQQcx5e4TNJ11jPQH-rIdMxfBDZoja5TR-XXSGt4Bazm51ksw9u4UON2VS-3tbujFG-zCIrYV0ZGl8FOqxbppmsNvelr2OjEkdpmviN2lAQhq58AA6w3lGV8Hbs6nCizIwxhxfmCCFrMmbkmtBestb4ijozrdePN5hGTSpbtG-xSBn46EQJpodfN_XTMIgKQSw3vsda51fSrjmzChtY9R94SUu4P615Fm-yKsvY6oL3HU6Mxp-tg0lqMBaMCMFKiRxhoaufj6DHzoLBB6cePtYceCl_vfpD4hGre3pY38oEwiJWK4OFmcuUAUSy8CSNmFKu-QGBj0b043N7ZPYvbJMMBlZ7-8Z10za-6l82oKi5lQ2n9Pw5qb1l6YACUEy2=w493-h657-no?authuser=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49"/>
          <a:stretch/>
        </p:blipFill>
        <p:spPr bwMode="auto">
          <a:xfrm>
            <a:off x="9053902" y="3364079"/>
            <a:ext cx="3103137" cy="330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lh3.googleusercontent.com/s_i995Q5eN2V0fHlCxJ5rHv-XqE_nPneHEyCAsjDd0sKqrWZKOBo-TuIdL3Itiq5c8bT38AxRH0zudw4w_vEPqNug6MOd1McflrpVeC4g2bbV7iPqUV11T92YXs7RzSK0n91DWwShYv31F-AhXeS0bB0INqnGGRzdQ6betJzbDDwbMd9Z8IxR_auPDDCMlOXzhxx4Q7IOX_JcopejkAAnff3hbCTtDwl19mbf01qauXAGAbmpwITImDdYrKfMV4e0VFZdrPD98nnZnAT8_brKEI1oTtPMyuYbK-0fcHLGt2x2TXQyHffNNfkK4eqHSqkcqdkCzRrrX8WXw8-WHCJlT5jKBaCcNEqLv8EY0Bqg2Kq-6tpoU0pXqkRSBXMv1SSgGdu0Xyj_EHz6j6ubVIkkZxdF4xkuI5tJNwSg76WKHKpqN14HLJTKjPPE84mpo3Ev_qVtj2evp9gwvkrdA50B8ymFirqNMtgncT2NF2AOao120b_vN8KGOfzeWLa3VG04Ac6E2uIzUgjJoZnfS-BoOzUq-7SyaVCm619jjqT_cgsBbpWLzmd82mbMAvrNvJmu3wTdbeV8aULOrl-nbmFle6yaHjAmTkf6H4paB0YCZewGz7S03XqMgK3OZ-Uj96LuHLXwu3pQswIW_UwCo5F0xzsjEu_0GbbWXqn1_mfoZ7IW6N_z1ge51Djo316B3g-wyUtXLdATToWAw63HcU0fDyu=w876-h657-no?authuser=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" t="13275"/>
          <a:stretch/>
        </p:blipFill>
        <p:spPr bwMode="auto">
          <a:xfrm>
            <a:off x="2450003" y="69555"/>
            <a:ext cx="3804852" cy="26968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82" name="Picture 10" descr="https://lh3.googleusercontent.com/tzhTgk-8xLJwSt6mZ7kLGVV5vmH83Deb50ZGOSFfDsTAHFlwwQOSLPvX1w6jJv32LLFAbbqzgApH8SWiyxpiVJX4_Whdogwc6yJFVV5GAaOzVUYinf_bq2vBS-ZZlAajr74shD7_UOosSi6eqxcS9Fqqc6od74cwarLlDe2QXp4kTN4YSTSDl6wDajnd4Sjj9BRbuANueeqbhTWg8IqqbPkNc63tDwlsyoMymraXWDotGsns0uj7UGSZHqZ_WUrNGz7j9sbqc_nsY8UTFLFxzDIiVFPYaa1NyKXr_daiTdz8Spz7q1X89ZEPMQWaZz0Da4gMrcdsrE85bGtN4NjpDPKDnRY3mTPHnyRxqzRct6cnTnPLMPMjiKJrceSKhaRnbt98wEw9Aecr_Fw0814nkCtBQ2xN-6O8gnDJOHzj7GJXE_wIiYixWHWHyTSCPHAojRgT_c-wwlNdifzZ1fEehxc104s9s4VdIA_68rBIBnWoPeePwNk2u9CQfAI-IUDw_mTzA5C9cMPVefy8MehDVhqbcvBnRep_Siw7xarv-zCCtOVJUwRgNX8LvSvEohYQsFRM-3mKrjRaeMuNsZf7Curdde3f_-2Cb-P7Yt4hYEYFRlaFnHz0hNbC4fqK79BcMLWBOOJpO7vByD8kkHDFynj4g1c5rLmz_Rqkdbohyz7IELqDXXpIbwOW8NgpGLyt23xZLv_axtkr2pTf0BqLTFFy=w493-h657-no?authuser=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0" y="69555"/>
            <a:ext cx="2215456" cy="2923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84" name="Picture 12" descr="https://lh3.googleusercontent.com/4XrmdOWzAkxmkURaw7uPMH-fMYjVkM5f2-fwLLxMdcZ1ZgJrhbNl_YFIdrLlsL_2ZTnIaDRRQ0rj0Xdx0obt4hVy37Jy9GbtKXMnnTmcppuTWn_wZ3FUtUBygzjF7u0nmSqR3trrJRipoPdf-NI1rnb8FNVB-8yGT4WV0MBWCgVVMT4F6D_fPgEQuzC60WEgkZCmN7NIBz3VBwh6PnIqPKsF2HXh-CYlo94bkF8nG6WlfupBdzx8ADVTDnWYrlxa9O6r0Iy3yZJe5B3_BPXDQ_xKBedn_8owPONp9COAriOdx1PVNAdtflA52lF1TdpMruunte6BsDIJs3F6vH-TbYo1gEByE8GFXCjjoLcEkv3T6P93y85goUjh9Ad4s1du94XqRbWlqgIhbQqrhDIYJjfEWcRAfUmb9RZAvmaqxiDVAN9feGq0oZnwW7GGrJnYBnx6U8eR4pI4meHtNtU7TY2skViOiL_BbAIRYzkmarZdgCDk4KLooETKo9pHFXm8-QgzknVm3bhad6DShBFLLGy6GYg_B2M978g8fts0iGE8tWxQmDho4JuTAQrpwzu5Wjm5PDYKcTQTv3tAXcMPliMyaLLUvGMg3m-9v4zOHGXXwx5hsGxpqLy189sEPYZ9ZJrUdI8RIsR7xY0yq7m8hrRJhwVGmHpxax82Uzh5iGeqAEn_JCv7JRFHKSrNSFy1hbqeswncr5IEYDW4rM4Z2_YU=w493-h657-no?authuser=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469" y="-105054"/>
            <a:ext cx="2719570" cy="36242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86" name="Picture 14" descr="https://lh3.googleusercontent.com/0cGFGSnPCM6cZPTtWydPe15063M54yGnPoZFVJyF4ddjAEKzSla9K0JmtmHpQSrkCm9okQltsf7TtqMXw_BIjfssuhSDUsmBwGl7CuLusKj--rhSh9N-n6Udz41ggMkhUCEJ8ACQR6yl1u_tGUSQJiLu1EPHHNsC9enIQA4p3McK9yidq3e9XTJppSDcGGyp66fRJ7Rl-ReP6oPPCZ0T-pH34VNX4dk_YJ1-3qbeMeXmFHp-WVfco6yF6hU1-ME56B2av30wVavR1HDjQt0y6AdIw8Tg6an924GxKc_5v9rtcG62Myyr8CMndHEvzS08xrcmnHpZrF4k_JVfHH7r1XFyDYWu7YnhMTOrhS8cr45md5iq6JHQ3irLlKAlWrnkEcrAopcW2WX-MrmYzY1vgtIZHsIJgzfkr-UMTeHTTWeIGwda0QlIkstX3sapH2gpAgcAqD9EsJJ4vrMeeSNL3tygh3aIYIMdQNf_S_G2CqzZ-3omqNjbh3aGpabBHbDkT3cLSabtgC_svRRhHVZWY5-uI7Bm7EEns2Mjl01Zl1jKlru-lBX3EfrzLEWD5EAGVUXaxKm7c42gRzvKbPsNSzMt79yup_zjQ-5RFVuzgns7Q9HxkRmYzL8aYr-Dply3lfvRF-1658GdsHCXZRI-tBpKKcDD4QO18v7Aj1GVRYvtVP4Py7zPRdBk2Yjuu9SpTnkEHOjp29NDSipy7Yv40Nnb=w493-h657-no?authuser=0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" t="18953" r="-548" b="-206"/>
          <a:stretch/>
        </p:blipFill>
        <p:spPr bwMode="auto">
          <a:xfrm>
            <a:off x="6339693" y="419907"/>
            <a:ext cx="3125847" cy="3384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88" name="Picture 16" descr="https://lh3.googleusercontent.com/gj0qnySNAneDGSItgiIM4JBbBMB9LR2e_zq-4tXI0BxY1OS6uNyhday3yinLW7ZRzGmxcDcTYGkAjuW60y5m-HayQwSQtNAqB6ns-J26790Jk_ETTtH3WLjAdYPZadKSF-FKrmWs3C9DAIP8tXwGUMYf8DETZCUbDuC14Yqk3FztlIMMVBXXyq-uXMhzdWKDeMgTv4sNNv4WQ8gcw17FxMuBmD4yBwF7CQLRakhkdmAPDDaVVQrqNEuG0tAHadLb5vHWJp1DwoToU7YPp_vXdEv4Tv79-igOBK_dUi97yvNInV28mspQW7AOoykQHSoN-DtL1F1cr-aWJD--CWv6yaxsWAnE2o-bBh12r2dTjnC2cRSOGFsJzDNmBAxWn6iJx4Slair1ke5hhY_bTjLwpcaKfgyEEOOYrrZyJn5U8krYSQMOsqJkDjNPIApWifB_H44CtO6SAZEyyJncvBtv0kZFECu2anM26DfLu7i-nPH2Ha6pVPcFu4ExnZVLoaIffv9bw_uT6QSCBPiDk3wIdnXGixuCslk34aCL5CRu4UOIxoMv8e__9xYQGCM_YuyKK-NiazkFbFKv3xpAW68dXQDoEqxd7Ik7-R3Bd-0L8HDDtGBdsttqAx2DtWqs7KRxjmSBkni2S_9ApIGGamiiSNwtqo-p4BGSy2AByYnIdplDaWTnK99hD3HwsrKVzjhrJqYFzIGmv-1T9ItSKcHzwR70=w493-h657-no?authuser=0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0"/>
          <a:stretch/>
        </p:blipFill>
        <p:spPr bwMode="auto">
          <a:xfrm>
            <a:off x="6038073" y="3608483"/>
            <a:ext cx="3103051" cy="3249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202012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43">
        <p15:prstTrans prst="peelOff"/>
      </p:transition>
    </mc:Choice>
    <mc:Fallback xmlns="">
      <p:transition spd="slow" advTm="30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https://i.pinimg.com/564x/fc/7f/34/fc7f34db23d0c78b1a49f6bac86ba2a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074" y="-38636"/>
            <a:ext cx="4860926" cy="676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927151" y="716529"/>
            <a:ext cx="292973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rgbClr val="002060"/>
                </a:solidFill>
                <a:latin typeface="Comic Sans MS" panose="030F0702030302020204" pitchFamily="66" charset="0"/>
              </a:rPr>
              <a:t>«</a:t>
            </a:r>
            <a:r>
              <a:rPr lang="ru-RU" sz="4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Учитися</a:t>
            </a:r>
            <a:r>
              <a:rPr lang="ru-RU" sz="4400" dirty="0">
                <a:solidFill>
                  <a:srgbClr val="002060"/>
                </a:solidFill>
                <a:latin typeface="Comic Sans MS" panose="030F0702030302020204" pitchFamily="66" charset="0"/>
              </a:rPr>
              <a:t> бути»</a:t>
            </a:r>
            <a:endParaRPr lang="en-US" sz="5400" dirty="0">
              <a:solidFill>
                <a:srgbClr val="002060"/>
              </a:solidFill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149191971"/>
              </p:ext>
            </p:extLst>
          </p:nvPr>
        </p:nvGraphicFramePr>
        <p:xfrm>
          <a:off x="90152" y="566670"/>
          <a:ext cx="7240922" cy="5945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919332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43">
        <p15:prstTrans prst="peelOff"/>
      </p:transition>
    </mc:Choice>
    <mc:Fallback xmlns="">
      <p:transition spd="slow" advTm="30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9075" y="-2667001"/>
            <a:ext cx="6858000" cy="12192002"/>
          </a:xfrm>
          <a:prstGeom prst="rect">
            <a:avLst/>
          </a:prstGeom>
        </p:spPr>
      </p:pic>
      <p:pic>
        <p:nvPicPr>
          <p:cNvPr id="7170" name="Picture 2" descr="https://lh3.googleusercontent.com/F9QG8RKWDHyxXiQVrfhPSI8G2T771rciCveD6t5X96UWeo2yVY8ZEfr5-FEcvpeYdU5QRIBywgS_a6LEV2fc89KVTxXCNHy9vPkckRx1-hYPskWwKuYG6cB0IUElmGubSiO3g48mXX1_-7ntbunspSzBdzj9EMUGH2UhU2AIn48QDv06D-9XOM0XeQ7er5-QGolvbOVSXU9wTTA8JZbpHLsP4neo_X_wNBSm-EOt8MrKmDIcDI39Yy4IlkWp08S0vA0HOmIuVViqHw5MwbAtSifgmo4CfPLo-TLY2Ym6wNTpURhx69ODOHMXExNbpY_HliWMCuPJnmOC22O3RFFhBOK_2RmnTyYvz_vtR44gXWWH8Y89QTjwx6iYJ7ky-03-kLr3e8iwAG_qOiOyZuZLgqzmgWJndyZNIcfYvLsPS0KmFlS-imGLXAcUzXiL-hbFaVCy9Wtqf_3E16bmqkr05-9wo0XgX2uu_1oKe3MZsWUG3TEOy4_KVoUWvab--ct5FLLIFeDxrVsVquOnBgD0DfkAKcRfFYZi0YbiX50xUb-zOVO7Ceh4q5Lcw11aRVUrHhb61jJ1MC2BFsQUtsW-EIfRmTtEsIARS4lkQeqV_uh2tk_IowBfDAI_CMZW3GLeSrLDzGf2znG6v-yEJD1ynjFZ3sHdyOWmZY2Kh4_EqXgvE7z8o6ibHnZRj0Mn3oNsLRCmFGHqr28vOmB5GQtOih8Q=w876-h657-no?authus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75" y="-805"/>
            <a:ext cx="3415583" cy="2561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4" name="Picture 6" descr="https://lh3.googleusercontent.com/eEH3I4osHrRTuEB6_eHcdXgWKT1WEqS6IJimB-G9MYMuQYc5_YodxWlPIuuRfM2KLrb9P9JGd1b_SondHqVMPVLG7CfCK1yZWRcI32Hjqxwvhev34hZGorZDVLNUgJsvz0ebVrhpwH2F3lun6voGWFd6GJ-f3NNXXhLPn4I0jO5CNMn2veq76SlLv9_pdt9_0v_hPtZc70VtX56k3YDT_R0-jK2fZ-74w7hIo8W1bZ9a9ZmPQ15zZixvggSvHGXNlEFUfNzp4JNpaS9tlHVbYgVraGIvm8ehNmDcCqM_ocdNBhtR4EXZQf0__tuDv1QoTj-V159VPjEzS0z3SMpBTSOc1O1tIEMxPvLI42N4tK0EtNz02wzrhvpf-vbdeBa6ialMkWuqyPYu9PznBtkH5FAwd8ZttFGTHMsL3byFZg7HFCkm6sOQzvK0J7e1DgxYS4uCaWYcuWyiQ1uoyiIz68ka1AKFSjmQ618pUl6Y297PT_8yM4TOyOGErGGZoNjZ1cCLUGgSolzbbnYgffQksC5e6DbioI30rwEyrGKBEfoa5Bvc5_hQkuyUw5y4nDKVFJXx7iIRrPfmKj_O8oEiboKspx9TsD1vSDl6lIbcCiHe9F52LtVZxOjMlJlsOf5ayICHrh_IiT12mekhzF5Y2k9DCvqsjSAjXDG0BdasOyC3yHjTvLoGrj2Si54v-a0AtToApqdx8SEH_B7AmjufEDzR=w493-h657-no?authus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259" y="92064"/>
            <a:ext cx="3181437" cy="42397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6" name="Picture 8" descr="https://lh3.googleusercontent.com/kXYTk605ghuHjUwjrpmZQwdtCU4Xb4bWfSMs50B3VedalS4xdnJwju4Kxaie1vZj83418ect4QKAEgipgr1NgIAtQ1JX4Q-qXw-4Aa9nYTj2DkDsJXJZnlDerKqzAls9lvstyT_zwydlWnWnW_mI5Ny3vD3wjfKT9kP1BLTN9wnCyee9ECUYFuIB3G2S6V6NQ4UJU2XdyxCqtQ7IYcVAbkg5D61QLlJJ7GDgk8WMwF_A0INl0KtpZb5zpB-ZcDXspEP8i1aiFi_-9QnVG64PUOWdxBuUiugxDVG_4vNT9Tq8t1Km7en6aWbmOFZmVQR5GDA5x_ESs4GRMVHRuPAFah6TdT8vGDBexxoG3Sv5kx4YIV-AQZRRws_gtndyRWUY83wI0pCtC03CRqFvm-CcLdhXwtypi6Mzds4tul1H6gsB65QDFvbUuS0uF8OAP-LQyfh0IbG48I6-ClC35WQ40R-kvSov5xziM1Oc1j-_OyniUgzG3eTxi5tN8NPMX9BS7KV52t8_92OwLqZtdIkC3PJMzhxioWpLiNDUDRCLrw7G9zUQVErxYowiiPzuNE5FdvltL23sYKTsAZeMNUET_Jy2KQJNENl8gKsTKDE46FWiMACnM0v5A6UCfQCZpD-XqesRW961ZxYUsl4QIyaoIT6etzLI0S-DA3j1PH0pW1PIAsqH8t56R_VJPAljau7j0uKi_ZLbtImSX3MgFHxerrXi=w493-h657-no?authuser=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47"/>
          <a:stretch/>
        </p:blipFill>
        <p:spPr bwMode="auto">
          <a:xfrm>
            <a:off x="7458251" y="154547"/>
            <a:ext cx="4695825" cy="411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8" name="Picture 10" descr="https://lh3.googleusercontent.com/piL0-Wn282N_vh5ZqCwfXzBKWQ9GGKVQigUgi9_2BkIhlX6ir_otAs5OHdbKUwufZtETkibIl8Z7MxD5Y15CVD3bKS1HkC94UwBUnJyCwgq8dAgQdpoUDqrsdBPwj4xt4s9iPXNAnnnEnlNOK9T8o018hA8RVZhYpWVamMyJaKB-K2duBv9OjuM6FLBKu7TG4aZybPq4zoKSliiWDvrchlSCz1OfuwHV1mxmSfvnQGpGAAO8yZ6DN8i_KnflYBTwogb9_M_zyoEPDBbE4ZMxfdAF9zfBm1rOVS8G0BnmFIBKwHGdy68MiT2GlEt2zx8P8BTq_vRsfrVUZ4DV7_hjgXru3fpc0WHK3MbE8939AWrPVj-j0z1gdRh_7yRvz7yLE6B_gwFC_J191jE2HVrieFTkJn2p8AWTxBAFgCxvx58dJEExHKUzWNEcmCfzkOfu_j4mINlN0Z3jalu9LcZ-y51-uDydxF320Z53aAcj1zkMlrrSZ8sti1iqltkbhMX8K-tAF9NjEVw4VCLUGHAMHEBrTxCVjOF7NitAKvYiMEBL9nbnhOrNXm3b2LY5drDKarbVn_OWGlmcD77We6o6ziPvS2wuYaJAvTyav8f3cgCIHLcBGP23c4eVya11QUy7bXn2hpLKX672BsT9jFiVbNeoKqOu8RTAPZr34zI3Xx3PDHU0AYuefBnE7hjniL7OWx9Mv-iQEzgVFwYrlFBHCgbd=w493-h657-no?authuser=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15"/>
          <a:stretch/>
        </p:blipFill>
        <p:spPr bwMode="auto">
          <a:xfrm>
            <a:off x="8631189" y="3545558"/>
            <a:ext cx="3522369" cy="35996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80" name="Picture 12" descr="https://lh3.googleusercontent.com/eWTUF3nT_osKnZIPaKMAVt2dwKmx2eSNAJULtmbZp0egvUYXend6rXYQBQW-uYQySqTP7sVpvhr97DUA9iB2K0J4QYdHktDVdadJp6NskjrgBcCxWvuTYzuazbjbVmehkUT3YZrUkNLedfCdZljwhZ-Nk24x9mH7GKUw6qrD83n14XKke0JT8OknbanJiee5MiPJ1E1x05GyKQdqO_ibpjt4hBC_BObb0qdL_Bm-fk6NaHcbIRfW1IICLvQeJNk4gW6wDc1fOhgsWA-au_EJqiHhWCh6Ml8C22fs0kl7MdA2kzoZ2RLJ91IH4CLlhI7R1EIsBBKB6Zk1FkkzZfB6uGCckSq5F11nHctHAwmOUmU5-xctXY_1mWJMsvclrCr_vMF0OZPSCctrw-Qnvg7g3NLumr4mm-Hb4oEsGKlN_HByWeLjkv-8rKDvFeSA52GVUmxrz-I3_KJvXCagPcYN13Bx5EImR8v9Gkz3lOJk7vDTfb68elZweE8SVUx0lGUQ1H_GjXz-WTkIJR7-wR6f29p2Xw2_uJUcfw6SGdZRyVhctQqQG06IEE1LwI0BZmY7DxYwoCdM0F5R6ALvYgM5lyP0Bx14_D5GXixYYE9VoPT6WFS4j2PzeSeTjOarFtbDNH6-40IUyYcUoxV7ayOV7hK5STJ5v27yLUs_BFhp2RuoKwinBnSCxEhG9-UDa3TaRboTYYvkYs5hHZido6yNJEH7=w493-h657-no?authuser=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9"/>
          <a:stretch/>
        </p:blipFill>
        <p:spPr bwMode="auto">
          <a:xfrm>
            <a:off x="4392408" y="3444858"/>
            <a:ext cx="3375964" cy="32069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82" name="Picture 14" descr="https://lh3.googleusercontent.com/rP1ACmCjMe4PRhMO9V8a2yZN9uoWsUVp64u-eTXhBA3J5ab9Oixd7r7MWl72F5nPoGXFmGsCOiV1WcM_THDfwS9QtPnREq_Bp4MXn0HCQiZRV5qK--KsUV1di2fJgUlb_qIH8U5eQ0DgD7Rlxd8wfPQyn98hoO2LSKXnZZKFylFLSYn3zhfweOnirclodcL8wAJqmjc52bduJEugVEkYn_X4vwWXn8igCLvdHhMRFxjN23xpB9bTgKQ_63QjnbegaHM8wI81FBfxHu8AhnxoHoYXDytbcbOV3qNwtZswJ4IDbhTAcdtEAoozDy3i63g4a8uIYmokATNVo4bTkWftCY77VfKnu6sCqokhG9-z4WynOgMOhUVxuZGmxmo3JY2-mh1CqTXa2R0BnayUw6xNeicQARur6xkaajNmT4vnlDRTLF3OHLsOCYex41ee_eiCSoquIPCkYVdHCqxTkmydPL8OLj13EUR3P7g21PT8k6mZ8txuGcTJRJCg_izHm9r0HyHgutsB6AEpBC-Xi11yLEaVuGKlEOSXw9tvxtZMJTpECBze2NOHgUgsD382YaiZbbshfBDyTpfQEJgFGF39U9NsS145l4QmNeDFxW_9462Zs8mv0I3ZFa_A-v1lifQELGWrN9FADojm6Xn7XoU9_z2EejvlNlbDyZUpcyIFNhvlbFUvoU8Gu2DrsGDP-AITfXM8LTJ69DjLyaoXtVE1bK2Q=w493-h657-no?authuser=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4" t="15866" r="30798"/>
          <a:stretch/>
        </p:blipFill>
        <p:spPr bwMode="auto">
          <a:xfrm>
            <a:off x="0" y="2496316"/>
            <a:ext cx="2165086" cy="4155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84" name="Picture 16" descr="https://lh3.googleusercontent.com/_J1oTTxTLmO5O70m7Fd6PDZAOGs9XJFfEULuSNXAsgAmeBL6G9CV6SBJnev4BkF8e_lhu0uDC8q3vlBZIPYs0vygjlQvFmgENbF1V5bAQXDuk3OuVgHYSlSG-7lDjOosS2cVfqBdBfTfCZPJYnRRwL8gGVgI7xUo4k3QEhaoGsQ6ycmsOLs-L0MbO_EECyBUxMT0RcgywxRSnUmajb_P3EgIq9mWScvE13ijgl5K2pfe5imwyInouS9V9Z23yGSpa_cOr28Zr9FhUWYy5eBJfoZE2E911EKq6ukzK6-k3oUNPaSwdvormWtTFHzivXRO58IrcQIUvb4Hh_6epqzcGArQEBQamDjt_1wXL94_vFGlLc2tSwDtXYQwOujtylvqOZYFYvowzV6USkhQimUed9kM_0p5hORQy6i2AKvrIQS7bW8UEmEf5xq9S5QuMVJJmXbBZtZ6wBjKZq5wCs56AVp9w973coiW6aPzzEviRqDthFstFm8DNv688ysDp_U32vc4d7NAoTevpw7HB7zvA8wbtFxiNBuKSRob8oK-Aa45-Cv5Fpbg3EKaqcd5SloOc9QeuB5YuoSQ8rqTaca6zBvoDYAHEY1GefVhjZ3V8xUJ0YWkHTckyaGZ1Q2OZwGDioHSbIBmOw4V4KW4FFi7g_wBtxZr-Saz1Gpd4az0U5Y65yF1ovxsjC3DFBuA7uocPDGYd9FEe2IeugUXZmvaM90e=w493-h657-no?authuser=0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7" t="23308" r="22082"/>
          <a:stretch/>
        </p:blipFill>
        <p:spPr bwMode="auto">
          <a:xfrm>
            <a:off x="2244292" y="2767085"/>
            <a:ext cx="2068910" cy="35693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67763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43">
        <p15:prstTrans prst="peelOff"/>
      </p:transition>
    </mc:Choice>
    <mc:Fallback xmlns="">
      <p:transition spd="slow" advTm="30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.pinimg.com/564x/c8/c5/42/c8c542d33c3fa3a0b811cd47bad3af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78" y="161254"/>
            <a:ext cx="5873916" cy="643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761242">
            <a:off x="993945" y="2309230"/>
            <a:ext cx="4720447" cy="177958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>
                <a:latin typeface="Comic Sans MS" panose="030F0702030302020204" pitchFamily="66" charset="0"/>
              </a:rPr>
              <a:t>Цінності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</a:rPr>
              <a:t>демократії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справедливості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 smtClean="0">
                <a:latin typeface="Comic Sans MS" panose="030F0702030302020204" pitchFamily="66" charset="0"/>
              </a:rPr>
              <a:t>поваги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>
                <a:latin typeface="Comic Sans MS" panose="030F0702030302020204" pitchFamily="66" charset="0"/>
              </a:rPr>
              <a:t>до </a:t>
            </a:r>
            <a:r>
              <a:rPr lang="ru-RU" dirty="0" err="1">
                <a:latin typeface="Comic Sans MS" panose="030F0702030302020204" pitchFamily="66" charset="0"/>
              </a:rPr>
              <a:t>відмінностей</a:t>
            </a:r>
            <a:r>
              <a:rPr lang="ru-RU" dirty="0">
                <a:latin typeface="Comic Sans MS" panose="030F0702030302020204" pitchFamily="66" charset="0"/>
              </a:rPr>
              <a:t>, прав </a:t>
            </a:r>
            <a:r>
              <a:rPr lang="ru-RU" dirty="0" err="1">
                <a:latin typeface="Comic Sans MS" panose="030F0702030302020204" pitchFamily="66" charset="0"/>
              </a:rPr>
              <a:t>людини</a:t>
            </a:r>
            <a:r>
              <a:rPr lang="ru-RU" dirty="0">
                <a:latin typeface="Comic Sans MS" panose="030F0702030302020204" pitchFamily="66" charset="0"/>
              </a:rPr>
              <a:t> і </a:t>
            </a:r>
            <a:r>
              <a:rPr lang="ru-RU" dirty="0" err="1">
                <a:latin typeface="Comic Sans MS" panose="030F0702030302020204" pitchFamily="66" charset="0"/>
              </a:rPr>
              <a:t>соціальних</a:t>
            </a:r>
            <a:r>
              <a:rPr lang="ru-RU" dirty="0">
                <a:latin typeface="Comic Sans MS" panose="030F0702030302020204" pitchFamily="66" charset="0"/>
              </a:rPr>
              <a:t> норм.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4" name="Picture 8" descr="https://i.pinimg.com/564x/fc/7f/34/fc7f34db23d0c78b1a49f6bac86ba2a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649" y="0"/>
            <a:ext cx="4860926" cy="676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845911" y="658574"/>
            <a:ext cx="24443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«</a:t>
            </a:r>
            <a:r>
              <a:rPr lang="ru-RU" sz="32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Учитися</a:t>
            </a:r>
            <a:r>
              <a:rPr lang="ru-RU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жити</a:t>
            </a:r>
            <a:r>
              <a:rPr lang="ru-RU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 разом»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6867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43">
        <p15:prstTrans prst="peelOff"/>
      </p:transition>
    </mc:Choice>
    <mc:Fallback xmlns="">
      <p:transition spd="slow" advTm="30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  <p:pic>
        <p:nvPicPr>
          <p:cNvPr id="9218" name="Picture 2" descr="https://lh3.googleusercontent.com/VJ5loDMCRCE2-LKmR1jDntVux3C-tJJ-UTSFMqdG24JnOXJAvIo5Dv7uiWrF8goINmSMd03xV2kLhZI0bgSuU9Jx3BFnwW6v_xkliSq76eQbME_wNubW3CDzCaGn_CAsgpzKc7xhszzO0RPAHUywWBaVaRlWubx72NyqNd66CsFZdfHlHdJ_VZJPqVQ2qcP9e6ZFhdGcvtM3WpH5bIOgIjbfwjPFFQxSZQewyTlVUAFtu51Qzs2nztctGDeNfSHyPreie-nqZJOdo1vfW9NynS0T_LhqwXFMyiCBRECvXKthF2gMyMcSxpSzUFoPkjroM9rA83wkyFWlAdY59H-6v7b6hOS1ThA6I-KY86tRWBOhaKgdbUC8LPK4WgH0la-2GocTFwRFwPNSfyInUt-92UTSnPmcez8zlJTuUbd4E0YAm67Es1P7Ga1hDR-fMVFGgqmhiF_D8MOxCjeKBdDlfxswj_kCVVclC0XCTgx3ow6QyAIdATO3tJQti956acjNfPgeZNj-UQ7OpQYdju9feoIscedZ8vgc_5AIaN5V0wv7wmM0FAw1myOz5CpM1e_3byfv7hlVR1JL7GuQ23GS72_D9fohHv1dQGnBNmJqI_De0DBkIQLAVqkncAZvHEIWtS8DAozqXO4fsoJHqX1u4R-obruiZ7ghkdXTyCRsz6EgmvT2XoPQstWJFTfV9zeTOy-ujRmoNPclAvj2VoLaKbHx=w876-h657-no?authuser=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73"/>
          <a:stretch/>
        </p:blipFill>
        <p:spPr bwMode="auto">
          <a:xfrm>
            <a:off x="4029258" y="3805706"/>
            <a:ext cx="4878381" cy="2756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22" name="Picture 6" descr="https://lh3.googleusercontent.com/FElXJON9XD52nlCETrWZtvnT2amcQWNBkyKqY_SRdj44k9F0AyiSsdJbVhQe-OFlk3oe6SCGX9WAzQ2oiLC6XbcWUGgqwMiu0UssSexxVYlW1OgWg5deBOEbdu7Rfp5rNgnHeSlDxB6P_YESny57HBsFqOgNEaV2gKDVYIFEsHMCdiANT-WLA46Ym2jNS_k8Pddc_201idnzIJFZQwo9TVsZ7hMiBaCPlSFHIdnCx8v7EEvVS-orle8GDQZk5zz1IAOpwLw3fvDuKVZPvzG8lsXZw4jFa_2FuVbl8UPGupxSsOhLfM0A7SexgkgKHGyvdhxyylrgGWszx3nYe_3h6rF8jZlxiNWLKJd1R5RD8sn2trj26yCeHGx0wZe8O6hfgqS2X0NTXx39RBcew61Bboa3KnEpKCYve69eUCqLVQzSgu5VPzgNKrK4iRChSiR3fg-4p1SwmAKHmfE1He9asX6N6p5xRdeMrVrvHBcrv3kgW62hZbdHfAqMgHLKYxJQjeADxsmO4Fh8MSVUQAo4KncHp8QYddc9LY4ZsQNUtLujwWcIhIoEBJYvqTDcvkJlPQDd9nwjpQA_XmPKITZ50Fz0j2dYsFVsUnWC_IcKbxLPrdHGr0sFkQALt10CV39MXlQHG7oHJOUZ3-4IjJSw0lke-YY1rckBxlvd_iQ4K8QQFiuLip0TIJ8tOqfvDmdgucXl3XBkwIO0d3g2gxk0Ak2x=w493-h657-no?authuser=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3" t="22246"/>
          <a:stretch/>
        </p:blipFill>
        <p:spPr bwMode="auto">
          <a:xfrm>
            <a:off x="9066727" y="3474658"/>
            <a:ext cx="2820474" cy="322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lh3.googleusercontent.com/q2WY87SF3_pFawJVyKID8LcZK9VY5BbdK6ms7nUYwnq45USAXwEgD-DdXi5P3PWNAHUOuduIf2IOHsvjy8_iq_el6e3jAq1tgvnjUhBXa-WXeNmal1bObcztzXDemSfbY4D_SjajvrwKnHN6w6HIK7PAQVv-PhaS6OZWAQSVjgCG54SMyJCSAsz_wPj50nzV5FkXV5LAy4aVT2GR770LGnU084S7wNuPD7Ks8dCNFOVfj6Q5SFzh6nDnWenqw_HzuCLHJZsUvFcNGtvDo-HOSyWl5m7q315oyVDiRhANqHc5kv1r_o3BHQjiY_bSIeM5quz7PFenMRvhDZSYUiFCJcC6kYfbcm0_sJBeNa4bT61QkRq1fswGM8N5qnS5PHFdhkkaa7yVqZgQsvgAE8VU75ogeHA5orF6PDaajGKgc0oGs2pPRLDDM3onVs4kfoYjPmTPFu5SjQJV2sY8khhal-8GpGc1SHrUvG61H4IDE2dEcT9qkKrR-HuoCu9xT5XM4oTd_jbA1EILtmqNWLpGZ8gS1xo7Tg-YKvZzjvQVpZO9HofbHxXiTNlw9SkKEhEdHpD9Dnx8KKEkHAoLGbz_pKdxDnTrIQth3Lczs2iHktdvITFP4gaxVx41MQQHe01lUxqDy4Yrc5S3mmP1CP9OEB40sAP_ge1zv1xJM5yc3Nz548-gcykJtcNS4rvN9hT5u9DzzouuPX9L5XAoCvm_8Veu=w876-h657-no?authuser=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163" y="-72232"/>
            <a:ext cx="5074276" cy="38057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26" name="Picture 10" descr="https://lh3.googleusercontent.com/O3F5lhgRhuD3SFew878pCr7MTAtnEkHz3N_zNdejSgekWeou3tOFySASrBZah3ejz_T8_D5flXMDDYikO4iRYBUR0lYfKupXtKYiaXEsV7x7pvcMvqGkS7Tzl5vkdh0PrjUmqu358N3qqnv5V847BR07LYY_xIUK9hQLmGAB0GwUopMG1jj3AQKVEYWJoKcDQyVa-sRg_AWhnhtPwg0iumf2wwkcuM9kYRZ5bWVBVF-13zxVheP87AwZoO82HWnjOXw_RuOlTff2cF0n6RxfnH2k_X3MpacsAqeG_83B-kL2wLIx3xskSgKUeM2G57CkgJ3b_ltgpPFLQ-RxZKICeWjdEJEehPajLKd_sSRRZcCp1QktLRLEERx8sQRzDF-_yW5kC3PmeFVKGtYyPqUSi6QrZ0OKJOP8rBiU1IzVxMY8e-erc4FVUahUs7zzj0UKGZxrEvOaSiZ9da6ZAOHZxtHcGPDeMk3y6MsLvLs3-DfN-gH03i11d4BQpLdsfXmL61D8QwjLWez0NT9IAuJ8Ro8h5ZszExyvPy1xQE60XC2Udsseas5qPqbR8_j1JJ9jpVg4NFIrWQXljyvplldbK0otH_nvBzI60OCHcc49SOydUcwMZpEp6Hj6TFOs0ZEHDyRGGLNHfFUXwNvzFIbVkh9En0eEFfzBYL32rH3G2KxDSuilk3wzQyOq0-56b_R6uv7jloRm21lRxrP5t37DJh-x=w493-h657-no?authuser=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" t="34967" r="-1371"/>
          <a:stretch/>
        </p:blipFill>
        <p:spPr bwMode="auto">
          <a:xfrm>
            <a:off x="5229851" y="106249"/>
            <a:ext cx="3833933" cy="3322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28" name="Picture 12" descr="https://lh3.googleusercontent.com/mnb2lUVcgkl3yvpE__fb9axclty3PS6OBTGKmdyzPSvMoE5NqFTU_yvyOgIghvFivY8cXGp_bPJx-BSiTgAVPuEV2fyMoaOoG-iVco0Lyp2ghsvR0c7QgEJOWe3KVuCXPC_3Rk7cBaYcCBr-nwFr5kPMvaVnwv62YLJY-aI4knFMQxxiM79Od1rHwAKPlju2aPqmbZMLDZixkjOLPupMGnQHZSCiG9ImmNtb0vJXiO3_iAUAWxCl13vJrven-LVJ_7ehkOU0_mi2CeltzKQLQ8lCNccjjpOmfBh88PmIgzTskglrTzRqZjFMhbapwEI9vfqj0_hg8lbKd-0f8f22E05ysqA-IbaPOxxMbDwZtBla216n2s6_Zs5mzmGPjv2MdbHWj6pM-lMMD0CS6jy2ZJVb9vXHTBde_26OfRmHqfEK3BOPYyq_Fp1qqpwpC8ynoOlMWwZfJS3M0itvzrbqxmSxBhBSLQY3vMZo3qvQ_wTHB9y_rlwbpM-QhyohaH-pZOl0xPDVHzX05r5yjuZ6a0EaQeXbx1H4GQcswnbwbdM9dc8qjO35gBl7Yza4bUGi8dSPB2rbMCKl0GQC8cfk_59ETALNK6wtEOb940LrrwzusbQPdOnxB3hvdhXImdOp_jiBr0z-Q7iNasyvBRToDpfNM_wUxKGQbFMFAJcSH2gXHWrwrQNgbRefedHI5MLauFT-MTF0IPvQ2tncR9Po1SOJ=w493-h657-no?authuser=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9"/>
          <a:stretch/>
        </p:blipFill>
        <p:spPr bwMode="auto">
          <a:xfrm>
            <a:off x="9359298" y="469485"/>
            <a:ext cx="2677832" cy="31371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AutoShape 14" descr="https://lh3.googleusercontent.com/ym369Gj3Nj00uf1ufu2byjFyiOFk87Y0FZ2YJL7gDkyz-buDc7xMQoP3LZvEyRzfyxrYoypgoGyx8YWqIg5YcvAq3FYhhkrl95xQDsNU77X98X2Awj0X3ZgUCpxs64v9fEPdzyZXHkYzelikQcAG6_rKCZqwcoTHRSWWmagSm7rM4P-7DUQvVskufvdh-Vc0tPuglB5NZa_ljzjyB1gum84_CZ6pC8fqHTXCQxU9unaDxsstHT8bsGDcpmjDSJsoTswT0N5XltLACzyQs5qUSYTLUCm024U5k0UpHVBy7He_IONw-AGEzpPPDZolU_fxh9DzGAyAZfBGB8fdugXRRpslvyQ1BBCNyblCj3Mb2JNkVtj5E-cwoR1MSZfFwChR0SLHplsEaju5n3EwLM1aP2md11CknC2f8Ttrag04TT8gosFHmjXqQW1jdI1JQrYrL1KLECsUtDvDZWKaO0W813yHElJjWUjg5PPO_vpFtdu-TMtqEI4neBXnfVSJr-mhgGWTyod_nDVXB0g6FB-xAL8UX538KSgsPgY8TydP3SNzdJmX7RUhdKIrDI9o4BE-8Kt7Qaziaq1_d45z87g71M_xSXKc3xyGfC1C4hw_1UuEmIk0JnOkEujVskgYbovFc0HQzR6K_5BCLLdXBQMYiREHGvY-WyMaKJ8x1DVIvPxulpFkO0S0-hG6GmoZwGWBMAZfZs1xvQwryEHRtM4yqDrm=w876-h657-no?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6" descr="https://lh3.googleusercontent.com/50YW9azt-ZgowgCToaSgZ2z0GA146kL9B5cTCldDPbWXQPfWTA8F62-4JPzzP3_TytUtkf7S_qdCEdhu29cHZwSXxh7OyB1_PEB2D2dJ2gFkm_6t6HYHasQ_Mf5mtIcL29K5I38TFlIyWHyYMF76ZPFo7j-AGnOmugoFZyLpk4wYZR5yVmFjgPgeUfqvyudNkNk7JBKgFTCq9izELfln0IV8mYAdJYilj-Shoxv3B--EmhE4EHiN_-zKRt5ExemP1POX10IZ5zJcNmXZE4Kd-lXakkK-LBda_PtDRvay_vp5MYIYTEgojdCjwhWTEDQqaIPX6NxNlnWlgxcdXa2oPqpYtkV1FUH_B7BymzldfNtuvb6c8jPU9Iyw7WDec0Ua5imJZnz_DQy3jNMmfgzUwMlDb1ykNBWGnK8Ed_JmTx90zcfVknvfWnNsyTDoK58LIKe5QiI5JXSg_rH2ysLZ8qEzDaao-leSerPMjtQB837EgzMFEKajFEwvgQm5-lMgAivofr6KmtNEgmN-kZIurF9km4VQfeGUdJs7hFUNJV8agYCE4VfyigBNPm64FAdpXDhHS7ExivrjKFVmSLo4tBQuwj5bDxevgpsyD2EQjFJ72kHLldGUpvr4m7CYc802RJ0D2lyv1pwyevDkHINu__WaSol0sCoBhQ_UkEXIbA5eOah1yghqMHZaVXAJH7D5GqMO67oNYepbFR7q1V-iusLk=w876-h657-no?authuser=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4"/>
          <a:stretch/>
        </p:blipFill>
        <p:spPr>
          <a:xfrm>
            <a:off x="43547" y="3911958"/>
            <a:ext cx="3835782" cy="2543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86138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43">
        <p15:prstTrans prst="peelOff"/>
      </p:transition>
    </mc:Choice>
    <mc:Fallback xmlns="">
      <p:transition spd="slow" advTm="30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4038" y="1368499"/>
            <a:ext cx="9601196" cy="318634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Розвиток </a:t>
            </a:r>
            <a:r>
              <a:rPr lang="uk-UA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компетентностей</a:t>
            </a:r>
            <a:r>
              <a:rPr lang="uk-UA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через освітнє середовище </a:t>
            </a:r>
            <a:br>
              <a:rPr lang="uk-UA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uk-UA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та щоденні діяльності</a:t>
            </a:r>
            <a:endParaRPr lang="en-US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724397621"/>
              </p:ext>
            </p:extLst>
          </p:nvPr>
        </p:nvGraphicFramePr>
        <p:xfrm>
          <a:off x="1334038" y="2524259"/>
          <a:ext cx="4448576" cy="35110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122" name="Picture 2" descr="https://lh3.googleusercontent.com/O0lqbXwJlUf6SxvX2ec5dmC2pcYlQCTlp_XsZr82xoiGjjlWjtYXEiVwrNIZLPpHl19LsXxWc1U7LNrJ44cGsVDXvgUka2fc0F7t2wEq3A0rB60UGdx0-cVjkfNwqnSs2uDnx1OqZz_yoRhv_MrUJTB2K_5FWxCrpeyi6WRKVN1qGPiJW29tZOZj1zOtfpLght-eicvH5dMAPGAelzFLdjOa_U3liI8qZ26lBGKGinKUpM0O8bGca1-RXdiqyF2fnOjMpaOaky2ubIKI6Qfs256BKR40feqfz6ITTeUh5br_wpjFucMTwYVazL5uxT2tTT4-COts9vv_sBtC97Oi_F0dOb_4nJ8n45BPyCoUMXUGsY-9o-QzKab3L_p2hgeCYiVuUeaUlehrqm8QBx7-LNIrxsiYxfzu7Bdml_m6FmSSREXXhWBKB6No1IoIYjLago0op5GhDWq0QxC-ieSJsfC2WZHTW1eMOYBByvjafXZ1SPDEME-6sbzJPoS99wtqJVUnEn5kptqrbXqKmIvXy5Gg7bZx9e6F1kbJXX-imDS40paaJvBDE0N60IBJiTP4jSRm9ChAmhEzk4ImgLep-pmgAIHQSIj2GvqY68Z411gwcIOsZ3RIw4CZgBJw0zR4Ovx5aCbWmtPbe_ipvz9tyqMctiVBfFLTvWqg088z4sspByTFnCbEYHlkrIvCLpY3fLt4QrYQ4cOwW1QGb5dXEeBE=w493-h657-no?authuser=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15"/>
          <a:stretch/>
        </p:blipFill>
        <p:spPr bwMode="auto">
          <a:xfrm>
            <a:off x="5914585" y="2787028"/>
            <a:ext cx="2944297" cy="32482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4" name="Picture 4" descr="https://lh3.googleusercontent.com/cuSDFlAXkVEDxz7Vx0noNhm1No6pqpCcK1DM6EzQqMbaQJt3pbgBqB-dMaUnO9YJWlWN1lK-ralVmhZ_WwJWo4_jqeMCYF3xq5kY6VSyqdWxdlGy6qKwyNKbCw-ZnS8NbNphL6IfrZxLGxgsMzwkY38uVU08R-gNQvSA8lHLJMZBryVpBTEHSAbYO5Vi9Bzd_SHNFvx5Kw6nUoxgQkVe6uE38tpNlTvFQDUvpdTchPaTwfEOeQG86m94321H3NPsfIdrOs3qPHcq11g83dg_xS5M6ykLFd5Y3Q8JXpcnO8prpLrQnzNMaf0r9-vJLlkbJGyL-2x7tqWSb68E8yJ04d1S44jQOUjGOo9a8wNkxu_z-Q_FOuybnbvjFSsDFyL8kAEkTBe7j3L0ZUio-ADbxQuBoct6OTvI_emo491gobKlBtL95kXhekmlj9hFYVKf7cH_BGSgyhHbHhT2-KufetToC6h_dyVK69CyPhgVq7Zm7oepS4ron4U-5g4P5tChjh0yHwamlrwciN9f6KZ3n5ZZ6KV5-PwiEXb_WtsJkdaafZ0S4_EEVvgm7ozfCcMMeSsx5yEP3IlXbcgrf_1QP5M8-pymM9QCDzgP_RGsXTsv3PYg59KcQYBkDp8fV4EFy4ymSo3vSe79-GTAbqq-CpdLxgHyHEQr3Mu8RCgXEtJ5Y8FUbE3SJbQyREqQqewBkCaWK1Wyvc_PGTsTebtsy5eK=w493-h657-no?authuser=0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8" t="15041" r="29811" b="11693"/>
          <a:stretch/>
        </p:blipFill>
        <p:spPr bwMode="auto">
          <a:xfrm>
            <a:off x="8990853" y="1319037"/>
            <a:ext cx="2421228" cy="4584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949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43">
        <p15:prstTrans prst="peelOff"/>
      </p:transition>
    </mc:Choice>
    <mc:Fallback xmlns="">
      <p:transition spd="slow" advTm="30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5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5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4e19bde6157315597aed3269d23725b6 – НИИПББ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/>
          <a:stretch/>
        </p:blipFill>
        <p:spPr bwMode="auto">
          <a:xfrm rot="10800000">
            <a:off x="0" y="0"/>
            <a:ext cx="12736277" cy="686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14966" y="98857"/>
            <a:ext cx="6560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ln w="317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GCrownStyle" pitchFamily="2" charset="0"/>
                <a:cs typeface="Times New Roman" panose="02020603050405020304" pitchFamily="18" charset="0"/>
              </a:rPr>
              <a:t>Мої досягнення</a:t>
            </a:r>
            <a:endParaRPr lang="uk-UA" sz="4400" i="1" dirty="0">
              <a:ln w="3175"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GCrownStyle" pitchFamily="2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47067">
            <a:off x="280869" y="356189"/>
            <a:ext cx="3526210" cy="26446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12780">
            <a:off x="8618862" y="381417"/>
            <a:ext cx="3786670" cy="2840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1148" y="3594205"/>
            <a:ext cx="3745578" cy="2809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2201" y="3507455"/>
            <a:ext cx="3723566" cy="2792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28325" y="1223659"/>
            <a:ext cx="3384570" cy="25384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62729" y="1339935"/>
            <a:ext cx="3280650" cy="2460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0542" y="4134734"/>
            <a:ext cx="3125510" cy="23441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7796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43">
        <p15:prstTrans prst="peelOff"/>
      </p:transition>
    </mc:Choice>
    <mc:Fallback xmlns="">
      <p:transition spd="slow" advTm="30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.pinimg.com/564x/2b/cf/9b/2bcf9b95b033156ddae899bb80bd6c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65172" y="1493949"/>
            <a:ext cx="6156101" cy="2923505"/>
          </a:xfrm>
        </p:spPr>
        <p:txBody>
          <a:bodyPr>
            <a:normAutofit/>
          </a:bodyPr>
          <a:lstStyle/>
          <a:p>
            <a:pPr algn="ctr"/>
            <a:r>
              <a:rPr lang="uk-UA" sz="66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Зеленко </a:t>
            </a:r>
            <a:br>
              <a:rPr lang="uk-UA" sz="66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uk-UA" sz="66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Діни Ігорівни</a:t>
            </a:r>
            <a:endParaRPr lang="en-US" sz="66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780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43">
        <p15:prstTrans prst="peelOff"/>
      </p:transition>
    </mc:Choice>
    <mc:Fallback xmlns="">
      <p:transition spd="slow" advTm="30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3431" y="978794"/>
            <a:ext cx="9601196" cy="892348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uk-UA" sz="6000" b="1" dirty="0">
                <a:ln w="317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tx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GCrownStyle" pitchFamily="2" charset="0"/>
                <a:cs typeface="Times New Roman" panose="02020603050405020304" pitchFamily="18" charset="0"/>
              </a:rPr>
              <a:t>Мої учні – моя гордість</a:t>
            </a:r>
            <a:r>
              <a:rPr lang="uk-UA" sz="5400" i="1" dirty="0">
                <a:ln w="317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tx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GCrownStyle" pitchFamily="2" charset="0"/>
                <a:cs typeface="Arial" panose="020B0604020202020204" pitchFamily="34" charset="0"/>
              </a:rPr>
              <a:t/>
            </a:r>
            <a:br>
              <a:rPr lang="uk-UA" sz="5400" i="1" dirty="0">
                <a:ln w="317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tx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GCrownStyle" pitchFamily="2" charset="0"/>
                <a:cs typeface="Arial" panose="020B0604020202020204" pitchFamily="34" charset="0"/>
              </a:rPr>
            </a:br>
            <a:endParaRPr lang="en-US" sz="60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24" y="2310665"/>
            <a:ext cx="3678260" cy="3034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lh3.googleusercontent.com/B5sCT6ejnKQXg9IhIbFBVNF3wPACa6T17HzgqXh5sHov26bmOgeig_N0HBOEIGYxTac474R9RFTHrtA94V8O1TfCupAm9QgSeE_aMM9Skpm1H-8LENw_dooVeMRFbRnph_sRIN-7NZTh1tOZPiAHvTVuvRlfmS2f53oizJqbaePE1rfx-MsnsHs-IMaFezZexuqCN2VxY4tv5ewM1XnkB86-aBkKWuVvNiuVsJQ964IYu0qhWB8KUv-90AC3_qsTBHl2Je7I9cG594nzcB9p5ffcPN4OMGiB-aNjwkie_Al3NEYNZB8PAcwYhYO3lsPaVg_wHucohhTLGV43TAKWo-JlNEyWDh7Sb2ePR6vEX5ZrmRflVyfHZtqKtfgPmaIsOM77NbEY_p_JDKUWyCqZ1ZRnwqGrrieqWn2v_pjSWQ-v3dSQb0nwZyiie6XuRY93Ex581SWJuWSC15iUk6lqpwDNeqkOhxvv4jO9bLXSb99D3bysR9OxJCVQeN0U7WWm19v2CeThw5pFYDe5GqXOb-r2rBFuQQUb4RlydfKkGN6ZEnzyjvFBuKcU9QWc-WSIRjzMgFAcHTuBUIyOn-Hr3PTveJ5FLFcLyMHv8GKT2cISlS5swYM_tpzgCy_HswwClO8GhysTk8SPTWOQM54iRMGcoauRa9deYLSdID-nXyGYkO1dkodSjQTPbF-y1WFtAhe3k7DmRWfXL5k-cEpYZHPR=w876-h657-no?authuser=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0"/>
          <a:stretch/>
        </p:blipFill>
        <p:spPr bwMode="auto">
          <a:xfrm>
            <a:off x="7152372" y="1747381"/>
            <a:ext cx="4348462" cy="28311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lh3.googleusercontent.com/5AgEyJZReyLi0LubYmOf1B7kLcXkEjBBKTbGH0TIl9hnSbA6dn612ZE1XnU74sVG9Z3z80b8v6-ov936XrobG41IRELedkHJt05iEt-dv5J6VMtwGRBFS4GwhgwzyjD7w2QRo1ywXUHSRysyiTgOAvsAHS8_4i4O3Wd_kVnUcq4F_0P253eXYd6AYueb9BAAnjUDIJMIvew_XkQ-ITPIHHs5xWCP53Xxe2h2yuJWzMCQ5wiFAI8l3yDQwzBQT1LWl5qy-Epz5neizlphElQQNAwBx0B7hgiAhR312Rw4knsCkEfFR0sQ4VGpew8PxHcS1kEqW4HOdPSHOXvxG6yA-NfIvCP67s9vWfV40Q2wG2PS8pdUq5fwkkysX9tOYKT7dHi8KE3dEj3I-JuJqy0-GywZke3u2vAx8JmDnk5fNhrKNEAifS-vL7263mAA8xEpY77M2kXqUcA2OM1TIYuyrUaLNuIIQXUTiLmyamkQa_s9u-8MyzyyzTlzLFXX-H7gttGToWu3WhfW77GUb10QEQ1UoRL5fy8j3HAn46ebjeBxo0zqnUX-X-vMYaP1tMIdyyRBuqDA0byKl7ClJp1n2pxbX1IiKpQyuFM2PSHzN10hLo1G_tFhTabcXYa233mp0ZT5JimJSMax1m04JYO0Ta61i7TLVoZUW71jM3vjcRJ0UmjG34ve45kOU68J8yYCGRs1Se67013p0yBW60J5f-_w=w493-h657-no?authuser=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371" y="1747381"/>
            <a:ext cx="3029191" cy="40368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6289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43">
        <p15:prstTrans prst="peelOff"/>
      </p:transition>
    </mc:Choice>
    <mc:Fallback xmlns="">
      <p:transition spd="slow" advTm="30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2675" y="806988"/>
            <a:ext cx="9601196" cy="1184855"/>
          </a:xfrm>
          <a:solidFill>
            <a:srgbClr val="FFFF00"/>
          </a:solidFill>
          <a:effectLst>
            <a:softEdge rad="63500"/>
          </a:effectLst>
        </p:spPr>
        <p:txBody>
          <a:bodyPr>
            <a:noAutofit/>
          </a:bodyPr>
          <a:lstStyle/>
          <a:p>
            <a:r>
              <a:rPr lang="uk-UA" sz="6000" b="1" dirty="0">
                <a:ln w="317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tx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GCrownStyle" pitchFamily="2" charset="0"/>
                <a:cs typeface="Times New Roman" panose="02020603050405020304" pitchFamily="18" charset="0"/>
              </a:rPr>
              <a:t>Мої учні – моя гордість</a:t>
            </a:r>
            <a:r>
              <a:rPr lang="uk-UA" sz="5400" i="1" dirty="0">
                <a:ln w="317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tx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GCrownStyle" pitchFamily="2" charset="0"/>
                <a:cs typeface="Arial" panose="020B0604020202020204" pitchFamily="34" charset="0"/>
              </a:rPr>
              <a:t/>
            </a:r>
            <a:br>
              <a:rPr lang="uk-UA" sz="5400" i="1" dirty="0">
                <a:ln w="317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tx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GCrownStyle" pitchFamily="2" charset="0"/>
                <a:cs typeface="Arial" panose="020B0604020202020204" pitchFamily="34" charset="0"/>
              </a:rPr>
            </a:br>
            <a:endParaRPr lang="en-US" sz="6000" dirty="0">
              <a:solidFill>
                <a:schemeClr val="tx1"/>
              </a:solidFill>
            </a:endParaRPr>
          </a:p>
        </p:txBody>
      </p:sp>
      <p:pic>
        <p:nvPicPr>
          <p:cNvPr id="8" name="Picture 4" descr="https://lh3.googleusercontent.com/feJp5duTpelorrbFhIxm5_Kb8bZA0vcfb4qTuHx8WuAj30EAoasFl56pIPdo5qvmdcWwopPG1-Qvhb97NvNnSNQ3Tbj5wNvv4I6B5GGzh_y-lzFVdvKH4ipGjD_CtPtl68CiyfB0OS0vB5zyMq-0GAc_cmrVJz-MrIM2OoCzATZPD5rHM6oAyBj9IhjF_lvzFH84DGpMlRubW6OpvkuhjvHiqf0DZZxIfPHVHDxrNLIVqJr5qd7EEDFwUexBnz3oRimHs2qCSTiTizNvah2TKgj0QHK4bX_02gYhx7ly7veufdLBNB3IdMYJ2x2Gw9pIJMienHsmBiZmDNofdTRGLIioHW8jwGfeMAH_HPxFTI0s3sxQBuvUj9kIKTWAZJnPk4TUw8tASNp5WS69WIV4qOJW4BU8s03EmXivDn4kEzncTEVn8FYrspP-W_hHH9-SmFIl-ZJeSJXkcrn8K3ozm763Esbq31mT4o1z74WlSrZDc-B16uOuwAP8Mo56Cb1wBtjdAL5G9J-A0Pfp1gozxfti-GijZe7jdfQ-1xtGh-YlqMfnEp97pO6-6eBPKKlaMgWVxBxywXKlwIT9IzoLDjJ5VXMazab-E58u-hZJwYAGBWtPYRDQTtCv-wcobAfeGWJ9S-iAm2AkzVNkk0N73wi5s0PMLpU15KL6KrMGccFwlY0H-wF_Fry87x5v0Jv5F3dYSCiPS3FLOs1JBTUFp7nM=w876-h657-no?authuser=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9" t="4588" r="8687" b="8262"/>
          <a:stretch/>
        </p:blipFill>
        <p:spPr bwMode="auto">
          <a:xfrm>
            <a:off x="536537" y="1379938"/>
            <a:ext cx="3484849" cy="28339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lh3.googleusercontent.com/KqtuKGq9I5cjXmZ3e6wOjSJjchh6czlwKSz75ECi53yPfXAeeHpzahk5cI7j2APaiWL5WBqQFpPgc-T5cxEPd1Uql_UZSeWFDX2arJiNDWnTJtEibvkLb2RFBiJbOy2gXb8OhJ8AufQ1FUcZQmcYAgkG-ZaYLieUXmgVtKLAbCPuw9uezs1zEuTnz53uSMbLp0N2x_uHAysySpkDLbHkvj_n9TgK1-oHjVQgt6BBA-C7-btdGuO3GvuVn5IOD6ANnjYFNCdKhl2p8-3aXgxeZ6H_gu8Gk2fDlJX9jYubMaKN9HjbqPRGZfalQa9gtOcYwH_mlNqKwctzJiVifK7PybtSEfiFvjimYwyV8nGGP1bDfvMDzpO599QKdW-VuWy6qjysAy3SM5a9_8oWAy06mUWLjO4dObqV0Ipg-1Rcx3LfhBDsXmL7kPRNehneCN-Dua883K3ArxkEavxWmArsYbDIVecJ0cn6EK_AfHt_rqkOOmkg6wCZUGkTTjwhiXXsL7-Fx1ntYSWX7HiHyQ_RD2L-SBHX-EvLDoU0ynhkryqAhkgb360Qosr2ndN2IiqD47geOMfCSWEYXeHa9BndtELnymPnWBVBzT_BSNSM2IA24_uIZ_bTjwnc442wMWrgZoh2XEm84GHuZ6WuzQTfubMJ540J6YQsHMmHJKiUo0IOZYsw6zUdDHie7e5k0QeDM3XBoCyS5MJ7LYeiNabr9_x0=w876-h657-no?authus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589" y="2894569"/>
            <a:ext cx="4564517" cy="3423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lh3.googleusercontent.com/9pCbFUoAB7dcdf3M2J4np4ah76SJU7yQEdkQbkz6Q_K-rVvf13C6dZG8A3uwoqpAhGiJenchpyQhOyci1UeJhDOawGe5DZPiUAGivgFCVvcGfgzjHpcdJyc8MpbTrmspd2MiQqcL8DORXNhZGx4nyuhtYPOLjuM0t92ZZE0U6b1MM0knK3q6EdKgC6dBEPckPRZaD2hVSIi74ybWoIC2oVEhnFRfbMjapPOE7-1ojVcbYshiL9ZCSJuUfeBX3WybLpQVNMYYVgnRb3i-0HUUyiy-uDM1Kh4i2X8PbQrNSEWMW65dRux-EFLHXLq62cOaSdr5c9r9TSkbWbXmbf6hFkcr298fDgD0r1aee6r5sqLX4qT16d6K1PUeW6Zvnwc57UJ8-DaPv1G8zfkBxU2YP5chU7BF9ntaJ-smv1K7ZrUg5mxSw2P3BUthf09derMwZcwlIWC92aE0Ua5TRdm9Tq233aPnAPm1pGS53DyR4q25vXbI2pnCAdTfm1ObtFSpYr6PBqUoh8eMrp4AfJPcQm3qgqar262bb6loIEeTvAqNs-59mUw659lKz7c-TjkBPfWR53zb-xCYEeoSwgjCw2Jt60FfSmiusV3R6iHnDxyITfX02Rfh4BDgTaMxaEaVmsNHDnPWoflSxYU98Wmh65NeVpRX0oHy0UV0CBM_WYGLZTcF7HAKz84VR_5oviQJnWaQC3WHhXBnAfJFDkufyyv1=w876-h657-no?authuser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97" y="3788602"/>
            <a:ext cx="3321720" cy="25293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 descr="https://lh3.googleusercontent.com/pw/ACtC-3dxMCXQHydjTvtnHJOrgbPAfmO9yyZGhETlIwvgZ5xTBz8Eet50lI2WWbUYzwxy3-yJojCnzQp6a_j4h0I9mJbb7GuZwiFt5s-BBsoh_XYTuQcKbQf3fp2N_-g_zF_3llztDW8-6jNaX2tsiRQ09j0J4QZPl_yNWvvJvAB-vGu0h-xVCy-esElPw6mSZs-AjORgTg7JalRK-8NXQHLsBWb8vQPU2bN-RoS1hpMsGcU5rumQ_rlZAwE2aVvkufDloTrp3iBt6tVKAzLKel-OnVgXkLB9KEO0mUUbOrDIfJFguqt_BiFh7S92JcIK5tlkLDmD96MMtjLs8s0iBRAogd1ZUduBjvTjlQPGz-DXG_r2WfsXfplbkvTYoD7NdQyO9ujHBlyFZANAIyIIxVLX71RBBw5NVhaYVp5vHn7Ks83azNM6wXFWEC6bHsPTSgSqQM0E-xIBCcl0d_YzS7fsatWvmRRrS2yGYe_TPuyRT6mCrfXSMcwTXYLQsvuMD8FozOY4qXs6QfHrEpMF6BMjM6lGPJK9D-LUHbPYEZh_TEX0XlnBCXxJLxTszp9Cw2wJh_0ENnCVxZdMJiI6kccburqoYrQvUkQckCtBnrS50NqdtPjoIdtWeY6e_auRddq7CpjgRd3XUTJuS_j267SYM0fsYdnBwgYu6Ck93_RqqJrTAmEzfISF099V3dQY8ZS-38NrB45vQ8fP_jHKBo_7snPJNO6yjNaGap6B4-zaG-Ti3OE=w876-h657-no?authuser=0&amp;authuser=0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0" name="Picture 12" descr="https://lh3.googleusercontent.com/pw/ACtC-3dxMCXQHydjTvtnHJOrgbPAfmO9yyZGhETlIwvgZ5xTBz8Eet50lI2WWbUYzwxy3-yJojCnzQp6a_j4h0I9mJbb7GuZwiFt5s-BBsoh_XYTuQcKbQf3fp2N_-g_zF_3llztDW8-6jNaX2tsiRQ09j0J4QZPl_yNWvvJvAB-vGu0h-xVCy-esElPw6mSZs-AjORgTg7JalRK-8NXQHLsBWb8vQPU2bN-RoS1hpMsGcU5rumQ_rlZAwE2aVvkufDloTrp3iBt6tVKAzLKel-OnVgXkLB9KEO0mUUbOrDIfJFguqt_BiFh7S92JcIK5tlkLDmD96MMtjLs8s0iBRAogd1ZUduBjvTjlQPGz-DXG_r2WfsXfplbkvTYoD7NdQyO9ujHBlyFZANAIyIIxVLX71RBBw5NVhaYVp5vHn7Ks83azNM6wXFWEC6bHsPTSgSqQM0E-xIBCcl0d_YzS7fsatWvmRRrS2yGYe_TPuyRT6mCrfXSMcwTXYLQsvuMD8FozOY4qXs6QfHrEpMF6BMjM6lGPJK9D-LUHbPYEZh_TEX0XlnBCXxJLxTszp9Cw2wJh_0ENnCVxZdMJiI6kccburqoYrQvUkQckCtBnrS50NqdtPjoIdtWeY6e_auRddq7CpjgRd3XUTJuS_j267SYM0fsYdnBwgYu6Ck93_RqqJrTAmEzfISF099V3dQY8ZS-38NrB45vQ8fP_jHKBo_7snPJNO6yjNaGap6B4-zaG-Ti3OE=w876-h657-no?authuser=0&amp;authuser=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386" y="1673291"/>
            <a:ext cx="3306693" cy="24800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4977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43">
        <p15:prstTrans prst="peelOff"/>
      </p:transition>
    </mc:Choice>
    <mc:Fallback xmlns="">
      <p:transition spd="slow" advTm="30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lh3.googleusercontent.com/u2jEJj3wSIpyja5CZGOdV0wPpPgGLsZu84Gt3GdtayQVIWfE4FDTDogXmyC5IGZ-jhCxYz_kCV7eXGSp_Tti4bLptTvvus5UNftM1-Yz6aEJT3G0yfUq82iYXe9-1hqtXmR30gu8doU7PLAFqabpB9YfmoH91Zm2rfuMMN0HbGzVYzYK-1QDUXs0PlOO0admvKSHg0C-w7nCP9VUHkQ_gmxP4b9u-5W0S-1qTlLB3D1jgxDb7hCPQLuLrt_wMziG2ydVNAwUs6uTnFnJSiQXLu9GL2XGrAIng4uCpvrvnPCCU52tC-0C-5lrfwC1RtVkJarXQrBQOz7ZJJVA_N6bvzS-i2YPvpedVnljyArpM925YONYuAOQuW7g2pv2z4G6xfLOOaD5KxCQYbqnU6i9di5xi5Sqb6oTmstgTzApiH0D57aGJmFsZDomfceAh-LvC4gy4KQq9hnHqsm9lPLEifTrBWXntP_wu6cM4mPm3tlYwIqS-kaaZRus9sSjlTv21BH9wUehI4jvBwZbEJkJYOLKIywsJlq-2p0FJdNaY5gaTOV6bNncPh0frTZ896EN-FCwg6d94NnjzaV35DWlVhfWp4JlnXJr0uSZ2PDHCLQC-u1h2yyrJm9PFv9so0hWsleujf9sFSsLOeDbhuKrn4fA5QnE2T0X4gdq9LSgiD1A_873gIgFRvJDFfZwEiS1bz-fYPdSfyb5TFshQdmVcjE-=w493-h657-no?authuser=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7" b="16632"/>
          <a:stretch/>
        </p:blipFill>
        <p:spPr bwMode="auto">
          <a:xfrm>
            <a:off x="544106" y="1414284"/>
            <a:ext cx="3242719" cy="27303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321159" y="578352"/>
            <a:ext cx="9601196" cy="950643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sz="6000" b="1" dirty="0" smtClean="0">
                <a:ln w="317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tx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GCrownStyle" pitchFamily="2" charset="0"/>
                <a:cs typeface="Times New Roman" panose="02020603050405020304" pitchFamily="18" charset="0"/>
              </a:rPr>
              <a:t>Мої учні – моя гордість</a:t>
            </a:r>
            <a:r>
              <a:rPr lang="uk-UA" sz="5400" i="1" dirty="0" smtClean="0">
                <a:ln w="317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tx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GCrownStyle" pitchFamily="2" charset="0"/>
                <a:cs typeface="Arial" panose="020B0604020202020204" pitchFamily="34" charset="0"/>
              </a:rPr>
              <a:t/>
            </a:r>
            <a:br>
              <a:rPr lang="uk-UA" sz="5400" i="1" dirty="0" smtClean="0">
                <a:ln w="317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tx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GCrownStyle" pitchFamily="2" charset="0"/>
                <a:cs typeface="Arial" panose="020B0604020202020204" pitchFamily="34" charset="0"/>
              </a:rPr>
            </a:br>
            <a:endParaRPr lang="en-US" sz="6000" dirty="0">
              <a:solidFill>
                <a:schemeClr val="tx1"/>
              </a:solidFill>
            </a:endParaRPr>
          </a:p>
        </p:txBody>
      </p:sp>
      <p:pic>
        <p:nvPicPr>
          <p:cNvPr id="3078" name="Picture 6" descr="https://lh3.googleusercontent.com/U7SxVOnpK3E4YzW9HHlbhV__uofRn_nowtzJ4CWDNK_okxd44AYfZRusiXaKCYlQK2GsLOaNckdmM_4TJAA3FvzdkACFVuxJFgMBEODQtp1S1YtSmWTJZrsJw35yoPRNaau-BKB_hNLlEx1mSrlJ5nLo0TYw_LjznStc37I_thGgBZGyblPdFri24TS5gXVhDwDGIvprkDxw-qJK8OdWtLNvUpBQw_XYiOUDL5o-ewQeLWSg78-N7DtHieXNlIFlOP4-8VIzHb16m9mDGr77oWBPQkWvAPEBaFhwLUJj2J1X5AYqJitNPeF547LNzJ_DFLtaHqDenFt0Q43dHdYRiZdcgFpoLOOgPyXmEaPFV3Fop7oqJJAEdBUvHn6a3IEVTAvPe5K4IXlkO_R9wsneFA2TREOaFZnlT1rULwIOqUEy4P4G0ViwjWKcA-E_6jpEOv7my7ouaiG-HlQDH3LIH0tHPi3TD1_IOaoizi6tYHgrc9xpbui9F9DCfMGUk4ZdEN4NZIrCgIgiH_9vWza_STj8iRVx-I7ONcLtezMMpmFFZDy-snGXKdD5p28ORhpsLb-PGBU7cdxoz4O05nUArV8lax34z7kkJBofCDKnlWfkdK_YZN58PzaAtldP728hXsR0WeFUECNMeLuZp3ghEPIK-g8cc3WpVb3SSCeiaaEnc9GvQT8JM4a2aj8M4JW584DO2EuQqaoDGnmkiQgCvOSW=w876-h657-no?authus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491" y="2083984"/>
            <a:ext cx="4233807" cy="3234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lh3.googleusercontent.com/PDjTArI95jk85-jSgXK0oYlhttN-8CzcQU392FkXbqtY9ctT-95Gj2yiwiGoc6AlSMlmotVxmPwQ_0iTYy67mYZArFbmjct4dUaaeMe2ABVa6EpCYavMDDT6X9wfSyoDBnLV_og4CdGA5F_2J-Z7e-gX1E1pTdRJ-uciiq4VNxulrrBZQ6wa5uaTi0gzKf4DNRr2WNxP2pN-wbdfI922uf3NX9qasrlAKDQNvcqhXlc_qn6rw5NZz4vWcHXC7LfanXsfnTneqQf4qAAB8YuIgDBmZG4eeRdb6MN9HcIOrPg-eiNLamOCNKE3E_0nIThwVXIkiYOOd6qplmepqcMeBxVbezrf9kNUe116idiPrh2PB0x_xYzMwD0itUXPOLTYZF94T6ei2HwvgvKcHb5Zl3oD4Cj1FI4TyAY9VvSJBXidXg5-oCtiAluzXNsYOUz0Wir4N0KMOllsMs2GN0sMFsGdfZNeYQ6oorHYU7JeBx-O5L66jmRLEY8pIbJ74svwtYgULg7cSwXhfIE_SXFSNyeecOY_Lk1hIieRGx4HnaZVYwwyH-EO1v_lqZTN6HxnRI_tw9UhKhUgZvSuN_m0nSwQOylsvehqutSa58UuotZ_9WW9XJcN8XNimdOPPYoLRB8lXOUMBrjA72_lyzeMLQDrz6yGEvDsO8b5JWOUMgR_kwluurYEmC5NUFcsqHnJ4helc492TmhiN3bCM04p5xph=w876-h657-no?authuser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32" y="3769338"/>
            <a:ext cx="3324957" cy="24937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lh3.googleusercontent.com/Q5uurnQu4h3Wou7329GcS4mukiLmxwlvPkZcbwbLLDxWwYcZToqKt3yY_ijF-mGf0ILTt_bAuUmjHMCx0RxJzCCkU9EVgxAqX6d2w_r2PuitIc5qMihzDuGiV67Y-ib5r3fVQUn_vd6zlWZ36iT1riY4Sa3JJP4ubAUiY77g31VxB3WBgI7eIxGSff66757u3cyYOGhfAPOzmheMgOlNJ9m9iCB0vUn2gerI-IGqa1G3Lhkpnjzl4g2JSdFOTPZHcLFDT6K5xaUhARzhp4Ip2csXH_Kgsjva6i7f1n7KwkPUj_9Hkuw_oSAbqoXQnnkUJiSc2eR6ue7qQqViA4NYx34NvLGLvJUjAbF8BALFfg9QpacVfMvIjbOIZ5or_g1F1P0610B-l1R9TZg0sVNpCyQGfOs1C_gLWJGXTRlDH6aJQWM_i5Zr8ntQvVwooEkW33gV5j7OCdXf3-6ldsK6B0hOvZPJ1t4YDub6sQ9wLwz7TzKRENnkdG8j36SeQya0XHUHJ86vQCM-RLEdArnxIYphVvcvMlGyPiwtNDjWOxdOo2rith4n8lUVbtedTB_pXu_F00-NiWBgWB84QaWYTgZLvccrkCsVEwHDEb7DBTH7iVOKVVCDpZegGLVd36iKrZBC-A-3ldaE6ZXvPSNhJMMIcr_PoUnPE9do-bbrZ4WSjYdhNKZkEOdGKM9WkkHgOZz_ThBAM5-ozxhU9RUNlXM5=w876-h657-no?authuser=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7" t="23274" r="1536" b="4284"/>
          <a:stretch/>
        </p:blipFill>
        <p:spPr bwMode="auto">
          <a:xfrm>
            <a:off x="4046451" y="4144605"/>
            <a:ext cx="3151040" cy="21006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lh3.googleusercontent.com/3zQbBMGzGxLBaD2oDwAs1Wu3V8eGL2iUDr0W05MZH-JAFr2o7EKUiXy54LsaZBkdx6rvRGgrNrn_0EyqYOnqAQ2TgkiD2nUHB4Lyzw14bruTjdZz5tjM8bNGXYYfRTTaFW7p7hrVVI7QNp8e0ldjDTKp228bEhzrlLORsCbv5Z6GceU-BldCjEBaEHMZbbAhF0T-sXBOPbrgpy3-SmbS8fdjRWB_oHkxNQMlol5suXtSgwlOk7CNpDSpnzv0rLIzzP10BrQmCVC2i4YSot2sJib7nLCGnvSTfu9k5asBWkIb_kJEW5lEKeNbAoCVCsYrn6BLJuKBKBzYjRCPVsFnWmZ_R--VY-5xTxpbRXyejF_eFt5HsQX5jvcyqmhyCos1V4mk7R46ZqYnCIJcvUll-qB0vggP4Nh8-RuMElmHFp7RM8rmKdPurk8tsmdS0CRG0vyAoKG6tCDPaYeMjn5QhI3Gz28LpEsAsXNzmwjF7jquD_IW1cAJE1TAPoIaX_9Dk3SmOTx-C7JmKRuJYAkvlYYz1kGAqggngsaYqlq0Bjm_BPOcM4EGDqnWXbN3qUcQNmpA1p7Q4zRcijG_XbsGIQmbiRxcWHp4WZ3-63gZ9p3LkEZ9HN_jKLbuSJBAJ8r6Gbm9iNCnR1wFitay35zlSbGhcTTKZwaIr9sljhomyK_ZkTrY_CJmC37RKfE7N_aTLSD57A6qIhoXVW8qY5GQZEgJ=w1168-h657-k-no?authuser=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9" r="28625"/>
          <a:stretch/>
        </p:blipFill>
        <p:spPr bwMode="auto">
          <a:xfrm>
            <a:off x="4656512" y="1414284"/>
            <a:ext cx="2061432" cy="28019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6562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43">
        <p15:prstTrans prst="peelOff"/>
      </p:transition>
    </mc:Choice>
    <mc:Fallback xmlns="">
      <p:transition spd="slow" advTm="30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lh3.googleusercontent.com/oLZIAx-LyS0NvpVSxNagDv7mmpVjlae4vUJCamx5BFZOnmIEUmEyKXO4GgyefdY1204IKiJWrhuGzcz32v59MsfOhJO2k3VzmkAxRx2iLON0EpU3H2KCDThnz62ruB2sYx7BSWtn0Cd34PpGAXBjgPcTm-D-V1HrpQHt26Pqs_a1Z22j15PveR9Lwv561RRIK8WWDY39QdMYDssgkIoBLxI63pg-09AqkSjWYJicsG91bQoMTTKnjgdZdf5GG0broaiFPjZkZodjXYv55CN5L6NF9dk4Fu1HWKTvQq9EsncZBuk7i-p0BOlIyK3dYKRkYaxKVfsp72gbT9DVMsKrc8FPv2Btil5tP673O0CLghx2O6NkwRpR9ObC0GUl1PUhkUl4jY5POY1xMmLgLMFIq1QWTriZKygWEW_-0ezSXAXBh70QqL0Y5Le51xzMjfWoxEzvyFjb5cj5n6UeMm994e_tGL9BzSxAgDqewptBzdcewtOcvxXLu6JUE0X7IH7n5Yr5YxD1P9ItuGqC3gPWk9HfQnQpthluxWY3c-NNCVJmXskca4fHD5mkav8I4Z9WnLaSRAVPUb9B6DjWu52rqhuvEz1ereLSQgtLFhKKJcFR4yDaLMCb0hYL2x8gAqzWXEDdK2VR1bbUcqxAkDAmebjtRWamfkNNSuyUhkH8hXm1-P3KH6WCFiMeC7a_uUFfrXjt4yhk3pXyC1lD2C7uwwaI=w493-h657-no?authus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514" y="3519115"/>
            <a:ext cx="2013126" cy="268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lh3.googleusercontent.com/ZAF9C74T-b1gR1pkf3yAI9aQH_8sTJY4coNL-6gN_u3_e9WnjNOaJJdROhnynA9ScXuQ8Md61GH2e30leEcbZM3sS2bS8ImKoa416omeZLYetb8sDhAKsVv8Khk_XY4F7upQ386JbiEY5OLBQsESp0z2hyC-l7QPj7XjyUUdqbRP7qJPdi8XqzqsbKTBiXUj7Gh3zdDgG6mN77j0Jdt4MAHmVHs25usU0_OxwI0-aX4SxyswAnBeqXBHu28wypvHT0xVj9xYqYStpXMP6-OvjmAs-ZFw_0-r1ns_2-tRfDRNrva_acNzYhHs-4PqH0mz3wGiBDE8bL6AFk0a_gJK4oGNaJmhLKtacfaf_AJsozay55ABW4ikj2-CMmwMgdraTGPTiJX6E73wVBhL1yJn-vFumzGG2IE9Oi9ehswIdJUv9CMnWBKkaA9wutICxNnk_org8l6ru23mUpi0RTwjESCQKCc3byWjaOG8XuBKB0EKpqPVd60uI8IaXcnv4x_TAaIcFNZWJDd77T5R-LAqZRdJ43Yh_ginLJaK1dxh-Eb4JRuJ2jK5UZUe75C6bsZxVmCmw1xR4ztDGkKi2ZSeCOEijcwy2WLvuvHKnCXI4r8u1lf3tZY9Flj1p7y7DVFctn-xuG2KqOT6l5FijZy_0tGC8zCgCbQ0oVfycscooc0SnSlBEYTbrc3wireNaqKHZtzBin9u6dcGM8RY8TeEuCxk=w493-h657-no?authus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709" y="3083734"/>
            <a:ext cx="2162622" cy="288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lh3.googleusercontent.com/ivMXXxw5yNPrWrhlfDpImDHLC20xjBI8DiXa0d9qoHfWvUXqivEs9GE2aiQQjl1g_mahaR5SSlzlFQb1FlGTDSPsabTxrcsjQ4SdSHxk2kMWtdPyjPIGjOs-rDKB9MQh2bGdN1EHPEyhkw886OB3NazixnMzRzlwGrL6XzFQmAqzfxQLJ17I7AXn1wO-n0BqyTQovLNWohf6NOhrLHPYPQ-gy0uhjN1TD_tPNEbgHCE4JEbXdcb-Hp0_Y5EazitR1OMg4nrtfDGWhzTAi-mgssU0vvxhwwTdhW5ePnCKbK7foGgHeQ3V67HXi5NXiSm6J_2EOuIDjTDeoDFXk9F5vWlvPNXXAo_jUPPCR4c-bAVJHRlI-HD3SwKnqqFbaevxK6k0bqcr9w86Dm9MTF9ZlEqbToyRLus3bjAG6TC0LoAaP5ac0rv5fkqz_IBD1qVqB1_ZucThLsUUUELlxu39IfzyphvEzZitR74DhcazHUy0OZpIKm0j5DDTgj2hYcHikdMXmqR7L6T_58yjt39c0Fv9sYbGBwYVZPvmsbbZgXFrL0rYdTILE4s1e73n_tDS4mYHLoFGzMAQE9j-NyaeooEUYDaLuT9LqCJ_zHE-7JkGlUnKdbkjsq6U0L-kdn0CyFtcbJgEEV0Pa3Joo6PwURs89VUIewqzL8ELSWMpm7DoxVvUknKqD_le9eiwJw_n5s2didojtepYT__cpRfFbw8N=w493-h657-no?authuser=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418" y="1201794"/>
            <a:ext cx="3100366" cy="413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lh3.googleusercontent.com/8FUTJpkC4dt3SWQMewDvoIJiWe_XY3z7_gDicG1NbOO_MBLNVaBR0Cyrbtk2Ockz8qtiVo3KJ-Pul7-wXw5yQgRR0mBgbgctGlk1sAWNEQ6FC5woVNRNCEeL2a5AE-EQPk2KD9TLtIvjfflEokX2_gp__b9Rs4KZSg_QpQn6KobmdfLQhPurCwg5AkrnIhNyq98ZdThnE4aWRoiIZrqXFHqTarbFUcNGJCs3UgK_GuYz0zW64vEVZI8Xppj43q5nqxkxnT-bHhu447xbMSpQBOAcuHDYWb46bhCI1P8WAfNAp5JhvrtBpVvGew2la60FJSRjpVZeL8HIBMcYDyX7j6hyy_IVR8diFGn5hn3XINDPFdsROO193j6SPIgofmRuTO3IFydpCyNd6F7mEsBKz93dpQNm6N3Pe7Zcuf8c9eEUk_9qP6lWCqkDUwrCnboh8BcPGTu62QM5WWSG8LBFHLjS0dhbj2GETllCK_OjWH9rd9G5NmnzclmD-16tRXbJW2jWfYNExyC4EuL83KxxVubfpxkbvAg0pIuSdUunplY34JXuNcFRpAm2NcrG1A4khUPa0E1xQeV_oqp_lkNFwlPU8qQ8I9A0R3gQ11zHWaBaaed5H1M1ey8X1Q8lEEK1u_09hrIxF0UUU2PuTFm_cNJoYnZ6CVmGEFF51ykkw8oAi0KxjpxxYcMpPAr4hQ51v0wUewXB6aMHS2XwfmJJn-ml=w493-h657-no?authuser=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130" y="2606774"/>
            <a:ext cx="2520523" cy="335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lh3.googleusercontent.com/Lar-6mkkSL00YI57LFk1BJxXJ5BJ_W0mWr_uehFUjR9bPBWZZX2kNXxI_g4vGZeSpJ1bhbJ0OUrTA8lzzxw83do_fWNSbedhjh5Ndt7hmcurVctdLNqmmb9nltg7WNBNvxPyEvTNsHHGuHIMMMNH1bey78DZhtBJod7DKnkA4cMXX16Rf6WUURKDtLXK1BGLihZ_zTcTugFvEfpOTIsxl2C9N_HHDQaPYNZtxpLICoif4qiJoH8z7yGBN-Z0XD18Ew07nbvV9MiJXeZkrHUxp9fvpM6As4MBxZpr4Z3mTaDhydqc0tw8jbBQIBzWphGCnabnSU_ZKaLlQR65FSyjyfpAiJYpuurZucO7_NTsWsvlOmDC5S-WS24UjbnOblgeSdyh-90Lp2AGmEkaJ-axe7eLSNSYKgRa538dtQfzU1njsadNquAchFNdyPVDTqxEVp4nxHAVfpfOOu2_ixn-oLiFczXEhJ3ycTTmDHu1VR0IdtzN6WgzIWmYijfuhU0hUB07w_kS65L0hFIUQfvNhShaholdR9LjzLBqmbVFTVqOcC_KTS-6w4Tmls05Jd5RfZCrXIBScsRp2S9Fme2CCcCBVEsacz5Q1sQycDC4jOygnM2Gs8t61h3smroBA5I-F2eZYY-DPMutEJW54TNwoy7x_binmz3RYurJ-D5lzafQBbih-lYVaupe9eGmuZLEq9fI7HLD2V4E_lGyo8yqbB4H=w493-h657-no?authuser=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8" r="19115"/>
          <a:stretch/>
        </p:blipFill>
        <p:spPr bwMode="auto">
          <a:xfrm>
            <a:off x="841372" y="561773"/>
            <a:ext cx="2291411" cy="286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3836" y="724555"/>
            <a:ext cx="5073038" cy="1542127"/>
          </a:xfr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>
            <a:noAutofit/>
          </a:bodyPr>
          <a:lstStyle/>
          <a:p>
            <a:r>
              <a:rPr lang="uk-UA" dirty="0" smtClean="0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Monotype Corsiva" panose="03010101010201010101" pitchFamily="66" charset="0"/>
              </a:rPr>
              <a:t>Партнерські відносини </a:t>
            </a:r>
            <a:br>
              <a:rPr lang="uk-UA" dirty="0" smtClean="0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Monotype Corsiva" panose="03010101010201010101" pitchFamily="66" charset="0"/>
              </a:rPr>
            </a:br>
            <a:r>
              <a:rPr lang="uk-UA" dirty="0" smtClean="0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Monotype Corsiva" panose="03010101010201010101" pitchFamily="66" charset="0"/>
              </a:rPr>
              <a:t>з батьками</a:t>
            </a:r>
            <a:endParaRPr lang="en-US" dirty="0">
              <a:ln w="0"/>
              <a:solidFill>
                <a:schemeClr val="tx1"/>
              </a:solidFill>
              <a:effectLst>
                <a:reflection blurRad="6350" stA="53000" endA="300" endPos="35500" dir="5400000" sy="-90000" algn="bl" rotWithShape="0"/>
              </a:effectLst>
              <a:latin typeface="Monotype Corsiva" panose="03010101010201010101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6743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43">
        <p15:prstTrans prst="peelOff"/>
      </p:transition>
    </mc:Choice>
    <mc:Fallback xmlns="">
      <p:transition spd="slow" advTm="30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i.pinimg.com/564x/91/9e/f2/919ef22c7c308946f0901b50f76436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46"/>
          <a:stretch/>
        </p:blipFill>
        <p:spPr bwMode="auto">
          <a:xfrm>
            <a:off x="937467" y="586778"/>
            <a:ext cx="10317064" cy="547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9256" y="3606085"/>
            <a:ext cx="5447763" cy="2215166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Методичне </a:t>
            </a:r>
            <a:r>
              <a:rPr lang="uk-UA" sz="36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обє'днання</a:t>
            </a:r>
            <a:r>
              <a:rPr lang="uk-UA" sz="3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вчителів початкових класів та вихователів ГПД</a:t>
            </a:r>
            <a:endParaRPr lang="en-US" sz="36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779689" y="1596981"/>
            <a:ext cx="5707488" cy="100455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sz="3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2018-2019 </a:t>
            </a:r>
            <a:r>
              <a:rPr lang="uk-UA" sz="3600" b="1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н.р</a:t>
            </a:r>
            <a:r>
              <a:rPr lang="uk-UA" sz="3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uk-UA" sz="3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2019-2020 </a:t>
            </a:r>
            <a:r>
              <a:rPr lang="uk-UA" sz="3600" b="1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н.р</a:t>
            </a:r>
            <a:r>
              <a:rPr lang="uk-UA" sz="3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uk-UA" sz="3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2020-2021 </a:t>
            </a:r>
            <a:r>
              <a:rPr lang="uk-UA" sz="3600" b="1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н.р</a:t>
            </a:r>
            <a:r>
              <a:rPr lang="uk-UA" sz="3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32" name="Picture 8" descr="good money habits, where should I keep my bills, put bills in one place, bills, keeping mail in one plac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0" t="11910" r="4190" b="11418"/>
          <a:stretch/>
        </p:blipFill>
        <p:spPr bwMode="auto">
          <a:xfrm>
            <a:off x="1107583" y="1860192"/>
            <a:ext cx="1790163" cy="172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798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43">
        <p15:prstTrans prst="peelOff"/>
      </p:transition>
    </mc:Choice>
    <mc:Fallback xmlns="">
      <p:transition spd="slow" advTm="30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aa/cc/2a/aacc2a81b476335bd898a7b467abb25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9" t="3199" r="5175" b="10307"/>
          <a:stretch/>
        </p:blipFill>
        <p:spPr bwMode="auto">
          <a:xfrm>
            <a:off x="1249251" y="283335"/>
            <a:ext cx="9324303" cy="64007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https://lh3.googleusercontent.com/SX6khIkqUvYuXMrRhkeQ0t8sATXqyFyYq7QVBoCLZvxw0p71JnInOWkIQDUOJOWKxN6k7JvILvcJD5iHHkL_LfglQzaRWxl-5I9d1H7sZN9qq4t5e_CT6R9GlS-5shVYmQCWRKhkKb48GN9Q1p7zP4y93nbX5dovbRNUhCm27yWVELSjZhNw9JBxdvO4iRy7YwPUZSLN2McHZEAQnYNB0_33Ah3FZ6KqCdYhwRdBbagYn4rvB1wyak_GwwHKPzoeVUC9PUacMxHYeMrUzJTKFD2dDmZNI-vzTmVjqNBhoHEUav6xcLf5uAKm_tQBQeV_bNrNmN0yM7wRUQGl2_r0Ztjtg8ID4Rwmg-zqC6xRPNyThTO5RaoKH_wCrSXmg6DVy2QbLNjE0D2RKvmRcgmMGk04bxaHagKTyMb_8s1O3AEXAJnc5wmAOhhVgUIqk-wsN0qZ_wzM5gSkRb-V5ZAzKsaNLmADpyxV5fkCQyRNsNMyDSsdd8DPw7fD49rbU9NcLYSR2idWWsOYh__m6Fe0E5w1uNqKpJVT6OTTB97tHW_-PuL2_a13rAes3SsTurxhYZPeAJpWHDqogknC96JPhWbLoycdJm5Dj1u_Jh_2M_vwjbc3K81Zi5lzu0-OoIna6xyc2qPH39xu1pxo9s83rCrNrbGaZ2UIOvDHKaaL_lYczpPnA0NU2Ds_j2wmdyDyNR1bjDRerNvGE9c1fbpR2Rk0=w493-h657-no?authuser=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0"/>
          <a:stretch/>
        </p:blipFill>
        <p:spPr bwMode="auto">
          <a:xfrm>
            <a:off x="7650052" y="2601532"/>
            <a:ext cx="2511380" cy="251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lh3.googleusercontent.com/vdKEexgrZrn42EW0VST0j4lB3nsllaFhegj6KpDoFBOoXlu2_DCgp2NRE5605tn5q-H-3Y4AmaKxxOIHU8Zrgjxc9LIefWoWWXlhOZVREy4JQBtQquXinoCZhw1wFmeXoNsuGAqmxJt0yq6QDspoFonII74vl8GsSLGxUPXKnMq588Pbh1PHdohJbLYHa-mQFspMUald8E1t7VAtVVM75ddZHk8QjeD_9KMQLkAoM-t8t30wE9d9_v0BH0Wc3cNUDulYWIgoGU1tFeDsoeMTG6sq4ClE626WrCcBsjtKvil0yjoTozJe2hae1DOHN15vP1Ai8WqjUDDsggXxhN3ya-KO-8CfT3UxPBLFekPCs0xm9hy5J70Zy6pmb_729_WSVdNvLgHM1K-wSfR-lr_J9YGXvfgRUKAkmjnsbYLSAlO_DZSnd5s1VtKXw08eYDGLXd9mpB_Ut2WS7hx39PBDPi96Joikufd7sR9_qm417ejxU0gVY7NDBVVEE7yHfZ2lL03cI5qPQstlupHYZysrCGDO4PNQALOiXoNojXYK7R5P99tIaTotKKLLKprFBc3PvV_Whn-A64_2A7rIzlHcjWn0M0IyzJz811RzzlCCYk0JFk4n0Bemq3hl0hkleyDIWF9_oOG9ugePf6f3lyYoLfHmwi3MWqZDPQ6fXm8yMOMM9Z4IfFpNVGgxfk15sUxfBl8A0jJ7jI7SXON5K4QhUmCc=w493-h657-no?authuser=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28"/>
          <a:stretch/>
        </p:blipFill>
        <p:spPr bwMode="auto">
          <a:xfrm>
            <a:off x="1872766" y="1938004"/>
            <a:ext cx="246741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lh3.googleusercontent.com/1szZ1lw0WcMsTGeu1ayCRdaaMTjEdPSfTaZT32uG1YaHx8sl7yUAIssl3JtMpZQOMMUjuB-9a80VrUb8LWUzvMALu_To_w9V_2fAtPUC7yC9N5hfB-c5MzjgUl9y0juoF8a5EDTW2jPiZh6jnfXasClKl_581njbFeSnw9kwmkZI_HJKxOz6Tqu3nRaS37Nwzu8HCdOE3SqS3wnda90HaevJw1rgjxxkQjF-YBZcqHu36DLhkVAXPH9E_F1bFAafr445tM1OLWYGbosFIGatoRsXen2DsZjpuhytqJ-V3PB09NJ6BEY88r2vaXtxqp8cuwaaMQXN7uUXPs7ndiK2K7nWbU9167VPMpHbM8LPa_6FSYJojDGGUvGtiBAszJe3q29O_gYp-x2PLZFIRYsBnge-GiNLoNgh_xyzxcEYRkuwiJfWbT1tcU-kziRFb8hyM3woFq6EIFWXoeQ8UN_pMW83-WQ7ZHpfxKHOrAgbLs5pbh0Pv9nq_A0HFjgHppkDy8o4w9dReJMNTIGFoO5lCOAIJrOvnzcorLfVqiQCi6M8PSsJxCm3YjzXEBT47bTv1tCpWsjDqADR-Niu8072EWWWB0L3_MVBlTwGh1eX5pDEwK7NLa14D2Gu8ojvjkeUtJFTUtF1tbr1ZrGfh7VChcNLhmsj6eaI6HDsm2nZ47hGwO7RsUac8Mc_nubc3wnrsADI0IkD9RPy3v9NuVLeq9Ot=w493-h657-no?authuser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520" y="4212819"/>
            <a:ext cx="1596980" cy="192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lh3.googleusercontent.com/X5LrGm2U_3zrT9is14uolxi2727V07mB6jCPyhKxPH2WBzkOG1ysjqgFsQOAIjLm8-PMZau06MdNjxV01jVPgvzyRaEslrn1nVggWbtKIp7LjAEs7pHhHvQu2miuDXV2bqRcAv83MDAMHoWwUN4d8eXh77UaH7lFSgHcuGBqRGbeSzsiCxhAmpeTe9Kt5XYuB-o8BGAC3vKJ4R7GX5RQchsK6GMTwwAgoRyuBLZLiL96OziLwFUdOQSsU4SW0sSWDXdW5iKSgpqRxyeHw47GpTP-4u4rJ0fdqIspgQlkg7L-aqcsgzlM2s4FhCfKSEubYzgnAZvXkM9qeY2pNHzPg6rdyJLdEE0rQ6jEA0lXNAErDiQ0snweTqXzM1qwzsgvVRlxXZFzbGBGh9cpSapep_lheYdBB9Gn_DWg8bGAeMB9GuSoylnbDCTm0y8qNn_NvamiSYJDZfJWmANm7mHPeCXx2Mdo2oha7Imgxf79dxqwjZ4L60e8Mcc7ZQ_i2h23odS_4j0PHxQHuXE02JgiRv2Q6Y3L6oUk8fQv_0VbLURFbLh_QXcp8LWC8pYhdsphO3n5sw1LCcopQJL82uKt9Sk_q8-RgbCGsQOFyaSWExQTpBopQbtF8ZlbIFGTn1uJO9tsUfeqaoNhGUq3etlyztJZUVgFivH5kU4TIbpnPcYoo-CG6ZKA21KeeWmNC3xwAUfrRpGnpJP9_DPovNqf50gf=w493-h657-no?authuser=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9"/>
          <a:stretch/>
        </p:blipFill>
        <p:spPr bwMode="auto">
          <a:xfrm>
            <a:off x="5199183" y="4238575"/>
            <a:ext cx="1604746" cy="182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476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43">
        <p15:prstTrans prst="peelOff"/>
      </p:transition>
    </mc:Choice>
    <mc:Fallback xmlns="">
      <p:transition spd="slow" advTm="30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i.pinimg.com/564x/51/ec/db/51ecdb22bb8b4597799960ceb18f8d9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4" b="309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842317" y="2019316"/>
            <a:ext cx="5627430" cy="525110"/>
          </a:xfrm>
        </p:spPr>
        <p:txBody>
          <a:bodyPr>
            <a:noAutofit/>
          </a:bodyPr>
          <a:lstStyle/>
          <a:p>
            <a:pPr algn="r"/>
            <a:r>
              <a:rPr lang="uk-UA" sz="4400" b="1" u="sng" dirty="0" smtClean="0">
                <a:latin typeface="Comic Sans MS" panose="030F0702030302020204" pitchFamily="66" charset="0"/>
              </a:rPr>
              <a:t>Практика</a:t>
            </a:r>
            <a:endParaRPr lang="en-US" sz="4400" b="1" u="sng" dirty="0">
              <a:latin typeface="Comic Sans MS" panose="030F0702030302020204" pitchFamily="66" charset="0"/>
            </a:endParaRPr>
          </a:p>
        </p:txBody>
      </p:sp>
      <p:sp>
        <p:nvSpPr>
          <p:cNvPr id="10" name="Заголовок 4"/>
          <p:cNvSpPr txBox="1">
            <a:spLocks/>
          </p:cNvSpPr>
          <p:nvPr/>
        </p:nvSpPr>
        <p:spPr>
          <a:xfrm>
            <a:off x="656824" y="5059252"/>
            <a:ext cx="6941712" cy="950371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b="1" i="1" dirty="0" smtClean="0">
                <a:latin typeface="Comic Sans MS" panose="030F0702030302020204" pitchFamily="66" charset="0"/>
              </a:rPr>
              <a:t>Участь у педагогічних конкурсах, засіданнях педагогічної ради</a:t>
            </a:r>
            <a:endParaRPr lang="en-US" b="1" i="1" dirty="0">
              <a:latin typeface="Comic Sans MS" panose="030F0702030302020204" pitchFamily="66" charset="0"/>
            </a:endParaRPr>
          </a:p>
        </p:txBody>
      </p:sp>
      <p:sp>
        <p:nvSpPr>
          <p:cNvPr id="11" name="Заголовок 4"/>
          <p:cNvSpPr txBox="1">
            <a:spLocks/>
          </p:cNvSpPr>
          <p:nvPr/>
        </p:nvSpPr>
        <p:spPr>
          <a:xfrm>
            <a:off x="914400" y="2997233"/>
            <a:ext cx="7215882" cy="49756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sz="3600" b="1" dirty="0" smtClean="0">
                <a:latin typeface="Comic Sans MS" panose="030F0702030302020204" pitchFamily="66" charset="0"/>
              </a:rPr>
              <a:t>Творчість та креативність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12" name="Заголовок 4"/>
          <p:cNvSpPr txBox="1">
            <a:spLocks/>
          </p:cNvSpPr>
          <p:nvPr/>
        </p:nvSpPr>
        <p:spPr>
          <a:xfrm>
            <a:off x="656825" y="1041400"/>
            <a:ext cx="5125790" cy="52511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sz="3600" b="1" i="1" dirty="0" smtClean="0">
                <a:latin typeface="Comic Sans MS" panose="030F0702030302020204" pitchFamily="66" charset="0"/>
              </a:rPr>
              <a:t>Вимоги сьогодення</a:t>
            </a:r>
            <a:endParaRPr lang="en-US" sz="3600" b="1" i="1" dirty="0">
              <a:latin typeface="Comic Sans MS" panose="030F0702030302020204" pitchFamily="66" charset="0"/>
            </a:endParaRPr>
          </a:p>
        </p:txBody>
      </p:sp>
      <p:sp>
        <p:nvSpPr>
          <p:cNvPr id="13" name="Заголовок 4"/>
          <p:cNvSpPr txBox="1">
            <a:spLocks/>
          </p:cNvSpPr>
          <p:nvPr/>
        </p:nvSpPr>
        <p:spPr>
          <a:xfrm>
            <a:off x="1732275" y="4014470"/>
            <a:ext cx="6287965" cy="52511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4" name="Заголовок 4"/>
          <p:cNvSpPr txBox="1">
            <a:spLocks/>
          </p:cNvSpPr>
          <p:nvPr/>
        </p:nvSpPr>
        <p:spPr>
          <a:xfrm>
            <a:off x="2162142" y="4138528"/>
            <a:ext cx="6287965" cy="49756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sz="4800" b="1" i="1" dirty="0" err="1" smtClean="0">
                <a:latin typeface="Comic Sans MS" panose="030F0702030302020204" pitchFamily="66" charset="0"/>
              </a:rPr>
              <a:t>Інноваційність</a:t>
            </a:r>
            <a:endParaRPr lang="en-US" sz="4800" b="1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472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43">
        <p15:prstTrans prst="peelOff"/>
      </p:transition>
    </mc:Choice>
    <mc:Fallback xmlns="">
      <p:transition spd="slow" advTm="30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229" b="10550"/>
          <a:stretch/>
        </p:blipFill>
        <p:spPr>
          <a:xfrm>
            <a:off x="978794" y="476517"/>
            <a:ext cx="10071279" cy="60273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4732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43">
        <p15:prstTrans prst="peelOff"/>
      </p:transition>
    </mc:Choice>
    <mc:Fallback xmlns="">
      <p:transition spd="slow" advTm="30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.pinimg.com/564x/13/1b/d8/131bd8ef82bc8a242737cb2d04ce475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2" b="11617"/>
          <a:stretch/>
        </p:blipFill>
        <p:spPr bwMode="auto">
          <a:xfrm>
            <a:off x="4986270" y="90151"/>
            <a:ext cx="7104845" cy="665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95752" y="1514345"/>
            <a:ext cx="5135450" cy="155391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/>
            </a:r>
            <a:br>
              <a:rPr lang="ru-RU" dirty="0" smtClean="0">
                <a:latin typeface="Monotype Corsiva" panose="03010101010201010101" pitchFamily="66" charset="0"/>
              </a:rPr>
            </a:br>
            <a:r>
              <a:rPr lang="ru-RU" sz="3100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вчитель</a:t>
            </a:r>
            <a:r>
              <a:rPr lang="ru-RU" sz="31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3100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початкових</a:t>
            </a:r>
            <a:r>
              <a:rPr lang="ru-RU" sz="31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3100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класів</a:t>
            </a:r>
            <a:r>
              <a:rPr lang="ru-RU" sz="31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, </a:t>
            </a:r>
            <a:r>
              <a:rPr lang="ru-RU" sz="3100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практичний</a:t>
            </a:r>
            <a:r>
              <a:rPr lang="ru-RU" sz="31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психолог; </a:t>
            </a:r>
            <a:r>
              <a:rPr lang="ru-RU" sz="3100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вчитель</a:t>
            </a:r>
            <a:r>
              <a:rPr lang="ru-RU" sz="31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3100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української</a:t>
            </a:r>
            <a:r>
              <a:rPr lang="ru-RU" sz="31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3100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мови</a:t>
            </a:r>
            <a:r>
              <a:rPr lang="ru-RU" sz="31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та </a:t>
            </a:r>
            <a:r>
              <a:rPr lang="ru-RU" sz="3100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літератури</a:t>
            </a:r>
            <a:r>
              <a:rPr lang="ru-RU" sz="31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endParaRPr lang="en-US" sz="31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Picture 2" descr="https://i.pinimg.com/564x/da/f9/f7/daf9f7275e72709fc146f6da8bd742d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0" y="0"/>
            <a:ext cx="4880064" cy="665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0" t="3942" r="16282" b="35886"/>
          <a:stretch/>
        </p:blipFill>
        <p:spPr>
          <a:xfrm>
            <a:off x="759850" y="269318"/>
            <a:ext cx="2743203" cy="4043965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797899" y="90151"/>
            <a:ext cx="5140816" cy="14241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Коростишівський</a:t>
            </a:r>
            <a:r>
              <a:rPr lang="ru-RU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педагогічний</a:t>
            </a:r>
            <a:r>
              <a:rPr lang="ru-RU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коледж</a:t>
            </a:r>
            <a:r>
              <a:rPr lang="ru-RU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ім</a:t>
            </a:r>
            <a:r>
              <a:rPr lang="ru-RU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. І. Я. Франка;</a:t>
            </a:r>
          </a:p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Уманський</a:t>
            </a:r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державний</a:t>
            </a:r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педагогічний</a:t>
            </a:r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університет</a:t>
            </a:r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ім</a:t>
            </a:r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. Павла </a:t>
            </a:r>
            <a:r>
              <a:rPr lang="ru-RU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Тичини</a:t>
            </a:r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endParaRPr lang="en-US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797898" y="2253802"/>
            <a:ext cx="5293217" cy="1234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>
              <a:latin typeface="Monotype Corsiva" panose="03010101010201010101" pitchFamily="66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387921" y="3765998"/>
            <a:ext cx="5293217" cy="831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вчитель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2 </a:t>
            </a: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категорії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endParaRPr lang="en-US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95751" y="5204000"/>
            <a:ext cx="539624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Педагогічний</a:t>
            </a:r>
            <a:r>
              <a:rPr lang="ru-RU" sz="44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стаж:</a:t>
            </a:r>
          </a:p>
          <a:p>
            <a:pPr algn="ctr"/>
            <a:r>
              <a:rPr lang="ru-RU" sz="44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12 </a:t>
            </a:r>
            <a:r>
              <a:rPr lang="ru-RU" sz="4400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років</a:t>
            </a:r>
            <a:endParaRPr lang="en-US" sz="44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98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Tm="4000">
        <p15:prstTrans prst="peelOff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0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i.pinimg.com/564x/4f/45/51/4f455101a607337b350ada7002c0ecc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25565" r="810" b="34218"/>
          <a:stretch/>
        </p:blipFill>
        <p:spPr bwMode="auto">
          <a:xfrm>
            <a:off x="0" y="1"/>
            <a:ext cx="1224351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i.pinimg.com/564x/dd/f9/fc/ddf9fc6d4b4cf5f99cc8fe9361294d1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1" t="19643" r="10894" b="21816"/>
          <a:stretch/>
        </p:blipFill>
        <p:spPr bwMode="auto">
          <a:xfrm>
            <a:off x="6210891" y="670687"/>
            <a:ext cx="5615190" cy="405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91696" y="159687"/>
            <a:ext cx="5859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Життєва позиція:</a:t>
            </a:r>
            <a:endParaRPr lang="en-US" sz="36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 rot="21391897">
            <a:off x="6639113" y="935668"/>
            <a:ext cx="4287482" cy="45719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/>
            </a:r>
            <a:br>
              <a:rPr lang="uk-UA" dirty="0" smtClean="0">
                <a:latin typeface="Comic Sans MS" panose="030F0702030302020204" pitchFamily="66" charset="0"/>
              </a:rPr>
            </a:br>
            <a:r>
              <a:rPr lang="uk-UA" dirty="0">
                <a:latin typeface="Comic Sans MS" panose="030F0702030302020204" pitchFamily="66" charset="0"/>
              </a:rPr>
              <a:t/>
            </a:r>
            <a:br>
              <a:rPr lang="uk-UA" dirty="0">
                <a:latin typeface="Comic Sans MS" panose="030F0702030302020204" pitchFamily="66" charset="0"/>
              </a:rPr>
            </a:br>
            <a:r>
              <a:rPr lang="uk-UA" dirty="0" smtClean="0">
                <a:latin typeface="Comic Sans MS" panose="030F0702030302020204" pitchFamily="66" charset="0"/>
              </a:rPr>
              <a:t/>
            </a:r>
            <a:br>
              <a:rPr lang="uk-UA" dirty="0" smtClean="0">
                <a:latin typeface="Comic Sans MS" panose="030F0702030302020204" pitchFamily="66" charset="0"/>
              </a:rPr>
            </a:br>
            <a:r>
              <a:rPr lang="uk-UA" dirty="0">
                <a:latin typeface="Comic Sans MS" panose="030F0702030302020204" pitchFamily="66" charset="0"/>
              </a:rPr>
              <a:t/>
            </a:r>
            <a:br>
              <a:rPr lang="uk-UA" dirty="0">
                <a:latin typeface="Comic Sans MS" panose="030F0702030302020204" pitchFamily="66" charset="0"/>
              </a:rPr>
            </a:br>
            <a:r>
              <a:rPr lang="uk-UA" dirty="0" smtClean="0">
                <a:latin typeface="Comic Sans MS" panose="030F0702030302020204" pitchFamily="66" charset="0"/>
              </a:rPr>
              <a:t/>
            </a:r>
            <a:br>
              <a:rPr lang="uk-UA" dirty="0" smtClean="0">
                <a:latin typeface="Comic Sans MS" panose="030F0702030302020204" pitchFamily="66" charset="0"/>
              </a:rPr>
            </a:br>
            <a:r>
              <a:rPr lang="uk-UA" dirty="0" smtClean="0">
                <a:latin typeface="Comic Sans MS" panose="030F0702030302020204" pitchFamily="66" charset="0"/>
              </a:rPr>
              <a:t/>
            </a:r>
            <a:br>
              <a:rPr lang="uk-UA" dirty="0" smtClean="0">
                <a:latin typeface="Comic Sans MS" panose="030F0702030302020204" pitchFamily="66" charset="0"/>
              </a:rPr>
            </a:br>
            <a:r>
              <a:rPr lang="uk-UA" sz="3600" dirty="0" smtClean="0">
                <a:latin typeface="Comic Sans MS" panose="030F0702030302020204" pitchFamily="66" charset="0"/>
              </a:rPr>
              <a:t>«Де є бажання – там знайдеться шлях не спостерігати й говорити, а вершити і творити»</a:t>
            </a:r>
            <a:endParaRPr lang="en-US" sz="3600" dirty="0"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359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43">
        <p15:prstTrans prst="peelOff"/>
      </p:transition>
    </mc:Choice>
    <mc:Fallback xmlns="">
      <p:transition spd="slow" advTm="30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.pinimg.com/564x/17/9a/d7/179ad780a12df1ca82254792593a4c4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398808">
            <a:off x="838200" y="785611"/>
            <a:ext cx="10515600" cy="1300766"/>
          </a:xfrm>
        </p:spPr>
        <p:txBody>
          <a:bodyPr>
            <a:normAutofit/>
          </a:bodyPr>
          <a:lstStyle/>
          <a:p>
            <a:pPr algn="ctr"/>
            <a:r>
              <a:rPr lang="uk-UA" sz="6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Підвищення кваліфікації</a:t>
            </a:r>
            <a:endParaRPr lang="en-US" sz="6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6"/>
          <a:stretch/>
        </p:blipFill>
        <p:spPr>
          <a:xfrm rot="10195163">
            <a:off x="7673415" y="1695760"/>
            <a:ext cx="3426812" cy="35314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0" t="5915" r="2347" b="8638"/>
          <a:stretch/>
        </p:blipFill>
        <p:spPr>
          <a:xfrm rot="10800000">
            <a:off x="4356722" y="1893194"/>
            <a:ext cx="3405016" cy="24132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5914" y="2392798"/>
            <a:ext cx="3390808" cy="2660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7566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43">
        <p15:prstTrans prst="peelOff"/>
      </p:transition>
    </mc:Choice>
    <mc:Fallback xmlns="">
      <p:transition spd="slow" advTm="30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i.pinimg.com/564x/8e/77/d8/8e77d85c7994203633df90cac590dc6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9" b="6509"/>
          <a:stretch/>
        </p:blipFill>
        <p:spPr bwMode="auto">
          <a:xfrm>
            <a:off x="0" y="0"/>
            <a:ext cx="122306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175" y="231819"/>
            <a:ext cx="11225011" cy="1996225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11 </a:t>
            </a:r>
            <a:r>
              <a:rPr lang="uk-UA" dirty="0" err="1" smtClean="0">
                <a:latin typeface="Comic Sans MS" panose="030F0702030302020204" pitchFamily="66" charset="0"/>
              </a:rPr>
              <a:t>вебінарів</a:t>
            </a:r>
            <a:r>
              <a:rPr lang="uk-UA" dirty="0">
                <a:latin typeface="Comic Sans MS" panose="030F0702030302020204" pitchFamily="66" charset="0"/>
              </a:rPr>
              <a:t> </a:t>
            </a:r>
            <a:r>
              <a:rPr lang="uk-UA" dirty="0" smtClean="0">
                <a:latin typeface="Comic Sans MS" panose="030F0702030302020204" pitchFamily="66" charset="0"/>
              </a:rPr>
              <a:t>(«На Урок», «</a:t>
            </a:r>
            <a:r>
              <a:rPr lang="uk-UA" dirty="0" err="1" smtClean="0">
                <a:latin typeface="Comic Sans MS" panose="030F0702030302020204" pitchFamily="66" charset="0"/>
              </a:rPr>
              <a:t>Всеосвіта</a:t>
            </a:r>
            <a:r>
              <a:rPr lang="uk-UA" dirty="0" smtClean="0">
                <a:latin typeface="Comic Sans MS" panose="030F0702030302020204" pitchFamily="66" charset="0"/>
              </a:rPr>
              <a:t>»);</a:t>
            </a:r>
            <a:br>
              <a:rPr lang="uk-UA" dirty="0" smtClean="0">
                <a:latin typeface="Comic Sans MS" panose="030F0702030302020204" pitchFamily="66" charset="0"/>
              </a:rPr>
            </a:br>
            <a:r>
              <a:rPr lang="uk-UA" dirty="0" smtClean="0">
                <a:latin typeface="Comic Sans MS" panose="030F0702030302020204" pitchFamily="66" charset="0"/>
              </a:rPr>
              <a:t>5 онлайн-конференцій;</a:t>
            </a:r>
            <a:br>
              <a:rPr lang="uk-UA" dirty="0" smtClean="0">
                <a:latin typeface="Comic Sans MS" panose="030F0702030302020204" pitchFamily="66" charset="0"/>
              </a:rPr>
            </a:br>
            <a:r>
              <a:rPr lang="uk-UA" dirty="0" smtClean="0">
                <a:latin typeface="Comic Sans MS" panose="030F0702030302020204" pitchFamily="66" charset="0"/>
              </a:rPr>
              <a:t>2 науково-практичні онлайн-семінари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12292" name="Picture 4" descr="https://lh3.googleusercontent.com/M2BXfykrG-ZsFfVjNLkaUjoo9Is-yvwpb4AIIFUwrah9LYkJm3bjCV-uSFfxOAIXapsR0wH6vCZQueGbgzCU4puHwmospm7MmEM8axjjAwGFAj-v9iFIue1o8csJWKT_CYoXixE9JqI250Cw8Wh1kZctbdTbNmm7OpGtu8qveytMiBXM_5sY40ufcIFeWdBbQeHzXn5oU_7cdf8YOkiL4dzipZi4Re1kFY-44T4BHbHLGj0Qpt9de8aTS7y3eWBIfKkyOAqMGaSJq7EwtlaOcfO1Yakw06bwOq-KvNUVe91FyTlsnrgQ0CfPGAFfJRm264HInbOlt1gBVzwoWDOkT5RqYX6RUPbvw7RfR9V-S3Qb98SwvOvuTHx9ytK6h1u44EQvM90mMKxhYkLKAmhaIQqT4HabvV4FO62z5SPfo-1VoqrxMtllND00nMJB9Jy5V2U09h0_cTbVDComtIHNFS0Rp5qDXCCC7l7LP3aCdXkKSqW99PAXIyliUFHpM6oHN_xO8zA4AZqP8TbnnP03_6gZFoSpDyFJ9NlDHPz8QJhoy7kIrl8UNMwQOUT6tknRjaRM-NZLYqAz5QWZc0_d1iVw2QFQJ3EjALOGZ9fD5fXSv3NoKSZ1hUQRe4CiWzYeHpOhRdULqgTyfLxxbG-k64b22kczwrOiUQPP8jfH6WD7vKTVUbnv9YtjUWbMaQ=w493-h657-no?authuser=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8" r="5338"/>
          <a:stretch/>
        </p:blipFill>
        <p:spPr bwMode="auto">
          <a:xfrm rot="5400000">
            <a:off x="3717668" y="1154775"/>
            <a:ext cx="3425784" cy="6035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2555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43">
        <p15:prstTrans prst="peelOff"/>
      </p:transition>
    </mc:Choice>
    <mc:Fallback xmlns="">
      <p:transition spd="slow" advTm="30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i.pinimg.com/564x/f7/4b/12/f74b12f780e7a93e5a48f88f7d03c8f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7" t="10686" r="317" b="12022"/>
          <a:stretch/>
        </p:blipFill>
        <p:spPr bwMode="auto">
          <a:xfrm>
            <a:off x="-1" y="90152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4" y="1081826"/>
            <a:ext cx="9285623" cy="490685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Педагогічне кредо:</a:t>
            </a:r>
            <a:r>
              <a:rPr lang="uk-UA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uk-UA" dirty="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uk-UA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«Єдиний шлях, що веде до знань– це діяльність. Дитина потребує діяльності весь час і втомлюється не від діяльності, а від її одноманітності та однобічності»</a:t>
            </a:r>
            <a:br>
              <a:rPr lang="uk-UA" dirty="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uk-UA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        </a:t>
            </a:r>
            <a:r>
              <a:rPr lang="uk-UA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К. Д. Ушинський</a:t>
            </a:r>
            <a:endParaRPr lang="en-US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4126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43">
        <p15:prstTrans prst="peelOff"/>
      </p:transition>
    </mc:Choice>
    <mc:Fallback xmlns="">
      <p:transition spd="slow" advTm="30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i.pinimg.com/564x/31/56/7a/31567a2aea11c60f3792b2f9d09d1dd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" t="5158" r="106" b="8977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75846" y="0"/>
            <a:ext cx="62022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i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Чотиривимірна</a:t>
            </a:r>
            <a:r>
              <a:rPr lang="uk-UA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модель побудови освітнього процесу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321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43">
        <p15:prstTrans prst="peelOff"/>
      </p:transition>
    </mc:Choice>
    <mc:Fallback xmlns="">
      <p:transition spd="slow" advTm="30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i.pinimg.com/564x/92/6a/37/926a377f32f122fc081d93ef95bd239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15555" r="6785" b="23353"/>
          <a:stretch/>
        </p:blipFill>
        <p:spPr bwMode="auto">
          <a:xfrm>
            <a:off x="450762" y="0"/>
            <a:ext cx="11163836" cy="665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3218" y="627342"/>
            <a:ext cx="5615188" cy="840682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Comic Sans MS" panose="030F0702030302020204" pitchFamily="66" charset="0"/>
              </a:rPr>
              <a:t>«</a:t>
            </a:r>
            <a:r>
              <a:rPr lang="ru-RU" dirty="0" err="1">
                <a:latin typeface="Comic Sans MS" panose="030F0702030302020204" pitchFamily="66" charset="0"/>
              </a:rPr>
              <a:t>Учитися</a:t>
            </a:r>
            <a:r>
              <a:rPr lang="ru-RU" dirty="0">
                <a:latin typeface="Comic Sans MS" panose="030F0702030302020204" pitchFamily="66" charset="0"/>
              </a:rPr>
              <a:t> знати», </a:t>
            </a:r>
            <a:r>
              <a:rPr lang="ru-RU" dirty="0" err="1">
                <a:latin typeface="Comic Sans MS" panose="030F0702030302020204" pitchFamily="66" charset="0"/>
              </a:rPr>
              <a:t>або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когнітивний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вимір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672071" y="2172521"/>
            <a:ext cx="5615188" cy="9769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Comic Sans MS" panose="030F0702030302020204" pitchFamily="66" charset="0"/>
              </a:rPr>
              <a:t>«</a:t>
            </a:r>
            <a:r>
              <a:rPr lang="ru-RU" sz="5300" dirty="0" err="1" smtClean="0">
                <a:latin typeface="Comic Sans MS" panose="030F0702030302020204" pitchFamily="66" charset="0"/>
              </a:rPr>
              <a:t>Учитися</a:t>
            </a:r>
            <a:r>
              <a:rPr lang="ru-RU" sz="5300" dirty="0" smtClean="0">
                <a:latin typeface="Comic Sans MS" panose="030F0702030302020204" pitchFamily="66" charset="0"/>
              </a:rPr>
              <a:t> </a:t>
            </a:r>
            <a:r>
              <a:rPr lang="ru-RU" sz="5300" dirty="0" err="1" smtClean="0">
                <a:latin typeface="Comic Sans MS" panose="030F0702030302020204" pitchFamily="66" charset="0"/>
              </a:rPr>
              <a:t>діяти</a:t>
            </a:r>
            <a:r>
              <a:rPr lang="ru-RU" sz="5300" dirty="0" smtClean="0">
                <a:latin typeface="Comic Sans MS" panose="030F0702030302020204" pitchFamily="66" charset="0"/>
              </a:rPr>
              <a:t>», </a:t>
            </a:r>
            <a:r>
              <a:rPr lang="ru-RU" sz="5300" dirty="0" err="1" smtClean="0">
                <a:latin typeface="Comic Sans MS" panose="030F0702030302020204" pitchFamily="66" charset="0"/>
              </a:rPr>
              <a:t>або</a:t>
            </a:r>
            <a:r>
              <a:rPr lang="ru-RU" sz="5300" dirty="0" smtClean="0">
                <a:latin typeface="Comic Sans MS" panose="030F0702030302020204" pitchFamily="66" charset="0"/>
              </a:rPr>
              <a:t> </a:t>
            </a:r>
            <a:r>
              <a:rPr lang="ru-RU" sz="5300" dirty="0" err="1" smtClean="0">
                <a:latin typeface="Comic Sans MS" panose="030F0702030302020204" pitchFamily="66" charset="0"/>
              </a:rPr>
              <a:t>інструментальний</a:t>
            </a:r>
            <a:r>
              <a:rPr lang="ru-RU" sz="5300" dirty="0" smtClean="0">
                <a:latin typeface="Comic Sans MS" panose="030F0702030302020204" pitchFamily="66" charset="0"/>
              </a:rPr>
              <a:t> </a:t>
            </a:r>
            <a:r>
              <a:rPr lang="ru-RU" sz="5300" dirty="0" err="1" smtClean="0">
                <a:latin typeface="Comic Sans MS" panose="030F0702030302020204" pitchFamily="66" charset="0"/>
              </a:rPr>
              <a:t>вимір</a:t>
            </a:r>
            <a:endParaRPr lang="en-US" sz="5300" dirty="0">
              <a:latin typeface="Comic Sans MS" panose="030F0702030302020204" pitchFamily="66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293218" y="3652770"/>
            <a:ext cx="5615188" cy="936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Comic Sans MS" panose="030F0702030302020204" pitchFamily="66" charset="0"/>
              </a:rPr>
              <a:t>«</a:t>
            </a:r>
            <a:r>
              <a:rPr lang="ru-RU" dirty="0" err="1" smtClean="0">
                <a:latin typeface="Comic Sans MS" panose="030F0702030302020204" pitchFamily="66" charset="0"/>
              </a:rPr>
              <a:t>Учитися</a:t>
            </a:r>
            <a:r>
              <a:rPr lang="ru-RU" dirty="0" smtClean="0">
                <a:latin typeface="Comic Sans MS" panose="030F0702030302020204" pitchFamily="66" charset="0"/>
              </a:rPr>
              <a:t> бути», </a:t>
            </a:r>
            <a:r>
              <a:rPr lang="ru-RU" dirty="0" err="1" smtClean="0">
                <a:latin typeface="Comic Sans MS" panose="030F0702030302020204" pitchFamily="66" charset="0"/>
              </a:rPr>
              <a:t>або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</a:rPr>
              <a:t>індивідуальний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</a:rPr>
              <a:t>вимір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293218" y="5067735"/>
            <a:ext cx="5615188" cy="1028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Comic Sans MS" panose="030F0702030302020204" pitchFamily="66" charset="0"/>
              </a:rPr>
              <a:t>«</a:t>
            </a:r>
            <a:r>
              <a:rPr lang="ru-RU" dirty="0" err="1" smtClean="0">
                <a:latin typeface="Comic Sans MS" panose="030F0702030302020204" pitchFamily="66" charset="0"/>
              </a:rPr>
              <a:t>Учитися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</a:rPr>
              <a:t>жити</a:t>
            </a:r>
            <a:r>
              <a:rPr lang="ru-RU" dirty="0" smtClean="0">
                <a:latin typeface="Comic Sans MS" panose="030F0702030302020204" pitchFamily="66" charset="0"/>
              </a:rPr>
              <a:t> разом», </a:t>
            </a:r>
            <a:r>
              <a:rPr lang="ru-RU" dirty="0" err="1" smtClean="0">
                <a:latin typeface="Comic Sans MS" panose="030F0702030302020204" pitchFamily="66" charset="0"/>
              </a:rPr>
              <a:t>або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</a:rPr>
              <a:t>соціальний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</a:rPr>
              <a:t>вимір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2052" name="Picture 4" descr="https://i.pinimg.com/564x/4d/79/39/4d7939fb7cb6f2a58b1bfe0cad199e2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69" y="864411"/>
            <a:ext cx="3595216" cy="359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8049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43">
        <p15:prstTrans prst="peelOff"/>
      </p:transition>
    </mc:Choice>
    <mc:Fallback xmlns="">
      <p:transition spd="slow" advTm="30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8|1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7|2.6|2.6|4.1|2.6|2.3|2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1|1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2|2|1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8|1.8|2.3|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4|1.1|1|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6|4.2|0|4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9|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4.2|3.5|2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1214</TotalTime>
  <Words>194</Words>
  <Application>Microsoft Office PowerPoint</Application>
  <PresentationFormat>Широкоэкранный</PresentationFormat>
  <Paragraphs>49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AGCrownStyle</vt:lpstr>
      <vt:lpstr>Arial</vt:lpstr>
      <vt:lpstr>Calibri</vt:lpstr>
      <vt:lpstr>Comic Sans MS</vt:lpstr>
      <vt:lpstr>Garamond</vt:lpstr>
      <vt:lpstr>Monotype Corsiva</vt:lpstr>
      <vt:lpstr>Times New Roman</vt:lpstr>
      <vt:lpstr>Натуральные материалы</vt:lpstr>
      <vt:lpstr>Презентация PowerPoint</vt:lpstr>
      <vt:lpstr>Зеленко  Діни Ігорівни</vt:lpstr>
      <vt:lpstr> вчитель початкових класів, практичний психолог; вчитель української мови та літератури </vt:lpstr>
      <vt:lpstr>      «Де є бажання – там знайдеться шлях не спостерігати й говорити, а вершити і творити»</vt:lpstr>
      <vt:lpstr>Підвищення кваліфікації</vt:lpstr>
      <vt:lpstr>11 вебінарів («На Урок», «Всеосвіта»); 5 онлайн-конференцій; 2 науково-практичні онлайн-семінари</vt:lpstr>
      <vt:lpstr>Педагогічне кредо: «Єдиний шлях, що веде до знань– це діяльність. Дитина потребує діяльності весь час і втомлюється не від діяльності, а від її одноманітності та однобічності»                              К. Д. Ушинський</vt:lpstr>
      <vt:lpstr>Презентация PowerPoint</vt:lpstr>
      <vt:lpstr>«Учитися знати», або когнітивний вимір</vt:lpstr>
      <vt:lpstr>«Учитися знати»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Цінності демократії, справедливості, поваги до відмінностей, прав людини і соціальних норм.</vt:lpstr>
      <vt:lpstr>Презентация PowerPoint</vt:lpstr>
      <vt:lpstr>Розвиток компетентностей через освітнє середовище  та щоденні діяльності</vt:lpstr>
      <vt:lpstr>Презентация PowerPoint</vt:lpstr>
      <vt:lpstr>Мої учні – моя гордість </vt:lpstr>
      <vt:lpstr>Мої учні – моя гордість </vt:lpstr>
      <vt:lpstr>Презентация PowerPoint</vt:lpstr>
      <vt:lpstr>Партнерські відносини  з батьками</vt:lpstr>
      <vt:lpstr>Методичне обє'днання вчителів початкових класів та вихователів ГПД</vt:lpstr>
      <vt:lpstr>Презентация PowerPoint</vt:lpstr>
      <vt:lpstr>Практика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Lenovo</cp:lastModifiedBy>
  <cp:revision>91</cp:revision>
  <dcterms:created xsi:type="dcterms:W3CDTF">2021-03-09T19:04:05Z</dcterms:created>
  <dcterms:modified xsi:type="dcterms:W3CDTF">2025-10-08T15:42:56Z</dcterms:modified>
</cp:coreProperties>
</file>