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522" r:id="rId2"/>
    <p:sldId id="525" r:id="rId3"/>
    <p:sldId id="526" r:id="rId4"/>
    <p:sldId id="528" r:id="rId5"/>
    <p:sldId id="529" r:id="rId6"/>
    <p:sldId id="531" r:id="rId7"/>
    <p:sldId id="532" r:id="rId8"/>
    <p:sldId id="536" r:id="rId9"/>
    <p:sldId id="537" r:id="rId10"/>
    <p:sldId id="543" r:id="rId11"/>
    <p:sldId id="271" r:id="rId1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5EAFA"/>
    <a:srgbClr val="5BD4FF"/>
    <a:srgbClr val="FF00FF"/>
    <a:srgbClr val="F0F97F"/>
    <a:srgbClr val="EEDDEF"/>
    <a:srgbClr val="DDF0FE"/>
    <a:srgbClr val="3A3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911C31-BC0B-4B6C-9A72-9529EE350A65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C6D36F00-2283-4095-97C9-219CC37EA396}">
      <dgm:prSet phldrT="[Текст]"/>
      <dgm:spPr/>
      <dgm:t>
        <a:bodyPr/>
        <a:lstStyle/>
        <a:p>
          <a:r>
            <a:rPr lang="uk-UA" dirty="0"/>
            <a:t>Алфавіт</a:t>
          </a:r>
        </a:p>
      </dgm:t>
    </dgm:pt>
    <dgm:pt modelId="{9A3B15D5-D32C-497E-8C8D-AEBF6106FA1C}" type="parTrans" cxnId="{96730D67-8F2D-4B3C-87F6-D5BFC321D0A7}">
      <dgm:prSet/>
      <dgm:spPr/>
      <dgm:t>
        <a:bodyPr/>
        <a:lstStyle/>
        <a:p>
          <a:endParaRPr lang="uk-UA"/>
        </a:p>
      </dgm:t>
    </dgm:pt>
    <dgm:pt modelId="{CAC8867C-E543-46C4-9E10-2E3FD2294550}" type="sibTrans" cxnId="{96730D67-8F2D-4B3C-87F6-D5BFC321D0A7}">
      <dgm:prSet/>
      <dgm:spPr/>
      <dgm:t>
        <a:bodyPr/>
        <a:lstStyle/>
        <a:p>
          <a:endParaRPr lang="uk-UA"/>
        </a:p>
      </dgm:t>
    </dgm:pt>
    <dgm:pt modelId="{0FC50B61-BEFA-4267-8791-FE54525241D0}">
      <dgm:prSet phldrT="[Текст]"/>
      <dgm:spPr/>
      <dgm:t>
        <a:bodyPr/>
        <a:lstStyle/>
        <a:p>
          <a:pPr>
            <a:buNone/>
          </a:pPr>
          <a:r>
            <a:rPr lang="uk-UA" b="1" i="1" dirty="0"/>
            <a:t>множина символів, з яких можна утворювати слова і речення цієї мови.</a:t>
          </a:r>
        </a:p>
      </dgm:t>
    </dgm:pt>
    <dgm:pt modelId="{0EF89C67-9861-44E9-8AC6-44FA0C1A1539}" type="parTrans" cxnId="{E3BCCC27-498C-479D-8580-6639EB237BD6}">
      <dgm:prSet/>
      <dgm:spPr/>
      <dgm:t>
        <a:bodyPr/>
        <a:lstStyle/>
        <a:p>
          <a:endParaRPr lang="uk-UA"/>
        </a:p>
      </dgm:t>
    </dgm:pt>
    <dgm:pt modelId="{A8E7BCA5-A9B5-4969-8943-55CC6714350F}" type="sibTrans" cxnId="{E3BCCC27-498C-479D-8580-6639EB237BD6}">
      <dgm:prSet/>
      <dgm:spPr/>
      <dgm:t>
        <a:bodyPr/>
        <a:lstStyle/>
        <a:p>
          <a:endParaRPr lang="uk-UA"/>
        </a:p>
      </dgm:t>
    </dgm:pt>
    <dgm:pt modelId="{20A1FF66-180D-418B-8FFB-63700E92AEBB}">
      <dgm:prSet phldrT="[Текст]"/>
      <dgm:spPr/>
      <dgm:t>
        <a:bodyPr/>
        <a:lstStyle/>
        <a:p>
          <a:r>
            <a:rPr lang="uk-UA" dirty="0"/>
            <a:t>Словник</a:t>
          </a:r>
        </a:p>
      </dgm:t>
    </dgm:pt>
    <dgm:pt modelId="{66845027-B51E-4512-AEE5-05236147FAAB}" type="parTrans" cxnId="{14A75BFA-8D7A-40CD-8DA8-1B915771711F}">
      <dgm:prSet/>
      <dgm:spPr/>
      <dgm:t>
        <a:bodyPr/>
        <a:lstStyle/>
        <a:p>
          <a:endParaRPr lang="uk-UA"/>
        </a:p>
      </dgm:t>
    </dgm:pt>
    <dgm:pt modelId="{863FD2A8-E817-4999-980B-67DD8C15A47A}" type="sibTrans" cxnId="{14A75BFA-8D7A-40CD-8DA8-1B915771711F}">
      <dgm:prSet/>
      <dgm:spPr/>
      <dgm:t>
        <a:bodyPr/>
        <a:lstStyle/>
        <a:p>
          <a:endParaRPr lang="uk-UA"/>
        </a:p>
      </dgm:t>
    </dgm:pt>
    <dgm:pt modelId="{A05DE087-AC27-4C8D-85C5-361AD1842078}">
      <dgm:prSet phldrT="[Текст]"/>
      <dgm:spPr/>
      <dgm:t>
        <a:bodyPr/>
        <a:lstStyle/>
        <a:p>
          <a:pPr>
            <a:buNone/>
          </a:pPr>
          <a:r>
            <a:rPr lang="uk-UA" b="1" i="1" dirty="0"/>
            <a:t>на6ір слів, які використовуються в цій мові.</a:t>
          </a:r>
        </a:p>
      </dgm:t>
    </dgm:pt>
    <dgm:pt modelId="{ABBB989E-EFC6-41AF-99E9-FDDD985DF976}" type="parTrans" cxnId="{25CDA5C5-624B-455C-A07D-DEFBF9AAB043}">
      <dgm:prSet/>
      <dgm:spPr/>
      <dgm:t>
        <a:bodyPr/>
        <a:lstStyle/>
        <a:p>
          <a:endParaRPr lang="uk-UA"/>
        </a:p>
      </dgm:t>
    </dgm:pt>
    <dgm:pt modelId="{9A9D3B46-584A-4B3C-AFA6-51E25DBFDCA3}" type="sibTrans" cxnId="{25CDA5C5-624B-455C-A07D-DEFBF9AAB043}">
      <dgm:prSet/>
      <dgm:spPr/>
      <dgm:t>
        <a:bodyPr/>
        <a:lstStyle/>
        <a:p>
          <a:endParaRPr lang="uk-UA"/>
        </a:p>
      </dgm:t>
    </dgm:pt>
    <dgm:pt modelId="{C73D7968-82D0-4F6C-BC67-34811B2EB209}">
      <dgm:prSet phldrT="[Текст]"/>
      <dgm:spPr/>
      <dgm:t>
        <a:bodyPr/>
        <a:lstStyle/>
        <a:p>
          <a:r>
            <a:rPr lang="uk-UA" dirty="0"/>
            <a:t>Синтаксис</a:t>
          </a:r>
        </a:p>
      </dgm:t>
    </dgm:pt>
    <dgm:pt modelId="{DB61F945-E49B-41C4-9724-D05F38C2A983}" type="parTrans" cxnId="{97DA2345-2FDA-4E7E-B3B7-5308F95829A3}">
      <dgm:prSet/>
      <dgm:spPr/>
      <dgm:t>
        <a:bodyPr/>
        <a:lstStyle/>
        <a:p>
          <a:endParaRPr lang="uk-UA"/>
        </a:p>
      </dgm:t>
    </dgm:pt>
    <dgm:pt modelId="{EF1F50F9-69C8-4EDD-9878-B583A45875D5}" type="sibTrans" cxnId="{97DA2345-2FDA-4E7E-B3B7-5308F95829A3}">
      <dgm:prSet/>
      <dgm:spPr/>
      <dgm:t>
        <a:bodyPr/>
        <a:lstStyle/>
        <a:p>
          <a:endParaRPr lang="uk-UA"/>
        </a:p>
      </dgm:t>
    </dgm:pt>
    <dgm:pt modelId="{92BDA2AF-1641-4C06-A4A7-48F87F209CA7}">
      <dgm:prSet phldrT="[Текст]"/>
      <dgm:spPr/>
      <dgm:t>
        <a:bodyPr/>
        <a:lstStyle/>
        <a:p>
          <a:pPr>
            <a:buNone/>
          </a:pPr>
          <a:r>
            <a:rPr lang="uk-UA" b="1" i="1" dirty="0"/>
            <a:t>правила складання і запису </a:t>
          </a:r>
          <a:r>
            <a:rPr lang="uk-UA" b="1" i="1" dirty="0" err="1"/>
            <a:t>мовних</a:t>
          </a:r>
          <a:r>
            <a:rPr lang="uk-UA" b="1" i="1" dirty="0"/>
            <a:t> конструкцій: слів, що не увійшли до словника, і речень.</a:t>
          </a:r>
        </a:p>
      </dgm:t>
    </dgm:pt>
    <dgm:pt modelId="{3801F681-0753-43CB-AEC2-06F4C1E53B08}" type="parTrans" cxnId="{3106D23A-C411-4DA9-BD91-B509D9CF5B03}">
      <dgm:prSet/>
      <dgm:spPr/>
      <dgm:t>
        <a:bodyPr/>
        <a:lstStyle/>
        <a:p>
          <a:endParaRPr lang="uk-UA"/>
        </a:p>
      </dgm:t>
    </dgm:pt>
    <dgm:pt modelId="{32D74678-0A05-47BD-8809-16167BF9DBF1}" type="sibTrans" cxnId="{3106D23A-C411-4DA9-BD91-B509D9CF5B03}">
      <dgm:prSet/>
      <dgm:spPr/>
      <dgm:t>
        <a:bodyPr/>
        <a:lstStyle/>
        <a:p>
          <a:endParaRPr lang="uk-UA"/>
        </a:p>
      </dgm:t>
    </dgm:pt>
    <dgm:pt modelId="{19A42A73-1079-4911-8334-C413A7AE2F6B}">
      <dgm:prSet/>
      <dgm:spPr/>
      <dgm:t>
        <a:bodyPr/>
        <a:lstStyle/>
        <a:p>
          <a:r>
            <a:rPr lang="uk-UA" dirty="0"/>
            <a:t>Семантику</a:t>
          </a:r>
        </a:p>
      </dgm:t>
    </dgm:pt>
    <dgm:pt modelId="{52C52114-8393-4A8C-9581-5E7BA1A0E43A}" type="parTrans" cxnId="{8D340412-DBF4-4FC6-BC13-3BD08EDC3CBE}">
      <dgm:prSet/>
      <dgm:spPr/>
      <dgm:t>
        <a:bodyPr/>
        <a:lstStyle/>
        <a:p>
          <a:endParaRPr lang="uk-UA"/>
        </a:p>
      </dgm:t>
    </dgm:pt>
    <dgm:pt modelId="{197DAD84-E489-450C-995E-37A3F6A531AE}" type="sibTrans" cxnId="{8D340412-DBF4-4FC6-BC13-3BD08EDC3CBE}">
      <dgm:prSet/>
      <dgm:spPr/>
      <dgm:t>
        <a:bodyPr/>
        <a:lstStyle/>
        <a:p>
          <a:endParaRPr lang="uk-UA"/>
        </a:p>
      </dgm:t>
    </dgm:pt>
    <dgm:pt modelId="{98437E91-83F8-4CCE-B5D4-0D8674EB19B7}">
      <dgm:prSet custT="1"/>
      <dgm:spPr/>
      <dgm:t>
        <a:bodyPr/>
        <a:lstStyle/>
        <a:p>
          <a:pPr>
            <a:buNone/>
          </a:pPr>
          <a:r>
            <a:rPr lang="uk-UA" sz="2000" b="1" i="1" dirty="0"/>
            <a:t>установлене однозначне тлумачення </a:t>
          </a:r>
          <a:r>
            <a:rPr lang="uk-UA" sz="2000" b="1" i="1" dirty="0" err="1"/>
            <a:t>мовних</a:t>
          </a:r>
          <a:r>
            <a:rPr lang="uk-UA" sz="2000" b="1" i="1" dirty="0"/>
            <a:t> конструкцій, правил їх виконання.</a:t>
          </a:r>
        </a:p>
      </dgm:t>
    </dgm:pt>
    <dgm:pt modelId="{33258778-7C6C-408E-9FC5-F0EADBFC5DFF}" type="parTrans" cxnId="{4DFEA494-9504-4239-98AB-6242A404E312}">
      <dgm:prSet/>
      <dgm:spPr/>
      <dgm:t>
        <a:bodyPr/>
        <a:lstStyle/>
        <a:p>
          <a:endParaRPr lang="uk-UA"/>
        </a:p>
      </dgm:t>
    </dgm:pt>
    <dgm:pt modelId="{E53CD6C8-3F3F-4FC3-AA45-C8FDA602CD40}" type="sibTrans" cxnId="{4DFEA494-9504-4239-98AB-6242A404E312}">
      <dgm:prSet/>
      <dgm:spPr/>
      <dgm:t>
        <a:bodyPr/>
        <a:lstStyle/>
        <a:p>
          <a:endParaRPr lang="uk-UA"/>
        </a:p>
      </dgm:t>
    </dgm:pt>
    <dgm:pt modelId="{D53545FE-3EE5-475C-B3E8-11F0BF39CC4D}" type="pres">
      <dgm:prSet presAssocID="{6D911C31-BC0B-4B6C-9A72-9529EE350A65}" presName="Name0" presStyleCnt="0">
        <dgm:presLayoutVars>
          <dgm:dir/>
          <dgm:animLvl val="lvl"/>
          <dgm:resizeHandles val="exact"/>
        </dgm:presLayoutVars>
      </dgm:prSet>
      <dgm:spPr/>
    </dgm:pt>
    <dgm:pt modelId="{0EBEC20B-76B0-4E2B-92B7-572B62D7EC74}" type="pres">
      <dgm:prSet presAssocID="{C6D36F00-2283-4095-97C9-219CC37EA396}" presName="linNode" presStyleCnt="0"/>
      <dgm:spPr/>
    </dgm:pt>
    <dgm:pt modelId="{FE690F57-1C80-4E12-B34D-F020C21D8D15}" type="pres">
      <dgm:prSet presAssocID="{C6D36F00-2283-4095-97C9-219CC37EA396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1D2DFD4D-979D-4C0D-923D-3515D6A6C31B}" type="pres">
      <dgm:prSet presAssocID="{C6D36F00-2283-4095-97C9-219CC37EA396}" presName="descendantText" presStyleLbl="alignAccFollowNode1" presStyleIdx="0" presStyleCnt="4">
        <dgm:presLayoutVars>
          <dgm:bulletEnabled val="1"/>
        </dgm:presLayoutVars>
      </dgm:prSet>
      <dgm:spPr/>
    </dgm:pt>
    <dgm:pt modelId="{233203DE-F90A-47F6-AEA8-1D81ECA48BDC}" type="pres">
      <dgm:prSet presAssocID="{CAC8867C-E543-46C4-9E10-2E3FD2294550}" presName="sp" presStyleCnt="0"/>
      <dgm:spPr/>
    </dgm:pt>
    <dgm:pt modelId="{C8D21240-D35C-4274-9EC0-E6FE1B5FE67D}" type="pres">
      <dgm:prSet presAssocID="{20A1FF66-180D-418B-8FFB-63700E92AEBB}" presName="linNode" presStyleCnt="0"/>
      <dgm:spPr/>
    </dgm:pt>
    <dgm:pt modelId="{9E9EA498-2E83-47D2-BED9-50E0D7B415ED}" type="pres">
      <dgm:prSet presAssocID="{20A1FF66-180D-418B-8FFB-63700E92AEBB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FC7D43FF-179B-41F4-8A62-BF7C819C9642}" type="pres">
      <dgm:prSet presAssocID="{20A1FF66-180D-418B-8FFB-63700E92AEBB}" presName="descendantText" presStyleLbl="alignAccFollowNode1" presStyleIdx="1" presStyleCnt="4">
        <dgm:presLayoutVars>
          <dgm:bulletEnabled val="1"/>
        </dgm:presLayoutVars>
      </dgm:prSet>
      <dgm:spPr/>
    </dgm:pt>
    <dgm:pt modelId="{75395275-3866-47D9-B54C-97F43744B4A1}" type="pres">
      <dgm:prSet presAssocID="{863FD2A8-E817-4999-980B-67DD8C15A47A}" presName="sp" presStyleCnt="0"/>
      <dgm:spPr/>
    </dgm:pt>
    <dgm:pt modelId="{AC770802-6300-4287-9271-65BDCE842A83}" type="pres">
      <dgm:prSet presAssocID="{C73D7968-82D0-4F6C-BC67-34811B2EB209}" presName="linNode" presStyleCnt="0"/>
      <dgm:spPr/>
    </dgm:pt>
    <dgm:pt modelId="{E8E3DBE6-0932-41ED-BE03-B209CADDCEC4}" type="pres">
      <dgm:prSet presAssocID="{C73D7968-82D0-4F6C-BC67-34811B2EB209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2C701D2F-7DF9-4CFE-926D-2EBDB0D78948}" type="pres">
      <dgm:prSet presAssocID="{C73D7968-82D0-4F6C-BC67-34811B2EB209}" presName="descendantText" presStyleLbl="alignAccFollowNode1" presStyleIdx="2" presStyleCnt="4">
        <dgm:presLayoutVars>
          <dgm:bulletEnabled val="1"/>
        </dgm:presLayoutVars>
      </dgm:prSet>
      <dgm:spPr/>
    </dgm:pt>
    <dgm:pt modelId="{94FB899F-C1EC-4B29-8BB5-FF48C10F6BEF}" type="pres">
      <dgm:prSet presAssocID="{EF1F50F9-69C8-4EDD-9878-B583A45875D5}" presName="sp" presStyleCnt="0"/>
      <dgm:spPr/>
    </dgm:pt>
    <dgm:pt modelId="{E1910CE5-EA85-4F32-B699-DBB8849D5652}" type="pres">
      <dgm:prSet presAssocID="{19A42A73-1079-4911-8334-C413A7AE2F6B}" presName="linNode" presStyleCnt="0"/>
      <dgm:spPr/>
    </dgm:pt>
    <dgm:pt modelId="{C97DB5AF-8C2A-41FA-8291-6734CF6B8730}" type="pres">
      <dgm:prSet presAssocID="{19A42A73-1079-4911-8334-C413A7AE2F6B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907F23FD-A22A-4291-B151-E8E2BAFFE2F6}" type="pres">
      <dgm:prSet presAssocID="{19A42A73-1079-4911-8334-C413A7AE2F6B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3647A807-3233-419C-8A82-C6E371D1FB9C}" type="presOf" srcId="{19A42A73-1079-4911-8334-C413A7AE2F6B}" destId="{C97DB5AF-8C2A-41FA-8291-6734CF6B8730}" srcOrd="0" destOrd="0" presId="urn:microsoft.com/office/officeart/2005/8/layout/vList5"/>
    <dgm:cxn modelId="{8D340412-DBF4-4FC6-BC13-3BD08EDC3CBE}" srcId="{6D911C31-BC0B-4B6C-9A72-9529EE350A65}" destId="{19A42A73-1079-4911-8334-C413A7AE2F6B}" srcOrd="3" destOrd="0" parTransId="{52C52114-8393-4A8C-9581-5E7BA1A0E43A}" sibTransId="{197DAD84-E489-450C-995E-37A3F6A531AE}"/>
    <dgm:cxn modelId="{E3BCCC27-498C-479D-8580-6639EB237BD6}" srcId="{C6D36F00-2283-4095-97C9-219CC37EA396}" destId="{0FC50B61-BEFA-4267-8791-FE54525241D0}" srcOrd="0" destOrd="0" parTransId="{0EF89C67-9861-44E9-8AC6-44FA0C1A1539}" sibTransId="{A8E7BCA5-A9B5-4969-8943-55CC6714350F}"/>
    <dgm:cxn modelId="{3106D23A-C411-4DA9-BD91-B509D9CF5B03}" srcId="{C73D7968-82D0-4F6C-BC67-34811B2EB209}" destId="{92BDA2AF-1641-4C06-A4A7-48F87F209CA7}" srcOrd="0" destOrd="0" parTransId="{3801F681-0753-43CB-AEC2-06F4C1E53B08}" sibTransId="{32D74678-0A05-47BD-8809-16167BF9DBF1}"/>
    <dgm:cxn modelId="{75A54441-D74D-49A6-A874-D06200E5C697}" type="presOf" srcId="{A05DE087-AC27-4C8D-85C5-361AD1842078}" destId="{FC7D43FF-179B-41F4-8A62-BF7C819C9642}" srcOrd="0" destOrd="0" presId="urn:microsoft.com/office/officeart/2005/8/layout/vList5"/>
    <dgm:cxn modelId="{97DA2345-2FDA-4E7E-B3B7-5308F95829A3}" srcId="{6D911C31-BC0B-4B6C-9A72-9529EE350A65}" destId="{C73D7968-82D0-4F6C-BC67-34811B2EB209}" srcOrd="2" destOrd="0" parTransId="{DB61F945-E49B-41C4-9724-D05F38C2A983}" sibTransId="{EF1F50F9-69C8-4EDD-9878-B583A45875D5}"/>
    <dgm:cxn modelId="{96730D67-8F2D-4B3C-87F6-D5BFC321D0A7}" srcId="{6D911C31-BC0B-4B6C-9A72-9529EE350A65}" destId="{C6D36F00-2283-4095-97C9-219CC37EA396}" srcOrd="0" destOrd="0" parTransId="{9A3B15D5-D32C-497E-8C8D-AEBF6106FA1C}" sibTransId="{CAC8867C-E543-46C4-9E10-2E3FD2294550}"/>
    <dgm:cxn modelId="{A6A88291-0463-4ACB-B5BE-88095F9DD5C4}" type="presOf" srcId="{0FC50B61-BEFA-4267-8791-FE54525241D0}" destId="{1D2DFD4D-979D-4C0D-923D-3515D6A6C31B}" srcOrd="0" destOrd="0" presId="urn:microsoft.com/office/officeart/2005/8/layout/vList5"/>
    <dgm:cxn modelId="{4DFEA494-9504-4239-98AB-6242A404E312}" srcId="{19A42A73-1079-4911-8334-C413A7AE2F6B}" destId="{98437E91-83F8-4CCE-B5D4-0D8674EB19B7}" srcOrd="0" destOrd="0" parTransId="{33258778-7C6C-408E-9FC5-F0EADBFC5DFF}" sibTransId="{E53CD6C8-3F3F-4FC3-AA45-C8FDA602CD40}"/>
    <dgm:cxn modelId="{DA787CB8-4E05-4054-923D-A4ADCA7D1F57}" type="presOf" srcId="{C6D36F00-2283-4095-97C9-219CC37EA396}" destId="{FE690F57-1C80-4E12-B34D-F020C21D8D15}" srcOrd="0" destOrd="0" presId="urn:microsoft.com/office/officeart/2005/8/layout/vList5"/>
    <dgm:cxn modelId="{26F819C0-6D6C-4011-8E78-3C986A7858E8}" type="presOf" srcId="{20A1FF66-180D-418B-8FFB-63700E92AEBB}" destId="{9E9EA498-2E83-47D2-BED9-50E0D7B415ED}" srcOrd="0" destOrd="0" presId="urn:microsoft.com/office/officeart/2005/8/layout/vList5"/>
    <dgm:cxn modelId="{25CDA5C5-624B-455C-A07D-DEFBF9AAB043}" srcId="{20A1FF66-180D-418B-8FFB-63700E92AEBB}" destId="{A05DE087-AC27-4C8D-85C5-361AD1842078}" srcOrd="0" destOrd="0" parTransId="{ABBB989E-EFC6-41AF-99E9-FDDD985DF976}" sibTransId="{9A9D3B46-584A-4B3C-AFA6-51E25DBFDCA3}"/>
    <dgm:cxn modelId="{E89E48CE-6924-44E9-87B6-AF81689A8FB0}" type="presOf" srcId="{C73D7968-82D0-4F6C-BC67-34811B2EB209}" destId="{E8E3DBE6-0932-41ED-BE03-B209CADDCEC4}" srcOrd="0" destOrd="0" presId="urn:microsoft.com/office/officeart/2005/8/layout/vList5"/>
    <dgm:cxn modelId="{DFB738EF-74F4-4085-8BAA-16115F20DFC2}" type="presOf" srcId="{6D911C31-BC0B-4B6C-9A72-9529EE350A65}" destId="{D53545FE-3EE5-475C-B3E8-11F0BF39CC4D}" srcOrd="0" destOrd="0" presId="urn:microsoft.com/office/officeart/2005/8/layout/vList5"/>
    <dgm:cxn modelId="{2C87FCF0-8AEF-4C09-8864-95F96A154650}" type="presOf" srcId="{92BDA2AF-1641-4C06-A4A7-48F87F209CA7}" destId="{2C701D2F-7DF9-4CFE-926D-2EBDB0D78948}" srcOrd="0" destOrd="0" presId="urn:microsoft.com/office/officeart/2005/8/layout/vList5"/>
    <dgm:cxn modelId="{13BF75F8-5B2C-4A66-8C86-AE95D6CD2335}" type="presOf" srcId="{98437E91-83F8-4CCE-B5D4-0D8674EB19B7}" destId="{907F23FD-A22A-4291-B151-E8E2BAFFE2F6}" srcOrd="0" destOrd="0" presId="urn:microsoft.com/office/officeart/2005/8/layout/vList5"/>
    <dgm:cxn modelId="{14A75BFA-8D7A-40CD-8DA8-1B915771711F}" srcId="{6D911C31-BC0B-4B6C-9A72-9529EE350A65}" destId="{20A1FF66-180D-418B-8FFB-63700E92AEBB}" srcOrd="1" destOrd="0" parTransId="{66845027-B51E-4512-AEE5-05236147FAAB}" sibTransId="{863FD2A8-E817-4999-980B-67DD8C15A47A}"/>
    <dgm:cxn modelId="{9B465BFF-523B-497E-8DEB-53C89368E65D}" type="presParOf" srcId="{D53545FE-3EE5-475C-B3E8-11F0BF39CC4D}" destId="{0EBEC20B-76B0-4E2B-92B7-572B62D7EC74}" srcOrd="0" destOrd="0" presId="urn:microsoft.com/office/officeart/2005/8/layout/vList5"/>
    <dgm:cxn modelId="{A5F959ED-0FF8-4A63-8942-43B0F49D6453}" type="presParOf" srcId="{0EBEC20B-76B0-4E2B-92B7-572B62D7EC74}" destId="{FE690F57-1C80-4E12-B34D-F020C21D8D15}" srcOrd="0" destOrd="0" presId="urn:microsoft.com/office/officeart/2005/8/layout/vList5"/>
    <dgm:cxn modelId="{AFBA7D21-80CE-4BBA-8B13-82346303924C}" type="presParOf" srcId="{0EBEC20B-76B0-4E2B-92B7-572B62D7EC74}" destId="{1D2DFD4D-979D-4C0D-923D-3515D6A6C31B}" srcOrd="1" destOrd="0" presId="urn:microsoft.com/office/officeart/2005/8/layout/vList5"/>
    <dgm:cxn modelId="{13C440AC-79EE-4A84-A1AE-7ADAEB50FA69}" type="presParOf" srcId="{D53545FE-3EE5-475C-B3E8-11F0BF39CC4D}" destId="{233203DE-F90A-47F6-AEA8-1D81ECA48BDC}" srcOrd="1" destOrd="0" presId="urn:microsoft.com/office/officeart/2005/8/layout/vList5"/>
    <dgm:cxn modelId="{A5144CFB-466B-42A1-919E-799689FA1035}" type="presParOf" srcId="{D53545FE-3EE5-475C-B3E8-11F0BF39CC4D}" destId="{C8D21240-D35C-4274-9EC0-E6FE1B5FE67D}" srcOrd="2" destOrd="0" presId="urn:microsoft.com/office/officeart/2005/8/layout/vList5"/>
    <dgm:cxn modelId="{A3CA2F26-E4FB-4FF0-B288-9DB1687B9B34}" type="presParOf" srcId="{C8D21240-D35C-4274-9EC0-E6FE1B5FE67D}" destId="{9E9EA498-2E83-47D2-BED9-50E0D7B415ED}" srcOrd="0" destOrd="0" presId="urn:microsoft.com/office/officeart/2005/8/layout/vList5"/>
    <dgm:cxn modelId="{F879C659-05EC-4710-A407-538B9DF65CAD}" type="presParOf" srcId="{C8D21240-D35C-4274-9EC0-E6FE1B5FE67D}" destId="{FC7D43FF-179B-41F4-8A62-BF7C819C9642}" srcOrd="1" destOrd="0" presId="urn:microsoft.com/office/officeart/2005/8/layout/vList5"/>
    <dgm:cxn modelId="{E3CBF86C-0815-4A39-AC04-63C88F7BAB9B}" type="presParOf" srcId="{D53545FE-3EE5-475C-B3E8-11F0BF39CC4D}" destId="{75395275-3866-47D9-B54C-97F43744B4A1}" srcOrd="3" destOrd="0" presId="urn:microsoft.com/office/officeart/2005/8/layout/vList5"/>
    <dgm:cxn modelId="{88A12B95-E539-4383-9708-4E7E53CA4BAB}" type="presParOf" srcId="{D53545FE-3EE5-475C-B3E8-11F0BF39CC4D}" destId="{AC770802-6300-4287-9271-65BDCE842A83}" srcOrd="4" destOrd="0" presId="urn:microsoft.com/office/officeart/2005/8/layout/vList5"/>
    <dgm:cxn modelId="{C93019E9-37E7-4CAA-B6A0-3B106B7353AD}" type="presParOf" srcId="{AC770802-6300-4287-9271-65BDCE842A83}" destId="{E8E3DBE6-0932-41ED-BE03-B209CADDCEC4}" srcOrd="0" destOrd="0" presId="urn:microsoft.com/office/officeart/2005/8/layout/vList5"/>
    <dgm:cxn modelId="{46A379BD-4CC4-4C3A-A6B9-13D0FFA9F87C}" type="presParOf" srcId="{AC770802-6300-4287-9271-65BDCE842A83}" destId="{2C701D2F-7DF9-4CFE-926D-2EBDB0D78948}" srcOrd="1" destOrd="0" presId="urn:microsoft.com/office/officeart/2005/8/layout/vList5"/>
    <dgm:cxn modelId="{63F54F08-3A7C-4682-96AC-5612C12CB7F3}" type="presParOf" srcId="{D53545FE-3EE5-475C-B3E8-11F0BF39CC4D}" destId="{94FB899F-C1EC-4B29-8BB5-FF48C10F6BEF}" srcOrd="5" destOrd="0" presId="urn:microsoft.com/office/officeart/2005/8/layout/vList5"/>
    <dgm:cxn modelId="{15F44436-8104-4BC7-84CC-4DDAD0F6A9A0}" type="presParOf" srcId="{D53545FE-3EE5-475C-B3E8-11F0BF39CC4D}" destId="{E1910CE5-EA85-4F32-B699-DBB8849D5652}" srcOrd="6" destOrd="0" presId="urn:microsoft.com/office/officeart/2005/8/layout/vList5"/>
    <dgm:cxn modelId="{0B2A6D46-1EF3-4642-B23D-A72A8D4D6A6B}" type="presParOf" srcId="{E1910CE5-EA85-4F32-B699-DBB8849D5652}" destId="{C97DB5AF-8C2A-41FA-8291-6734CF6B8730}" srcOrd="0" destOrd="0" presId="urn:microsoft.com/office/officeart/2005/8/layout/vList5"/>
    <dgm:cxn modelId="{2BA198E8-0511-40ED-8216-CE72E163E63F}" type="presParOf" srcId="{E1910CE5-EA85-4F32-B699-DBB8849D5652}" destId="{907F23FD-A22A-4291-B151-E8E2BAFFE2F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FD4D-979D-4C0D-923D-3515D6A6C31B}">
      <dsp:nvSpPr>
        <dsp:cNvPr id="0" name=""/>
        <dsp:cNvSpPr/>
      </dsp:nvSpPr>
      <dsp:spPr>
        <a:xfrm rot="5400000">
          <a:off x="5851764" y="-2434768"/>
          <a:ext cx="813150" cy="5890202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2000" b="1" i="1" kern="1200" dirty="0"/>
            <a:t>множина символів, з яких можна утворювати слова і речення цієї мови.</a:t>
          </a:r>
        </a:p>
      </dsp:txBody>
      <dsp:txXfrm rot="-5400000">
        <a:off x="3313239" y="143452"/>
        <a:ext cx="5850507" cy="733760"/>
      </dsp:txXfrm>
    </dsp:sp>
    <dsp:sp modelId="{FE690F57-1C80-4E12-B34D-F020C21D8D15}">
      <dsp:nvSpPr>
        <dsp:cNvPr id="0" name=""/>
        <dsp:cNvSpPr/>
      </dsp:nvSpPr>
      <dsp:spPr>
        <a:xfrm>
          <a:off x="0" y="2113"/>
          <a:ext cx="3313238" cy="101643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500" kern="1200" dirty="0"/>
            <a:t>Алфавіт</a:t>
          </a:r>
        </a:p>
      </dsp:txBody>
      <dsp:txXfrm>
        <a:off x="49618" y="51731"/>
        <a:ext cx="3214002" cy="917202"/>
      </dsp:txXfrm>
    </dsp:sp>
    <dsp:sp modelId="{FC7D43FF-179B-41F4-8A62-BF7C819C9642}">
      <dsp:nvSpPr>
        <dsp:cNvPr id="0" name=""/>
        <dsp:cNvSpPr/>
      </dsp:nvSpPr>
      <dsp:spPr>
        <a:xfrm rot="5400000">
          <a:off x="5851764" y="-1367507"/>
          <a:ext cx="813150" cy="5890202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2000" b="1" i="1" kern="1200" dirty="0"/>
            <a:t>на6ір слів, які використовуються в цій мові.</a:t>
          </a:r>
        </a:p>
      </dsp:txBody>
      <dsp:txXfrm rot="-5400000">
        <a:off x="3313239" y="1210713"/>
        <a:ext cx="5850507" cy="733760"/>
      </dsp:txXfrm>
    </dsp:sp>
    <dsp:sp modelId="{9E9EA498-2E83-47D2-BED9-50E0D7B415ED}">
      <dsp:nvSpPr>
        <dsp:cNvPr id="0" name=""/>
        <dsp:cNvSpPr/>
      </dsp:nvSpPr>
      <dsp:spPr>
        <a:xfrm>
          <a:off x="0" y="1069373"/>
          <a:ext cx="3313238" cy="101643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500" kern="1200" dirty="0"/>
            <a:t>Словник</a:t>
          </a:r>
        </a:p>
      </dsp:txBody>
      <dsp:txXfrm>
        <a:off x="49618" y="1118991"/>
        <a:ext cx="3214002" cy="917202"/>
      </dsp:txXfrm>
    </dsp:sp>
    <dsp:sp modelId="{2C701D2F-7DF9-4CFE-926D-2EBDB0D78948}">
      <dsp:nvSpPr>
        <dsp:cNvPr id="0" name=""/>
        <dsp:cNvSpPr/>
      </dsp:nvSpPr>
      <dsp:spPr>
        <a:xfrm rot="5400000">
          <a:off x="5851764" y="-300247"/>
          <a:ext cx="813150" cy="5890202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2000" b="1" i="1" kern="1200" dirty="0"/>
            <a:t>правила складання і запису </a:t>
          </a:r>
          <a:r>
            <a:rPr lang="uk-UA" sz="2000" b="1" i="1" kern="1200" dirty="0" err="1"/>
            <a:t>мовних</a:t>
          </a:r>
          <a:r>
            <a:rPr lang="uk-UA" sz="2000" b="1" i="1" kern="1200" dirty="0"/>
            <a:t> конструкцій: слів, що не увійшли до словника, і речень.</a:t>
          </a:r>
        </a:p>
      </dsp:txBody>
      <dsp:txXfrm rot="-5400000">
        <a:off x="3313239" y="2277973"/>
        <a:ext cx="5850507" cy="733760"/>
      </dsp:txXfrm>
    </dsp:sp>
    <dsp:sp modelId="{E8E3DBE6-0932-41ED-BE03-B209CADDCEC4}">
      <dsp:nvSpPr>
        <dsp:cNvPr id="0" name=""/>
        <dsp:cNvSpPr/>
      </dsp:nvSpPr>
      <dsp:spPr>
        <a:xfrm>
          <a:off x="0" y="2136634"/>
          <a:ext cx="3313238" cy="101643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500" kern="1200" dirty="0"/>
            <a:t>Синтаксис</a:t>
          </a:r>
        </a:p>
      </dsp:txBody>
      <dsp:txXfrm>
        <a:off x="49618" y="2186252"/>
        <a:ext cx="3214002" cy="917202"/>
      </dsp:txXfrm>
    </dsp:sp>
    <dsp:sp modelId="{907F23FD-A22A-4291-B151-E8E2BAFFE2F6}">
      <dsp:nvSpPr>
        <dsp:cNvPr id="0" name=""/>
        <dsp:cNvSpPr/>
      </dsp:nvSpPr>
      <dsp:spPr>
        <a:xfrm rot="5400000">
          <a:off x="5851764" y="767013"/>
          <a:ext cx="813150" cy="5890202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2000" b="1" i="1" kern="1200" dirty="0"/>
            <a:t>установлене однозначне тлумачення </a:t>
          </a:r>
          <a:r>
            <a:rPr lang="uk-UA" sz="2000" b="1" i="1" kern="1200" dirty="0" err="1"/>
            <a:t>мовних</a:t>
          </a:r>
          <a:r>
            <a:rPr lang="uk-UA" sz="2000" b="1" i="1" kern="1200" dirty="0"/>
            <a:t> конструкцій, правил їх виконання.</a:t>
          </a:r>
        </a:p>
      </dsp:txBody>
      <dsp:txXfrm rot="-5400000">
        <a:off x="3313239" y="3345234"/>
        <a:ext cx="5850507" cy="733760"/>
      </dsp:txXfrm>
    </dsp:sp>
    <dsp:sp modelId="{C97DB5AF-8C2A-41FA-8291-6734CF6B8730}">
      <dsp:nvSpPr>
        <dsp:cNvPr id="0" name=""/>
        <dsp:cNvSpPr/>
      </dsp:nvSpPr>
      <dsp:spPr>
        <a:xfrm>
          <a:off x="0" y="3203895"/>
          <a:ext cx="3313238" cy="101643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500" kern="1200" dirty="0"/>
            <a:t>Семантику</a:t>
          </a:r>
        </a:p>
      </dsp:txBody>
      <dsp:txXfrm>
        <a:off x="49618" y="3253513"/>
        <a:ext cx="3214002" cy="917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A6BFA-FD86-4EBF-9B76-DB536C85A003}" type="datetimeFigureOut">
              <a:rPr lang="uk-UA" smtClean="0"/>
              <a:t>19.10.2025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63453-CE90-44B2-8093-5056B82AE1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5082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6D8F8-1E25-43AB-9034-6EC45E637E8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79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5CCEE-143D-60EB-6935-879ED861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FDAEDAE-99D1-F70D-DEA8-D935896C0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CCB5B1-0572-9C33-D4A0-AAC21B7F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296216-B219-6640-7E51-09326A4E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BC6197-DC99-D2EC-3AFC-9CCCDA5B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670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2F6D7-6844-78D9-3E27-B458504CA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9089143-6FFB-AFFE-6F1F-CA6A51F18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E4851A-1A0C-E230-119F-042637EF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12ABC3-7344-E6F6-7BA1-FEE4F4C8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2BEBE4-29CA-BD89-6365-73B6CD86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31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F6040-0FF0-B42D-2647-38B063074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F344D33-D11B-BB54-9176-9E61BE991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DB0D7D-1859-58D9-8071-ECE1CAA1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A832B8-AC26-8D4F-E349-18479C06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3D7E19-D7CF-51CB-F6A8-900F87A6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48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3B64D-D001-A58E-D287-2AAEF3C0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14F2F6-51EE-EA7C-F82A-D389DA94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70FA8D-06DF-A22C-67D6-A54E9761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33C760-8721-712E-9949-415531F7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1FBCD-4280-B1CD-0E12-900B6FB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172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2F87-FD2B-90C1-6BBF-83D5D81D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18925D-90A8-33F1-636E-B1751B0DF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EBB276-5B1C-103B-E35B-71B3D407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A7AA3A-9EDA-8351-1FF1-43FB32DE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2A20A4-5DF2-4DD2-DE4B-2C80F85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91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BA49-7A5F-C9E0-C4DE-6CC17CB6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C26D3C-39AF-2B3D-96E9-B9D316FB4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5E39BB-6B3A-CF5F-09E1-A28EDC8A7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E0BE47-B8B9-CA90-81F7-5D9CFCF8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19.10.2025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9D3F53-635C-6EC6-4951-BABF4356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2BEE36-6F12-A25C-4A3B-819E7CA5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872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EFE09-ACAC-9CAA-2C27-88BF3609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61FFF8-9EAF-5D83-1817-D1A14683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5D8A77-1679-6B16-9455-37938357E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416A592-64A3-58E6-4FA0-DAC8662B9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93D938-842C-938E-7E43-3B5824C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A134D2-73C7-4207-AA61-C89323C9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19.10.2025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AA12C4C-5AAE-BCDC-F3D3-FF1BEA81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54653E3-5E8E-76B5-3211-66FB61CC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159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69942-7232-CDB9-7D9B-5C334312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9C4A3B6-363C-94FC-209C-B175FBD8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19.10.2025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3678554-D93D-FA53-117C-2577BA84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5DAECEF-854B-6940-667D-AF5D9051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95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EA5633-AD68-EE39-FDA1-F9BBD609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19.10.2025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30F6B48-C5E5-3C18-504E-CF54AE51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3AF835F-FDBB-5E9C-0882-ACDFE5A9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18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31C8-4678-ED5B-67EA-D6AA5BFB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FE1AE2-67D5-3BC9-FC07-151B1DF0F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235BBC-88D9-08D8-6873-9C6DAF84B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475C2E-4E7F-8830-DACC-926386A7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19.10.2025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40E41A-C6CF-9561-9B76-6D6FDC07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B394003-7BA0-BC2E-ECD9-B037BF8A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856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2E07E-8068-E47D-279D-0420F7CE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80DCE83-CC71-E9CC-BC1F-A8DD8FFA9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0C439D-2EDB-70B1-EDF1-06CA7D69B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49DBF3-B7BB-9068-91ED-03B9ED64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19.10.2025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EEA5E8-7C1A-9DD1-EB56-4C8D8E4F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98429C-2D05-4CCE-EE87-98B5F428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40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8AF1BF-188E-DFA2-D054-09F7DD7D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434913-EBEE-559D-3839-6776A02E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44F351-8286-C883-4FBF-C49FDEB4C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3B80A-18F8-41CF-B782-306013C2E149}" type="datetimeFigureOut">
              <a:rPr lang="uk-UA" smtClean="0"/>
              <a:t>19.10.2025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2E0F98-ABB5-DF22-FEDA-E4F5F395D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8B266F-0335-16C1-9D38-29B50427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00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hyperlink" Target="https://www.youtube.com/channel/UCYtu9EnlIk3Nph-Yj_nHd6A" TargetMode="External"/><Relationship Id="rId12" Type="http://schemas.openxmlformats.org/officeDocument/2006/relationships/hyperlink" Target="https://youtu.be/W0HCMA_VlXY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0HCMA_VlXY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jpg"/><Relationship Id="rId7" Type="http://schemas.openxmlformats.org/officeDocument/2006/relationships/hyperlink" Target="https://youtu.be/W0HCMA_VlX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0HCMA_VlXY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0HCMA_VlXY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0HCMA_VlXY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W0HCMA_VlXY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W0HCMA_VlXY" TargetMode="Externa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hyperlink" Target="https://youtu.be/W0HCMA_VlXY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W0HCMA_VlXY" TargetMode="External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9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youtu.be/W0HCMA_VlX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-16639" y="0"/>
            <a:ext cx="1087794" cy="11402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575407" y="2547656"/>
            <a:ext cx="52894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1" cap="none" spc="50" dirty="0">
                <a:ln w="57150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1923"/>
            <a:ext cx="1839881" cy="1839881"/>
          </a:xfrm>
          <a:prstGeom prst="rect">
            <a:avLst/>
          </a:prstGeom>
        </p:spPr>
      </p:pic>
      <p:sp>
        <p:nvSpPr>
          <p:cNvPr id="24" name="Прямоугольник 12">
            <a:extLst>
              <a:ext uri="{FF2B5EF4-FFF2-40B4-BE49-F238E27FC236}">
                <a16:creationId xmlns:a16="http://schemas.microsoft.com/office/drawing/2014/main" id="{C5F4BD2D-3D11-B47B-85BA-001EF9EBA860}"/>
              </a:ext>
            </a:extLst>
          </p:cNvPr>
          <p:cNvSpPr/>
          <p:nvPr/>
        </p:nvSpPr>
        <p:spPr>
          <a:xfrm>
            <a:off x="8421189" y="71616"/>
            <a:ext cx="3612717" cy="1107996"/>
          </a:xfrm>
          <a:prstGeom prst="rect">
            <a:avLst/>
          </a:prstGeom>
          <a:solidFill>
            <a:srgbClr val="C5EAFA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 </a:t>
            </a:r>
            <a:r>
              <a:rPr lang="ru-RU" sz="66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13</a:t>
            </a: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A40CCA30-7D0D-3B1E-CE18-E0E81882AD5E}"/>
              </a:ext>
            </a:extLst>
          </p:cNvPr>
          <p:cNvGrpSpPr/>
          <p:nvPr/>
        </p:nvGrpSpPr>
        <p:grpSpPr>
          <a:xfrm>
            <a:off x="1413760" y="4370304"/>
            <a:ext cx="2249183" cy="2249183"/>
            <a:chOff x="2209664" y="3808717"/>
            <a:chExt cx="2249183" cy="224918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5AAF99F-DF26-37E1-21A6-850855DC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664" y="3808717"/>
              <a:ext cx="2249183" cy="2249183"/>
            </a:xfrm>
            <a:prstGeom prst="rect">
              <a:avLst/>
            </a:prstGeom>
          </p:spPr>
        </p:pic>
        <p:pic>
          <p:nvPicPr>
            <p:cNvPr id="25" name="Рисунок 24">
              <a:hlinkClick r:id="rId7"/>
              <a:extLst>
                <a:ext uri="{FF2B5EF4-FFF2-40B4-BE49-F238E27FC236}">
                  <a16:creationId xmlns:a16="http://schemas.microsoft.com/office/drawing/2014/main" id="{1127D1D3-7E7D-F136-07AB-53A7FA9A0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2869034" y="4505603"/>
              <a:ext cx="930442" cy="857013"/>
            </a:xfrm>
            <a:prstGeom prst="rect">
              <a:avLst/>
            </a:prstGeom>
          </p:spPr>
        </p:pic>
      </p:grpSp>
      <p:sp>
        <p:nvSpPr>
          <p:cNvPr id="29" name="Прямоугольник 5">
            <a:extLst>
              <a:ext uri="{FF2B5EF4-FFF2-40B4-BE49-F238E27FC236}">
                <a16:creationId xmlns:a16="http://schemas.microsoft.com/office/drawing/2014/main" id="{EF9BD8D0-9885-4773-26BA-641DDA687CB9}"/>
              </a:ext>
            </a:extLst>
          </p:cNvPr>
          <p:cNvSpPr/>
          <p:nvPr/>
        </p:nvSpPr>
        <p:spPr>
          <a:xfrm>
            <a:off x="4606834" y="1910506"/>
            <a:ext cx="7585166" cy="1938992"/>
          </a:xfrm>
          <a:prstGeom prst="rect">
            <a:avLst/>
          </a:prstGeom>
          <a:solidFill>
            <a:srgbClr val="FFFF00">
              <a:alpha val="15000"/>
            </a:srgbClr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Fat Freddie CT" panose="02000504020000020004" pitchFamily="50" charset="0"/>
              </a:rPr>
              <a:t>Програма. Мови програмування. програміст</a:t>
            </a:r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_Assuan" panose="02040904030706050204" pitchFamily="18" charset="-52"/>
              </a:rPr>
              <a:t>інформатика</a:t>
            </a:r>
          </a:p>
        </p:txBody>
      </p:sp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A2BCDF86-6612-B70D-937B-2AA050F59D7B}"/>
              </a:ext>
            </a:extLst>
          </p:cNvPr>
          <p:cNvGrpSpPr/>
          <p:nvPr/>
        </p:nvGrpSpPr>
        <p:grpSpPr>
          <a:xfrm>
            <a:off x="5107806" y="5851620"/>
            <a:ext cx="7084194" cy="993904"/>
            <a:chOff x="6179420" y="5945347"/>
            <a:chExt cx="5988173" cy="93645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CE0EC9-6176-8A86-A930-49A22AD46D52}"/>
                </a:ext>
              </a:extLst>
            </p:cNvPr>
            <p:cNvSpPr txBox="1"/>
            <p:nvPr/>
          </p:nvSpPr>
          <p:spPr>
            <a:xfrm>
              <a:off x="7002035" y="6183295"/>
              <a:ext cx="5165558" cy="37698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sz="2000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 Підпишись на </a:t>
              </a:r>
              <a:r>
                <a:rPr lang="uk-UA" sz="2000" b="1" dirty="0" err="1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sz="2000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sz="2000" b="1" dirty="0">
                <a:solidFill>
                  <a:srgbClr val="FF0000"/>
                </a:solidFill>
              </a:endParaRPr>
            </a:p>
          </p:txBody>
        </p:sp>
        <p:pic>
          <p:nvPicPr>
            <p:cNvPr id="19" name="Рисунок 18">
              <a:hlinkClick r:id="rId7"/>
              <a:extLst>
                <a:ext uri="{FF2B5EF4-FFF2-40B4-BE49-F238E27FC236}">
                  <a16:creationId xmlns:a16="http://schemas.microsoft.com/office/drawing/2014/main" id="{97ED6AB3-826B-93F2-0EB3-A8F056342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20" y="5945347"/>
              <a:ext cx="935653" cy="936457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82444-431F-7BDF-2877-D583D60E997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168" t="33523" r="28117" b="50000"/>
          <a:stretch/>
        </p:blipFill>
        <p:spPr>
          <a:xfrm>
            <a:off x="1071155" y="-8280"/>
            <a:ext cx="4598125" cy="11485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01F1AF-A2E1-1C16-F598-FC9A4983E9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06" b="94583" l="10000" r="90000">
                        <a14:foregroundMark x1="38587" y1="94306" x2="58804" y2="94722"/>
                        <a14:foregroundMark x1="39457" y1="9306" x2="45217" y2="930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15" y="1816077"/>
            <a:ext cx="6576060" cy="5146482"/>
          </a:xfrm>
          <a:prstGeom prst="rect">
            <a:avLst/>
          </a:prstGeom>
        </p:spPr>
      </p:pic>
      <p:pic>
        <p:nvPicPr>
          <p:cNvPr id="22" name="Рисунок 21">
            <a:hlinkClick r:id="rId12"/>
            <a:extLst>
              <a:ext uri="{FF2B5EF4-FFF2-40B4-BE49-F238E27FC236}">
                <a16:creationId xmlns:a16="http://schemas.microsoft.com/office/drawing/2014/main" id="{532A58A1-26CF-62D5-D626-9621914753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534" y="4369251"/>
            <a:ext cx="3235712" cy="12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1" accel="54000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1" accel="54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7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9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39558-3342-19B4-8AD6-BB8D312AF1BD}"/>
              </a:ext>
            </a:extLst>
          </p:cNvPr>
          <p:cNvSpPr txBox="1"/>
          <p:nvPr/>
        </p:nvSpPr>
        <p:spPr>
          <a:xfrm>
            <a:off x="97313" y="84556"/>
            <a:ext cx="1194664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</a:rPr>
              <a:t>Прикладні програмісти </a:t>
            </a:r>
            <a:r>
              <a:rPr lang="uk-UA" sz="2000" b="1" dirty="0"/>
              <a:t>створюють різноманітні редактори, спеціалізовані програми для використання бухгалтерами, економістами, працівниками інших професій, системи керування базами даних, системи опрацювання відеоспостережень, інтерактивні </a:t>
            </a:r>
            <a:r>
              <a:rPr lang="uk-UA" sz="2000" b="1" dirty="0" err="1"/>
              <a:t>вебсторінки</a:t>
            </a:r>
            <a:r>
              <a:rPr lang="uk-UA" sz="2000" b="1" dirty="0"/>
              <a:t> тощо.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D1E1F3-6B14-F69B-D7E4-7F16B6C5C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43" t="32127" r="12928" b="10603"/>
          <a:stretch/>
        </p:blipFill>
        <p:spPr>
          <a:xfrm>
            <a:off x="1280159" y="1288868"/>
            <a:ext cx="9249179" cy="5233851"/>
          </a:xfrm>
          <a:prstGeom prst="rect">
            <a:avLst/>
          </a:prstGeom>
        </p:spPr>
      </p:pic>
      <p:pic>
        <p:nvPicPr>
          <p:cNvPr id="6" name="Рисунок 5">
            <a:hlinkClick r:id="rId3"/>
            <a:extLst>
              <a:ext uri="{FF2B5EF4-FFF2-40B4-BE49-F238E27FC236}">
                <a16:creationId xmlns:a16="http://schemas.microsoft.com/office/drawing/2014/main" id="{5F0F1FFA-D333-1467-FFFA-357A6467C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0367"/>
            <a:ext cx="2392181" cy="93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6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B066674-80B8-4094-9E22-F2BD371FB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E0E0B7A-5D4D-429E-A748-54E5A8B9FD42}"/>
              </a:ext>
            </a:extLst>
          </p:cNvPr>
          <p:cNvGrpSpPr/>
          <p:nvPr/>
        </p:nvGrpSpPr>
        <p:grpSpPr>
          <a:xfrm>
            <a:off x="0" y="-49059"/>
            <a:ext cx="12192000" cy="6931152"/>
            <a:chOff x="0" y="0"/>
            <a:chExt cx="12192000" cy="6931152"/>
          </a:xfrm>
          <a:solidFill>
            <a:srgbClr val="0070C0"/>
          </a:solidFill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2B41D88-F0E3-4660-BE1E-9A3A66A3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31152" cy="6931152"/>
            </a:xfrm>
            <a:prstGeom prst="rect">
              <a:avLst/>
            </a:prstGeom>
            <a:grpFill/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953EA1-8FBB-4CE5-A0C3-83D77CC8A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848" y="0"/>
              <a:ext cx="6931152" cy="6931152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240326C-01C0-41CC-9DAC-40AD3FAA5C5D}"/>
              </a:ext>
            </a:extLst>
          </p:cNvPr>
          <p:cNvGrpSpPr/>
          <p:nvPr/>
        </p:nvGrpSpPr>
        <p:grpSpPr>
          <a:xfrm>
            <a:off x="9178835" y="4068581"/>
            <a:ext cx="2862571" cy="2862571"/>
            <a:chOff x="9178835" y="4068581"/>
            <a:chExt cx="2862571" cy="2862571"/>
          </a:xfrm>
        </p:grpSpPr>
        <p:pic>
          <p:nvPicPr>
            <p:cNvPr id="1030" name="Picture 6" descr="Мальчик Пишет — стоковая векторная графика и другие изображения на тему  Писать - iStock">
              <a:extLst>
                <a:ext uri="{FF2B5EF4-FFF2-40B4-BE49-F238E27FC236}">
                  <a16:creationId xmlns:a16="http://schemas.microsoft.com/office/drawing/2014/main" id="{D7816BD2-E663-465A-8C48-D5C4B5135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835" y="4068581"/>
              <a:ext cx="2862571" cy="286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Як росіяни не вкрали Тризуб | Збруч">
              <a:extLst>
                <a:ext uri="{FF2B5EF4-FFF2-40B4-BE49-F238E27FC236}">
                  <a16:creationId xmlns:a16="http://schemas.microsoft.com/office/drawing/2014/main" id="{04216B73-CFC5-45F2-A449-D0E72E3EC3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1" r="26027"/>
            <a:stretch/>
          </p:blipFill>
          <p:spPr bwMode="auto">
            <a:xfrm>
              <a:off x="10177507" y="6045994"/>
              <a:ext cx="261893" cy="299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Ukraine Ukraine Flag GIF - Ukraine Ukraine Flag Ukrainian - Discover &amp;  Share GIFs">
            <a:extLst>
              <a:ext uri="{FF2B5EF4-FFF2-40B4-BE49-F238E27FC236}">
                <a16:creationId xmlns:a16="http://schemas.microsoft.com/office/drawing/2014/main" id="{58B772BC-209B-40E6-A328-517FAD4D3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017" y="5369285"/>
            <a:ext cx="826389" cy="8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: скругленные углы 2">
            <a:extLst>
              <a:ext uri="{FF2B5EF4-FFF2-40B4-BE49-F238E27FC236}">
                <a16:creationId xmlns:a16="http://schemas.microsoft.com/office/drawing/2014/main" id="{9AF7DCA0-3D43-E5B6-1738-FF40B0F62292}"/>
              </a:ext>
            </a:extLst>
          </p:cNvPr>
          <p:cNvSpPr/>
          <p:nvPr/>
        </p:nvSpPr>
        <p:spPr>
          <a:xfrm>
            <a:off x="1829790" y="474251"/>
            <a:ext cx="8845864" cy="1168927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r>
              <a:rPr lang="uk-UA" sz="3600" b="1" dirty="0"/>
              <a:t>.</a:t>
            </a:r>
            <a:endParaRPr lang="ru-RU" sz="3600" b="1" dirty="0"/>
          </a:p>
        </p:txBody>
      </p:sp>
      <p:pic>
        <p:nvPicPr>
          <p:cNvPr id="89" name="Рисунок 88">
            <a:hlinkClick r:id="rId7"/>
            <a:extLst>
              <a:ext uri="{FF2B5EF4-FFF2-40B4-BE49-F238E27FC236}">
                <a16:creationId xmlns:a16="http://schemas.microsoft.com/office/drawing/2014/main" id="{5BA5E41B-3086-6C97-6D6E-9D3CA5173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259" y="2289437"/>
            <a:ext cx="4783482" cy="186581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8935F2D-25F5-DAAD-DD8A-486A6B461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39558-3342-19B4-8AD6-BB8D312AF1BD}"/>
              </a:ext>
            </a:extLst>
          </p:cNvPr>
          <p:cNvSpPr txBox="1"/>
          <p:nvPr/>
        </p:nvSpPr>
        <p:spPr>
          <a:xfrm>
            <a:off x="97313" y="84556"/>
            <a:ext cx="1194664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Ви вже знаєте, що алгоритм, записаний спеціальною мовою та призначений для виконання </a:t>
            </a:r>
            <a:r>
              <a:rPr lang="uk-UA" sz="2000" b="1" dirty="0" err="1"/>
              <a:t>комп’юте</a:t>
            </a:r>
            <a:r>
              <a:rPr lang="uk-UA" sz="2000" b="1" dirty="0"/>
              <a:t>-ром, називається </a:t>
            </a:r>
            <a:r>
              <a:rPr lang="uk-UA" sz="2000" b="1" dirty="0">
                <a:solidFill>
                  <a:srgbClr val="FF0000"/>
                </a:solidFill>
              </a:rPr>
              <a:t>комп’ютерною програмою</a:t>
            </a:r>
            <a:r>
              <a:rPr lang="uk-UA" sz="2000" b="1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FDEC9A-6F70-1470-C838-940797A8A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13" t="28699" r="10715" b="11365"/>
          <a:stretch/>
        </p:blipFill>
        <p:spPr>
          <a:xfrm>
            <a:off x="1184365" y="984068"/>
            <a:ext cx="9573835" cy="5373189"/>
          </a:xfrm>
          <a:prstGeom prst="rect">
            <a:avLst/>
          </a:prstGeom>
        </p:spPr>
      </p:pic>
      <p:pic>
        <p:nvPicPr>
          <p:cNvPr id="6" name="Рисунок 5">
            <a:hlinkClick r:id="rId3"/>
            <a:extLst>
              <a:ext uri="{FF2B5EF4-FFF2-40B4-BE49-F238E27FC236}">
                <a16:creationId xmlns:a16="http://schemas.microsoft.com/office/drawing/2014/main" id="{8BDF9DA6-9466-19DD-DB46-1631CD199A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0367"/>
            <a:ext cx="2392181" cy="93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1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39558-3342-19B4-8AD6-BB8D312AF1BD}"/>
              </a:ext>
            </a:extLst>
          </p:cNvPr>
          <p:cNvSpPr txBox="1"/>
          <p:nvPr/>
        </p:nvSpPr>
        <p:spPr>
          <a:xfrm>
            <a:off x="97313" y="84556"/>
            <a:ext cx="11946641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У багатьох сучасних комп’ютерних програмах (</a:t>
            </a:r>
            <a:r>
              <a:rPr lang="uk-UA" sz="2000" b="1" dirty="0" err="1"/>
              <a:t>проєктах</a:t>
            </a:r>
            <a:r>
              <a:rPr lang="uk-UA" sz="2000" b="1" dirty="0"/>
              <a:t>) використовуються елементи керування (кнопки, меню та інше), засоби введення даних (поля, лічильники та інше), засоби виведення даних (написи, поля та інше) тощо. Сукупність усіх таких засобів керування, а також методів взаємодії людини і комп’ютера утворюють </a:t>
            </a:r>
            <a:r>
              <a:rPr lang="uk-UA" sz="2000" b="1" dirty="0">
                <a:solidFill>
                  <a:srgbClr val="FF0000"/>
                </a:solidFill>
              </a:rPr>
              <a:t>Графічний інтерфейс користувача</a:t>
            </a:r>
            <a:r>
              <a:rPr lang="uk-UA" sz="2000" b="1" dirty="0"/>
              <a:t>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C8D31A-13F7-02AD-F77F-1996BA5DD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00" t="36317" r="12000" b="11111"/>
          <a:stretch/>
        </p:blipFill>
        <p:spPr>
          <a:xfrm>
            <a:off x="1393370" y="1687284"/>
            <a:ext cx="9085467" cy="4713515"/>
          </a:xfrm>
          <a:prstGeom prst="rect">
            <a:avLst/>
          </a:prstGeom>
        </p:spPr>
      </p:pic>
      <p:pic>
        <p:nvPicPr>
          <p:cNvPr id="6" name="Рисунок 5">
            <a:hlinkClick r:id="rId3"/>
            <a:extLst>
              <a:ext uri="{FF2B5EF4-FFF2-40B4-BE49-F238E27FC236}">
                <a16:creationId xmlns:a16="http://schemas.microsoft.com/office/drawing/2014/main" id="{C65EACC0-8C31-3519-3046-9AE33C915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0367"/>
            <a:ext cx="2392181" cy="93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3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39558-3342-19B4-8AD6-BB8D312AF1BD}"/>
              </a:ext>
            </a:extLst>
          </p:cNvPr>
          <p:cNvSpPr txBox="1"/>
          <p:nvPr/>
        </p:nvSpPr>
        <p:spPr>
          <a:xfrm>
            <a:off x="97313" y="84556"/>
            <a:ext cx="11946641" cy="1631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Складаючи алгоритми, призначені для виконання людиною, користуються мовою спілкування людей, мовою жестів, спеціальних позначок, світловими та іншими сигналами тощо. </a:t>
            </a:r>
            <a:r>
              <a:rPr lang="uk-UA" sz="2000" b="1" dirty="0" err="1"/>
              <a:t>Aле</a:t>
            </a:r>
            <a:r>
              <a:rPr lang="uk-UA" sz="2000" b="1" dirty="0"/>
              <a:t> для запису алгоритмів, які повинен виконувати автоматичний пристрій (зокрема, комп’ютер), мова спілкування людей складна, має неоднозначні тлумачення. </a:t>
            </a:r>
            <a:r>
              <a:rPr lang="uk-UA" sz="2000" b="1" dirty="0" err="1"/>
              <a:t>Tому</a:t>
            </a:r>
            <a:r>
              <a:rPr lang="uk-UA" sz="2000" b="1" dirty="0"/>
              <a:t> для запису алгоритмів, які призначені для виконання </a:t>
            </a:r>
            <a:r>
              <a:rPr lang="uk-UA" sz="2000" b="1" dirty="0" err="1"/>
              <a:t>автоматични</a:t>
            </a:r>
            <a:r>
              <a:rPr lang="uk-UA" sz="2000" b="1" dirty="0"/>
              <a:t>-ми пристроями, розробляють і використовують спеціальні мови.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746B24-2BA0-0648-CDED-9F10E3BBD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28" t="39365" r="16071" b="10222"/>
          <a:stretch/>
        </p:blipFill>
        <p:spPr>
          <a:xfrm>
            <a:off x="1867188" y="1889759"/>
            <a:ext cx="8457624" cy="4702629"/>
          </a:xfrm>
          <a:prstGeom prst="rect">
            <a:avLst/>
          </a:prstGeom>
        </p:spPr>
      </p:pic>
      <p:pic>
        <p:nvPicPr>
          <p:cNvPr id="6" name="Рисунок 5">
            <a:hlinkClick r:id="rId3"/>
            <a:extLst>
              <a:ext uri="{FF2B5EF4-FFF2-40B4-BE49-F238E27FC236}">
                <a16:creationId xmlns:a16="http://schemas.microsoft.com/office/drawing/2014/main" id="{CE534731-6F18-795B-DCBD-BF361B01A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0367"/>
            <a:ext cx="2392181" cy="93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7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39558-3342-19B4-8AD6-BB8D312AF1BD}"/>
              </a:ext>
            </a:extLst>
          </p:cNvPr>
          <p:cNvSpPr txBox="1"/>
          <p:nvPr/>
        </p:nvSpPr>
        <p:spPr>
          <a:xfrm>
            <a:off x="97313" y="84556"/>
            <a:ext cx="11946641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Мова, яка використовується для запису алгоритмів, призначених для виконання комп’ютером, </a:t>
            </a:r>
            <a:r>
              <a:rPr lang="uk-UA" sz="2000" b="1" dirty="0" err="1"/>
              <a:t>назива-ється</a:t>
            </a:r>
            <a:r>
              <a:rPr lang="uk-UA" sz="2000" b="1" dirty="0"/>
              <a:t> </a:t>
            </a:r>
            <a:r>
              <a:rPr lang="uk-UA" sz="2000" b="1" dirty="0">
                <a:solidFill>
                  <a:srgbClr val="FF0000"/>
                </a:solidFill>
              </a:rPr>
              <a:t>Мовою програмування</a:t>
            </a:r>
            <a:r>
              <a:rPr lang="uk-UA" sz="2000" b="1" dirty="0"/>
              <a:t>. За останні 80 років створено приблизно три тисячі різних мов </a:t>
            </a:r>
            <a:r>
              <a:rPr lang="uk-UA" sz="2000" b="1" dirty="0" err="1"/>
              <a:t>програмуван</a:t>
            </a:r>
            <a:r>
              <a:rPr lang="uk-UA" sz="2000" b="1" dirty="0"/>
              <a:t>-ня. Деякі з них вже не використовують, для деяких постійно з’являються нові версії, які зручніші у вико-</a:t>
            </a:r>
            <a:r>
              <a:rPr lang="uk-UA" sz="2000" b="1" dirty="0" err="1"/>
              <a:t>ристанні</a:t>
            </a:r>
            <a:r>
              <a:rPr lang="uk-UA" sz="2000" b="1" dirty="0"/>
              <a:t> та мають більше можливостей. Постійно створюються нові мови програмування.</a:t>
            </a:r>
          </a:p>
        </p:txBody>
      </p:sp>
      <p:pic>
        <p:nvPicPr>
          <p:cNvPr id="1028" name="Picture 4" descr="Мови програмування: рейтинг найпопулярніших сучасних мов - ProIT">
            <a:extLst>
              <a:ext uri="{FF2B5EF4-FFF2-40B4-BE49-F238E27FC236}">
                <a16:creationId xmlns:a16="http://schemas.microsoft.com/office/drawing/2014/main" id="{A8C2D3C3-7E3B-F625-F857-1CCB43C7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834" y="746275"/>
            <a:ext cx="6982098" cy="698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Найпопулярніші мови програмування у 2023 році">
            <a:extLst>
              <a:ext uri="{FF2B5EF4-FFF2-40B4-BE49-F238E27FC236}">
                <a16:creationId xmlns:a16="http://schemas.microsoft.com/office/drawing/2014/main" id="{A58FF433-FF4A-F658-AD1F-E6EBB8DD3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652" y="1565365"/>
            <a:ext cx="4064725" cy="203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кие языки программирования бывают?">
            <a:extLst>
              <a:ext uri="{FF2B5EF4-FFF2-40B4-BE49-F238E27FC236}">
                <a16:creationId xmlns:a16="http://schemas.microsoft.com/office/drawing/2014/main" id="{A8593DF3-4A62-E10D-F6FA-9E1401F7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2870"/>
            <a:ext cx="3816317" cy="23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hlinkClick r:id="rId6"/>
            <a:extLst>
              <a:ext uri="{FF2B5EF4-FFF2-40B4-BE49-F238E27FC236}">
                <a16:creationId xmlns:a16="http://schemas.microsoft.com/office/drawing/2014/main" id="{A470EF0A-9C5C-D358-E49D-69FBF5688A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0367"/>
            <a:ext cx="2392181" cy="93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4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39558-3342-19B4-8AD6-BB8D312AF1BD}"/>
              </a:ext>
            </a:extLst>
          </p:cNvPr>
          <p:cNvSpPr txBox="1"/>
          <p:nvPr/>
        </p:nvSpPr>
        <p:spPr>
          <a:xfrm>
            <a:off x="97313" y="84556"/>
            <a:ext cx="1194664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У 2023 році найбільше комп’ютерних програм створювалися мовами програмування </a:t>
            </a:r>
            <a:r>
              <a:rPr lang="uk-UA" sz="2000" b="1" dirty="0" err="1"/>
              <a:t>Java</a:t>
            </a:r>
            <a:r>
              <a:rPr lang="uk-UA" sz="2000" b="1" dirty="0"/>
              <a:t>, </a:t>
            </a:r>
            <a:r>
              <a:rPr lang="uk-UA" sz="2000" b="1" dirty="0" err="1"/>
              <a:t>JavaScript</a:t>
            </a:r>
            <a:r>
              <a:rPr lang="uk-UA" sz="2000" b="1" dirty="0"/>
              <a:t>, C#, (C </a:t>
            </a:r>
            <a:r>
              <a:rPr lang="uk-UA" sz="2000" b="1" dirty="0" err="1"/>
              <a:t>Sharp</a:t>
            </a:r>
            <a:r>
              <a:rPr lang="uk-UA" sz="2000" b="1" dirty="0"/>
              <a:t>), PHP, </a:t>
            </a:r>
            <a:r>
              <a:rPr lang="uk-UA" sz="2000" b="1" dirty="0" err="1"/>
              <a:t>Python</a:t>
            </a:r>
            <a:r>
              <a:rPr lang="uk-UA" sz="2000" b="1" dirty="0"/>
              <a:t>, C++.</a:t>
            </a:r>
          </a:p>
        </p:txBody>
      </p:sp>
      <p:pic>
        <p:nvPicPr>
          <p:cNvPr id="3074" name="Picture 2" descr="Рейтинг мов програмування 2023. JavaScript/TypeScript завойовують світ,  Python увійшов у топ-3, Salesforce Apex випередив 1C | DOU">
            <a:extLst>
              <a:ext uri="{FF2B5EF4-FFF2-40B4-BE49-F238E27FC236}">
                <a16:creationId xmlns:a16="http://schemas.microsoft.com/office/drawing/2014/main" id="{E6F449D4-5C9E-A1D1-C430-6C898F9E5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521" y="1033190"/>
            <a:ext cx="10062182" cy="55156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A625C1-2D32-BB6A-2D18-C1DC618B9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78" y="1033190"/>
            <a:ext cx="2516777" cy="5962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hlinkClick r:id="rId6"/>
            <a:extLst>
              <a:ext uri="{FF2B5EF4-FFF2-40B4-BE49-F238E27FC236}">
                <a16:creationId xmlns:a16="http://schemas.microsoft.com/office/drawing/2014/main" id="{0286CE3E-DD4F-3167-6CFE-61043D0735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0367"/>
            <a:ext cx="2392181" cy="93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9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39558-3342-19B4-8AD6-BB8D312AF1BD}"/>
              </a:ext>
            </a:extLst>
          </p:cNvPr>
          <p:cNvSpPr txBox="1"/>
          <p:nvPr/>
        </p:nvSpPr>
        <p:spPr>
          <a:xfrm>
            <a:off x="97313" y="84556"/>
            <a:ext cx="1194664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Кожна мова програмування має такі складові: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385C2F74-4471-B414-4202-B59F3D20CC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0842277"/>
              </p:ext>
            </p:extLst>
          </p:nvPr>
        </p:nvGraphicFramePr>
        <p:xfrm>
          <a:off x="97313" y="827315"/>
          <a:ext cx="9203441" cy="4222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hlinkClick r:id="rId7"/>
            <a:extLst>
              <a:ext uri="{FF2B5EF4-FFF2-40B4-BE49-F238E27FC236}">
                <a16:creationId xmlns:a16="http://schemas.microsoft.com/office/drawing/2014/main" id="{CB4F9E9E-55FC-4F92-2414-1ECD5C1AB9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0367"/>
            <a:ext cx="2392181" cy="93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0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E690F57-1C80-4E12-B34D-F020C21D8D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graphicEl>
                                              <a:dgm id="{FE690F57-1C80-4E12-B34D-F020C21D8D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graphicEl>
                                              <a:dgm id="{FE690F57-1C80-4E12-B34D-F020C21D8D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D2DFD4D-979D-4C0D-923D-3515D6A6C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graphicEl>
                                              <a:dgm id="{1D2DFD4D-979D-4C0D-923D-3515D6A6C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graphicEl>
                                              <a:dgm id="{1D2DFD4D-979D-4C0D-923D-3515D6A6C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E9EA498-2E83-47D2-BED9-50E0D7B41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graphicEl>
                                              <a:dgm id="{9E9EA498-2E83-47D2-BED9-50E0D7B41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graphicEl>
                                              <a:dgm id="{9E9EA498-2E83-47D2-BED9-50E0D7B41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C7D43FF-179B-41F4-8A62-BF7C819C96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FC7D43FF-179B-41F4-8A62-BF7C819C96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FC7D43FF-179B-41F4-8A62-BF7C819C96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8E3DBE6-0932-41ED-BE03-B209CADDC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graphicEl>
                                              <a:dgm id="{E8E3DBE6-0932-41ED-BE03-B209CADDC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E8E3DBE6-0932-41ED-BE03-B209CADDC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C701D2F-7DF9-4CFE-926D-2EBDB0D789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dgm id="{2C701D2F-7DF9-4CFE-926D-2EBDB0D789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2C701D2F-7DF9-4CFE-926D-2EBDB0D789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97DB5AF-8C2A-41FA-8291-6734CF6B87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graphicEl>
                                              <a:dgm id="{C97DB5AF-8C2A-41FA-8291-6734CF6B87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graphicEl>
                                              <a:dgm id="{C97DB5AF-8C2A-41FA-8291-6734CF6B87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07F23FD-A22A-4291-B151-E8E2BAFFE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907F23FD-A22A-4291-B151-E8E2BAFFE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907F23FD-A22A-4291-B151-E8E2BAFFE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3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39558-3342-19B4-8AD6-BB8D312AF1BD}"/>
              </a:ext>
            </a:extLst>
          </p:cNvPr>
          <p:cNvSpPr txBox="1"/>
          <p:nvPr/>
        </p:nvSpPr>
        <p:spPr>
          <a:xfrm>
            <a:off x="97313" y="84556"/>
            <a:ext cx="1194664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Перші </a:t>
            </a:r>
            <a:r>
              <a:rPr lang="uk-UA" sz="2000" b="1" dirty="0">
                <a:solidFill>
                  <a:srgbClr val="FF0000"/>
                </a:solidFill>
              </a:rPr>
              <a:t>Мови програмування високого рівня</a:t>
            </a:r>
            <a:r>
              <a:rPr lang="uk-UA" sz="2000" b="1" dirty="0"/>
              <a:t>, команди яких використовували не тільки числа, а й спеці-альні слова, аналогічні або схожі на слова мов спілкування людей, з’явилися на початку 50-х років XX ст. Однією з перших була мова програмування </a:t>
            </a:r>
            <a:r>
              <a:rPr lang="uk-UA" sz="2000" b="1" dirty="0" err="1">
                <a:solidFill>
                  <a:srgbClr val="FF0000"/>
                </a:solidFill>
              </a:rPr>
              <a:t>Fortran</a:t>
            </a:r>
            <a:r>
              <a:rPr lang="uk-UA" sz="2000" b="1" dirty="0"/>
              <a:t>. Ось приклади кількох команд цією мовою: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FEF232-9219-F65B-31B5-8B9C90EF5A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500" t="49016" r="23000" b="44762"/>
          <a:stretch/>
        </p:blipFill>
        <p:spPr>
          <a:xfrm>
            <a:off x="1454331" y="1445624"/>
            <a:ext cx="8841676" cy="600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Катерина Ющенко: історія авторки «Адресної мови програмування» -  &quot;Університетське Слово&quot;">
            <a:extLst>
              <a:ext uri="{FF2B5EF4-FFF2-40B4-BE49-F238E27FC236}">
                <a16:creationId xmlns:a16="http://schemas.microsoft.com/office/drawing/2014/main" id="{5B74DB9F-9644-7C6A-3DC8-0885ED7D3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43" y="2288424"/>
            <a:ext cx="6210028" cy="44850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150941C5-1908-3A5D-8F55-DE14CEAAE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91"/>
          <a:stretch/>
        </p:blipFill>
        <p:spPr bwMode="auto">
          <a:xfrm>
            <a:off x="8490857" y="2343547"/>
            <a:ext cx="3361509" cy="43747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ульбашка прямої мови: прямокутна 1">
            <a:extLst>
              <a:ext uri="{FF2B5EF4-FFF2-40B4-BE49-F238E27FC236}">
                <a16:creationId xmlns:a16="http://schemas.microsoft.com/office/drawing/2014/main" id="{FD2448A4-D615-04BE-68B2-AE45377C426D}"/>
              </a:ext>
            </a:extLst>
          </p:cNvPr>
          <p:cNvSpPr/>
          <p:nvPr/>
        </p:nvSpPr>
        <p:spPr>
          <a:xfrm>
            <a:off x="5756365" y="2523555"/>
            <a:ext cx="2856411" cy="1203713"/>
          </a:xfrm>
          <a:prstGeom prst="wedgeRectCallout">
            <a:avLst>
              <a:gd name="adj1" fmla="val 53557"/>
              <a:gd name="adj2" fmla="val 1138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Катерина Ющенко - а</a:t>
            </a:r>
            <a:r>
              <a:rPr lang="ru-RU" b="1" i="0" dirty="0" err="1">
                <a:solidFill>
                  <a:schemeClr val="bg1"/>
                </a:solidFill>
                <a:effectLst/>
              </a:rPr>
              <a:t>вторка</a:t>
            </a:r>
            <a:r>
              <a:rPr lang="ru-RU" b="1" i="0" dirty="0">
                <a:solidFill>
                  <a:schemeClr val="bg1"/>
                </a:solidFill>
                <a:effectLst/>
              </a:rPr>
              <a:t> </a:t>
            </a:r>
            <a:r>
              <a:rPr lang="ru-RU" b="1" i="0" dirty="0" err="1">
                <a:solidFill>
                  <a:schemeClr val="bg1"/>
                </a:solidFill>
                <a:effectLst/>
              </a:rPr>
              <a:t>однієї</a:t>
            </a:r>
            <a:r>
              <a:rPr lang="ru-RU" b="1" i="0" dirty="0">
                <a:solidFill>
                  <a:schemeClr val="bg1"/>
                </a:solidFill>
                <a:effectLst/>
              </a:rPr>
              <a:t> з перших у </a:t>
            </a:r>
            <a:r>
              <a:rPr lang="ru-RU" b="1" i="0" dirty="0" err="1">
                <a:solidFill>
                  <a:schemeClr val="bg1"/>
                </a:solidFill>
                <a:effectLst/>
              </a:rPr>
              <a:t>світі</a:t>
            </a:r>
            <a:r>
              <a:rPr lang="ru-RU" b="1" i="0" dirty="0">
                <a:solidFill>
                  <a:schemeClr val="bg1"/>
                </a:solidFill>
                <a:effectLst/>
              </a:rPr>
              <a:t> мов </a:t>
            </a:r>
            <a:r>
              <a:rPr lang="ru-RU" b="1" i="0" dirty="0" err="1">
                <a:solidFill>
                  <a:schemeClr val="bg1"/>
                </a:solidFill>
                <a:effectLst/>
              </a:rPr>
              <a:t>програмування</a:t>
            </a:r>
            <a:r>
              <a:rPr lang="ru-RU" b="1" i="0" dirty="0">
                <a:solidFill>
                  <a:schemeClr val="bg1"/>
                </a:solidFill>
                <a:effectLst/>
              </a:rPr>
              <a:t> </a:t>
            </a:r>
            <a:r>
              <a:rPr lang="ru-RU" b="1" i="0" dirty="0" err="1">
                <a:solidFill>
                  <a:schemeClr val="bg1"/>
                </a:solidFill>
                <a:effectLst/>
              </a:rPr>
              <a:t>високого</a:t>
            </a:r>
            <a:r>
              <a:rPr lang="ru-RU" b="1" i="0" dirty="0">
                <a:solidFill>
                  <a:schemeClr val="bg1"/>
                </a:solidFill>
                <a:effectLst/>
              </a:rPr>
              <a:t> </a:t>
            </a:r>
            <a:r>
              <a:rPr lang="ru-RU" b="1" i="0" dirty="0" err="1">
                <a:solidFill>
                  <a:schemeClr val="bg1"/>
                </a:solidFill>
                <a:effectLst/>
              </a:rPr>
              <a:t>рівня</a:t>
            </a:r>
            <a:r>
              <a:rPr lang="ru-RU" b="1" i="0" dirty="0">
                <a:solidFill>
                  <a:schemeClr val="bg1"/>
                </a:solidFill>
                <a:effectLst/>
              </a:rPr>
              <a:t>. </a:t>
            </a:r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hlinkClick r:id="rId8"/>
            <a:extLst>
              <a:ext uri="{FF2B5EF4-FFF2-40B4-BE49-F238E27FC236}">
                <a16:creationId xmlns:a16="http://schemas.microsoft.com/office/drawing/2014/main" id="{69EF028A-B900-C7EF-4969-F6BA36F51B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0367"/>
            <a:ext cx="2392181" cy="93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1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39558-3342-19B4-8AD6-BB8D312AF1BD}"/>
              </a:ext>
            </a:extLst>
          </p:cNvPr>
          <p:cNvSpPr txBox="1"/>
          <p:nvPr/>
        </p:nvSpPr>
        <p:spPr>
          <a:xfrm>
            <a:off x="97313" y="84556"/>
            <a:ext cx="1194664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000" b="1" dirty="0"/>
              <a:t>A для того щоб перекласти програму, написану мовою програмування високого рівня, на мову команд процесора, створили спеціальні програми – </a:t>
            </a:r>
            <a:r>
              <a:rPr lang="uk-UA" sz="2000" b="1" dirty="0">
                <a:solidFill>
                  <a:srgbClr val="FF0000"/>
                </a:solidFill>
              </a:rPr>
              <a:t>Транслятори</a:t>
            </a:r>
            <a:r>
              <a:rPr lang="uk-UA" sz="2000" b="1" dirty="0"/>
              <a:t>. Програми-транслятори поділяються на 2 види: </a:t>
            </a:r>
            <a:r>
              <a:rPr lang="uk-UA" sz="2000" b="1" i="1" dirty="0">
                <a:solidFill>
                  <a:srgbClr val="FF0000"/>
                </a:solidFill>
              </a:rPr>
              <a:t>інтерпретатори</a:t>
            </a:r>
            <a:r>
              <a:rPr lang="uk-UA" sz="2000" b="1" i="1" dirty="0"/>
              <a:t> </a:t>
            </a:r>
            <a:r>
              <a:rPr lang="uk-UA" sz="2000" b="1" dirty="0"/>
              <a:t>і </a:t>
            </a:r>
            <a:r>
              <a:rPr lang="uk-UA" sz="2000" b="1" dirty="0">
                <a:solidFill>
                  <a:srgbClr val="FF0000"/>
                </a:solidFill>
              </a:rPr>
              <a:t>к</a:t>
            </a:r>
            <a:r>
              <a:rPr lang="uk-UA" sz="2000" b="1" i="1" dirty="0">
                <a:solidFill>
                  <a:srgbClr val="FF0000"/>
                </a:solidFill>
              </a:rPr>
              <a:t>омпілятори</a:t>
            </a:r>
            <a:r>
              <a:rPr lang="uk-UA" sz="2000" b="1" i="1" dirty="0"/>
              <a:t>.</a:t>
            </a:r>
            <a:endParaRPr lang="uk-UA" sz="2000" b="1" dirty="0"/>
          </a:p>
        </p:txBody>
      </p:sp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DD520409-CC7D-3126-9292-388C99D837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913067"/>
              </p:ext>
            </p:extLst>
          </p:nvPr>
        </p:nvGraphicFramePr>
        <p:xfrm>
          <a:off x="949234" y="1372688"/>
          <a:ext cx="9656318" cy="4112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2" imgW="5553850" imgH="2000529" progId="Paint.Picture">
                  <p:embed/>
                </p:oleObj>
              </mc:Choice>
              <mc:Fallback>
                <p:oleObj name="Точечный рисунок" r:id="rId2" imgW="5553850" imgH="2000529" progId="Paint.Picture">
                  <p:embed/>
                  <p:pic>
                    <p:nvPicPr>
                      <p:cNvPr id="71689" name="Object 9">
                        <a:extLst>
                          <a:ext uri="{FF2B5EF4-FFF2-40B4-BE49-F238E27FC236}">
                            <a16:creationId xmlns:a16="http://schemas.microsoft.com/office/drawing/2014/main" id="{B04FA25B-F951-E7CE-6A12-B44397DEA4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234" y="1372688"/>
                        <a:ext cx="9656318" cy="411262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Бульбашка прямої мови: прямокутна з округленими кутами 1">
            <a:extLst>
              <a:ext uri="{FF2B5EF4-FFF2-40B4-BE49-F238E27FC236}">
                <a16:creationId xmlns:a16="http://schemas.microsoft.com/office/drawing/2014/main" id="{1B56A80A-2EEB-A091-2E63-FF2860529D95}"/>
              </a:ext>
            </a:extLst>
          </p:cNvPr>
          <p:cNvSpPr/>
          <p:nvPr/>
        </p:nvSpPr>
        <p:spPr>
          <a:xfrm>
            <a:off x="2769326" y="5773783"/>
            <a:ext cx="2037805" cy="522514"/>
          </a:xfrm>
          <a:prstGeom prst="wedgeRoundRectCallout">
            <a:avLst>
              <a:gd name="adj1" fmla="val 62500"/>
              <a:gd name="adj2" fmla="val -1741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Інтерпретатори</a:t>
            </a:r>
          </a:p>
        </p:txBody>
      </p:sp>
      <p:sp>
        <p:nvSpPr>
          <p:cNvPr id="6" name="Бульбашка прямої мови: прямокутна з округленими кутами 5">
            <a:extLst>
              <a:ext uri="{FF2B5EF4-FFF2-40B4-BE49-F238E27FC236}">
                <a16:creationId xmlns:a16="http://schemas.microsoft.com/office/drawing/2014/main" id="{0BEC11E7-62E3-7066-5FD6-67C21A62A75E}"/>
              </a:ext>
            </a:extLst>
          </p:cNvPr>
          <p:cNvSpPr/>
          <p:nvPr/>
        </p:nvSpPr>
        <p:spPr>
          <a:xfrm>
            <a:off x="5913120" y="5773783"/>
            <a:ext cx="2037805" cy="522514"/>
          </a:xfrm>
          <a:prstGeom prst="wedgeRoundRectCallout">
            <a:avLst>
              <a:gd name="adj1" fmla="val -63141"/>
              <a:gd name="adj2" fmla="val -1758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Компілятори</a:t>
            </a:r>
          </a:p>
        </p:txBody>
      </p:sp>
      <p:pic>
        <p:nvPicPr>
          <p:cNvPr id="7" name="Рисунок 6">
            <a:hlinkClick r:id="rId4"/>
            <a:extLst>
              <a:ext uri="{FF2B5EF4-FFF2-40B4-BE49-F238E27FC236}">
                <a16:creationId xmlns:a16="http://schemas.microsoft.com/office/drawing/2014/main" id="{573BAFEE-A3BE-F5D5-6A35-013C464E3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0367"/>
            <a:ext cx="2392181" cy="93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4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5850</TotalTime>
  <Words>446</Words>
  <Application>Microsoft Office PowerPoint</Application>
  <PresentationFormat>Широкий екран</PresentationFormat>
  <Paragraphs>27</Paragraphs>
  <Slides>11</Slides>
  <Notes>1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9" baseType="lpstr">
      <vt:lpstr>a_Assuan</vt:lpstr>
      <vt:lpstr>Arial</vt:lpstr>
      <vt:lpstr>Arial Black</vt:lpstr>
      <vt:lpstr>Calibri</vt:lpstr>
      <vt:lpstr>Calibri Light</vt:lpstr>
      <vt:lpstr>Fat Freddie CT</vt:lpstr>
      <vt:lpstr>Тема Office</vt:lpstr>
      <vt:lpstr>Точечный рисунок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697</cp:revision>
  <dcterms:created xsi:type="dcterms:W3CDTF">2023-03-17T21:15:50Z</dcterms:created>
  <dcterms:modified xsi:type="dcterms:W3CDTF">2025-10-19T07:36:27Z</dcterms:modified>
</cp:coreProperties>
</file>