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4" r:id="rId5"/>
    <p:sldId id="258" r:id="rId6"/>
    <p:sldId id="260" r:id="rId7"/>
    <p:sldId id="261" r:id="rId8"/>
    <p:sldId id="269" r:id="rId9"/>
    <p:sldId id="262" r:id="rId10"/>
    <p:sldId id="270" r:id="rId11"/>
    <p:sldId id="271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2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54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4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36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5099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39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6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2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66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9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228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781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174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47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7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6AAB4-68F4-41D1-BF31-754F8A4BB08B}" type="datetimeFigureOut">
              <a:rPr lang="uk-UA" smtClean="0"/>
              <a:t>08.01.2025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A07D3-358B-438E-983B-32905A1EA7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28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jE56v4-QU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Сутність дії множення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Підготувала: Матвійчук Т.О.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82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5"/>
    </mc:Choice>
    <mc:Fallback xmlns="">
      <p:transition spd="slow" advTm="91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1" y="443031"/>
            <a:ext cx="11318376" cy="5971938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989298" y="503569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315354" y="896726"/>
            <a:ext cx="8208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1спосіб (</a:t>
            </a:r>
            <a:r>
              <a:rPr lang="uk-UA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знаходження суми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3+3+3+3+3=15 (</a:t>
            </a:r>
            <a:r>
              <a:rPr lang="uk-UA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ігр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415913" y="4597306"/>
            <a:ext cx="9544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Відповідь:   15  іграшок  всього.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315354" y="2643082"/>
            <a:ext cx="6098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спосіб (</a:t>
            </a:r>
            <a:r>
              <a:rPr lang="uk-UA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множення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40729" y="3656951"/>
            <a:ext cx="355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3*5=15(</a:t>
            </a:r>
            <a:r>
              <a:rPr lang="uk-UA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ігр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315354" y="3819358"/>
            <a:ext cx="9016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163582" y="273362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1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"/>
    </mc:Choice>
    <mc:Fallback xmlns="">
      <p:transition spd="slow" advTm="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8" y="419067"/>
            <a:ext cx="11318376" cy="5971938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989298" y="503569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684545" y="913452"/>
            <a:ext cx="5388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Домашня   робота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259061" y="1804053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82" y="1904884"/>
            <a:ext cx="10764187" cy="2821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6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"/>
    </mc:Choice>
    <mc:Fallback xmlns="">
      <p:transition spd="slow" advTm="2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7" y="309861"/>
            <a:ext cx="11558333" cy="609854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989298" y="503569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245113" y="969722"/>
            <a:ext cx="9886503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</a:p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1спосіб</a:t>
            </a:r>
          </a:p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блузка -6 ґудзиків</a:t>
            </a:r>
          </a:p>
          <a:p>
            <a:pPr lvl="0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блузка -6 </a:t>
            </a:r>
            <a:r>
              <a:rPr lang="uk-UA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ґудзиків</a:t>
            </a:r>
          </a:p>
          <a:p>
            <a:pPr lvl="0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блузка </a:t>
            </a:r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-6 </a:t>
            </a:r>
            <a:r>
              <a:rPr lang="uk-UA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ґудзиків</a:t>
            </a:r>
          </a:p>
          <a:p>
            <a:pPr lvl="0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блузка </a:t>
            </a:r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-6 </a:t>
            </a:r>
            <a:r>
              <a:rPr lang="uk-UA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ґудзиків</a:t>
            </a:r>
          </a:p>
          <a:p>
            <a:pPr lvl="0"/>
            <a:endParaRPr lang="uk-UA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ава фігурна дужка 3"/>
          <p:cNvSpPr/>
          <p:nvPr/>
        </p:nvSpPr>
        <p:spPr>
          <a:xfrm>
            <a:off x="7237349" y="2419643"/>
            <a:ext cx="1343843" cy="3221502"/>
          </a:xfrm>
          <a:prstGeom prst="rightBrace">
            <a:avLst>
              <a:gd name="adj1" fmla="val 8333"/>
              <a:gd name="adj2" fmla="val 5232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5261318" y="2827606"/>
            <a:ext cx="927048" cy="10630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025152" y="3568729"/>
            <a:ext cx="1967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542981" y="763858"/>
            <a:ext cx="5558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Задача     4  4  3 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8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7"/>
    </mc:Choice>
    <mc:Fallback xmlns="">
      <p:transition spd="slow" advTm="2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7" y="478701"/>
            <a:ext cx="11240083" cy="5930628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989298" y="503569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261318" y="2827606"/>
            <a:ext cx="927048" cy="10630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-166823" y="1880037"/>
            <a:ext cx="9853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6+6+6+6=24(ґ.)</a:t>
            </a:r>
          </a:p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Відповідь: 24 ґудзиків всього.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4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9"/>
    </mc:Choice>
    <mc:Fallback xmlns="">
      <p:transition spd="slow" advTm="15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7" y="207890"/>
            <a:ext cx="11597186" cy="6358597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989298" y="503569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261318" y="2827606"/>
            <a:ext cx="927048" cy="10630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217317" y="703947"/>
            <a:ext cx="85885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спосіб</a:t>
            </a:r>
          </a:p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блузки  по 6 ґудзиків</a:t>
            </a:r>
          </a:p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Всього </a:t>
            </a:r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ґудзиків -?</a:t>
            </a:r>
          </a:p>
          <a:p>
            <a:endParaRPr lang="uk-UA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Відповідь: 24 </a:t>
            </a:r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ґудзиків всього.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238409" y="3132329"/>
            <a:ext cx="1132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6*4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263747" y="3160054"/>
            <a:ext cx="4171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= 2  4  (</a:t>
            </a:r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ґ.)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8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0"/>
    </mc:Choice>
    <mc:Fallback xmlns="">
      <p:transition spd="slow" advTm="25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Повторення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називаються числа при додаванні?</a:t>
            </a:r>
            <a:endParaRPr lang="uk-UA" dirty="0"/>
          </a:p>
        </p:txBody>
      </p:sp>
      <p:pic>
        <p:nvPicPr>
          <p:cNvPr id="1026" name="Picture 2" descr="Переклад &quot;доданки&quot; польською - &quot;składniki&quot; (пояснення і приклад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9" y="3136900"/>
            <a:ext cx="1046797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1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6"/>
    </mc:Choice>
    <mc:Fallback xmlns="">
      <p:transition spd="slow" advTm="15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Полічіть двійками до 10.</a:t>
            </a:r>
            <a:br>
              <a:rPr lang="uk-UA" dirty="0" smtClean="0"/>
            </a:br>
            <a:r>
              <a:rPr lang="uk-UA" dirty="0" smtClean="0"/>
              <a:t>Продовжте лічбу до 20.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598" y="2828293"/>
            <a:ext cx="9052804" cy="1560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4386122"/>
      </p:ext>
    </p:extLst>
  </p:cSld>
  <p:clrMapOvr>
    <a:masterClrMapping/>
  </p:clrMapOvr>
  <p:transition spd="slow" advTm="2025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2" y="1256251"/>
            <a:ext cx="10935185" cy="4187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8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61"/>
    </mc:Choice>
    <mc:Fallback xmlns="">
      <p:transition spd="slow" advTm="20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																																																																																																																																																																																																																		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274500" y="2967335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uk-U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857748"/>
            <a:ext cx="9284677" cy="1319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9"/>
    </mc:Choice>
    <mc:Fallback xmlns="">
      <p:transition spd="slow" advTm="10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5" y="499201"/>
            <a:ext cx="11240083" cy="59306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967" y="1197530"/>
            <a:ext cx="9158514" cy="97320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503638" y="2402366"/>
            <a:ext cx="7080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+  4 + 4 +4+4+4=</a:t>
            </a:r>
            <a:endParaRPr lang="uk-U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691120" y="2358041"/>
            <a:ext cx="1132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4*6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503638" y="3235205"/>
            <a:ext cx="412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5+5+5+5+5=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493204" y="3235205"/>
            <a:ext cx="1132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5*5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136669" y="4110526"/>
            <a:ext cx="8418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  1 +1 1 + 1  1+  1  1 =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7572878" y="4112368"/>
            <a:ext cx="28616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1  1*4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989298" y="5035698"/>
            <a:ext cx="5237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9 +  9 + 9  +  9 =</a:t>
            </a:r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7125476" y="4971634"/>
            <a:ext cx="182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 *  4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4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6"/>
    </mc:Choice>
    <mc:Fallback xmlns="">
      <p:transition spd="slow" advTm="26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4" y="499201"/>
            <a:ext cx="11240083" cy="593062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503638" y="2402366"/>
            <a:ext cx="7080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14*3=</a:t>
            </a:r>
            <a:endParaRPr lang="uk-U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513723" y="2310954"/>
            <a:ext cx="3060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14+14+14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503638" y="3235205"/>
            <a:ext cx="1593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2*7=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316921" y="3235205"/>
            <a:ext cx="5358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2+2+2+2+2+2+2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84062" y="4112368"/>
            <a:ext cx="2402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10*5=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097345" y="4156693"/>
            <a:ext cx="5852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0+10+10+10+10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989298" y="503569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62" y="1019169"/>
            <a:ext cx="9738036" cy="1169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7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4"/>
    </mc:Choice>
    <mc:Fallback xmlns="">
      <p:transition spd="slow" advTm="22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jE56v4-QU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379569" cy="69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"/>
    </mc:Choice>
    <mc:Fallback xmlns="">
      <p:transition spd="slow" advTm="8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2" y="428863"/>
            <a:ext cx="11240083" cy="593062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989298" y="3672904"/>
            <a:ext cx="925526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полиці було 5 коробок, в кожній містилося по 3 іграшки.</a:t>
            </a:r>
          </a:p>
          <a:p>
            <a:endParaRPr lang="uk-U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989298" y="5035698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062" y="811012"/>
            <a:ext cx="10109652" cy="2483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0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4"/>
    </mc:Choice>
    <mc:Fallback xmlns="">
      <p:transition spd="slow" advTm="3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|1.7|2.2|1.6|1|1.7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7|1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1.4|1|2|0.9|0.8|2.8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0.7|0.6|0.7|1.1|1.7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0.2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422</TotalTime>
  <Words>177</Words>
  <Application>Microsoft Office PowerPoint</Application>
  <PresentationFormat>Широкий екран</PresentationFormat>
  <Paragraphs>53</Paragraphs>
  <Slides>14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Природа</vt:lpstr>
      <vt:lpstr>Сутність дії множення</vt:lpstr>
      <vt:lpstr>Повторення</vt:lpstr>
      <vt:lpstr>Полічіть двійками до 10. Продовжте лічбу до 20.</vt:lpstr>
      <vt:lpstr>Презентація PowerPoint</vt:lpstr>
      <vt:lpstr>                                                                                                                                                                                                              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Інститут модернізації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дії множення</dc:title>
  <dc:creator>User</dc:creator>
  <cp:lastModifiedBy>User</cp:lastModifiedBy>
  <cp:revision>45</cp:revision>
  <dcterms:created xsi:type="dcterms:W3CDTF">2025-01-06T06:31:01Z</dcterms:created>
  <dcterms:modified xsi:type="dcterms:W3CDTF">2025-01-08T16:40:39Z</dcterms:modified>
</cp:coreProperties>
</file>