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6" r:id="rId2"/>
    <p:sldId id="257" r:id="rId3"/>
    <p:sldId id="258" r:id="rId4"/>
    <p:sldId id="259" r:id="rId5"/>
    <p:sldId id="274" r:id="rId6"/>
    <p:sldId id="268" r:id="rId7"/>
    <p:sldId id="275" r:id="rId8"/>
    <p:sldId id="269" r:id="rId9"/>
    <p:sldId id="271" r:id="rId10"/>
    <p:sldId id="263" r:id="rId11"/>
    <p:sldId id="277" r:id="rId12"/>
    <p:sldId id="261" r:id="rId13"/>
    <p:sldId id="278" r:id="rId14"/>
    <p:sldId id="262" r:id="rId15"/>
    <p:sldId id="265" r:id="rId16"/>
    <p:sldId id="264" r:id="rId17"/>
    <p:sldId id="276" r:id="rId18"/>
    <p:sldId id="272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6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88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3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11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7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9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2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8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2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6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2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456F-34A1-45B3-82EE-279BD70FABE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1F1355-8D6E-46C4-9D0F-D58ABCD9E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2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Я у світі не один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Виховання екологічної культури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9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614E02-9FC0-4DCB-8A00-74F3BDBD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75608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A14EA8-4C24-42AB-BD5A-000BE9D2E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6469324" cy="51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741997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DAF4A-A717-4333-8FBD-64514A69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56886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08720"/>
            <a:ext cx="6912768" cy="42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E236F1-3877-4B45-8585-635E4672D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66967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70567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A8D45-4158-459C-A5FF-A2DE50228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92696"/>
            <a:ext cx="64807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69127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669674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Розшифруй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704856" cy="313752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800" b="1" dirty="0"/>
              <a:t>л Д я і л о в к   и т   в є с о   а ч в и й в,                       </a:t>
            </a:r>
          </a:p>
          <a:p>
            <a:pPr indent="0">
              <a:buNone/>
            </a:pPr>
            <a:r>
              <a:rPr lang="uk-UA" sz="2800" b="1" dirty="0"/>
              <a:t>р П д и р о у   з а н й, б л и ю, й г е б о і р а!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173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69847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640871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64087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64807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6696744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2880320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3672408" cy="3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3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24" y="4653136"/>
            <a:ext cx="3518112" cy="2204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71363"/>
            <a:ext cx="2143125" cy="3045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1363"/>
            <a:ext cx="1713276" cy="32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9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3312368" cy="3029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6700"/>
            <a:ext cx="5715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9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273676"/>
            <a:ext cx="3791654" cy="3299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34563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69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392488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40324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6436568" cy="4032448"/>
          </a:xfrm>
        </p:spPr>
        <p:txBody>
          <a:bodyPr>
            <a:normAutofit/>
          </a:bodyPr>
          <a:lstStyle/>
          <a:p>
            <a:r>
              <a:rPr lang="uk-UA" sz="4800" b="1" dirty="0"/>
              <a:t>Довкілля ти  своє вивчай,</a:t>
            </a:r>
          </a:p>
          <a:p>
            <a:r>
              <a:rPr lang="uk-UA" sz="5400" b="1" dirty="0"/>
              <a:t>Природу знай, люби, оберігай!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08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4176464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4564447" cy="27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896544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3312368" cy="28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6805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77072"/>
            <a:ext cx="25202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7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21088"/>
            <a:ext cx="4536504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48245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0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3" y="476672"/>
            <a:ext cx="4635897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149080"/>
            <a:ext cx="4392488" cy="23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6CDB4-461E-41E8-9DD3-D16A466B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640960" cy="63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400800" cy="2664296"/>
          </a:xfrm>
        </p:spPr>
        <p:txBody>
          <a:bodyPr>
            <a:normAutofit/>
          </a:bodyPr>
          <a:lstStyle/>
          <a:p>
            <a:r>
              <a:rPr lang="uk-UA" dirty="0"/>
              <a:t>Охороняти природу означає охороняти Батьківщину…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1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DD0C-86F6-4CB6-8C38-83D3671A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/>
              <a:t>Його серце важить</a:t>
            </a:r>
            <a:br>
              <a:rPr lang="uk-UA" sz="4800" dirty="0"/>
            </a:br>
            <a:r>
              <a:rPr lang="uk-UA" sz="4800" dirty="0"/>
              <a:t> 600 – 700 кілограмів, печінка -1тонну,</a:t>
            </a:r>
            <a:br>
              <a:rPr lang="uk-UA" sz="4800" dirty="0"/>
            </a:br>
            <a:r>
              <a:rPr lang="uk-UA" sz="4800" dirty="0"/>
              <a:t> язик – 3 </a:t>
            </a:r>
            <a:r>
              <a:rPr lang="uk-UA" sz="4800" dirty="0" err="1"/>
              <a:t>тонни</a:t>
            </a:r>
            <a:r>
              <a:rPr lang="uk-UA" sz="4800" dirty="0"/>
              <a:t>.</a:t>
            </a:r>
            <a:br>
              <a:rPr lang="uk-UA" sz="4800" dirty="0"/>
            </a:br>
            <a:r>
              <a:rPr lang="uk-UA" sz="4800" dirty="0"/>
              <a:t>Хто цей велетень?</a:t>
            </a:r>
          </a:p>
        </p:txBody>
      </p:sp>
    </p:spTree>
    <p:extLst>
      <p:ext uri="{BB962C8B-B14F-4D97-AF65-F5344CB8AC3E}">
        <p14:creationId xmlns:p14="http://schemas.microsoft.com/office/powerpoint/2010/main" val="28013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7416824" cy="5661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29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A7957-A17B-4A13-9265-18498DFD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/>
              <a:t>Довжина язика цієї тварини – 45 см.</a:t>
            </a:r>
            <a:br>
              <a:rPr lang="uk-UA" sz="5400" dirty="0"/>
            </a:br>
            <a:r>
              <a:rPr lang="uk-UA" sz="5400" dirty="0"/>
              <a:t/>
            </a:r>
            <a:br>
              <a:rPr lang="uk-UA" sz="5400" dirty="0"/>
            </a:br>
            <a:r>
              <a:rPr lang="uk-UA" sz="5400" dirty="0"/>
              <a:t> Хто це?</a:t>
            </a:r>
          </a:p>
        </p:txBody>
      </p:sp>
    </p:spTree>
    <p:extLst>
      <p:ext uri="{BB962C8B-B14F-4D97-AF65-F5344CB8AC3E}">
        <p14:creationId xmlns:p14="http://schemas.microsoft.com/office/powerpoint/2010/main" val="17938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6912768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94" y="2566987"/>
            <a:ext cx="2680030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05" y="4797152"/>
            <a:ext cx="2352675" cy="1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5398"/>
            <a:ext cx="2695575" cy="1695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6988"/>
            <a:ext cx="2695575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49" y="365398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</TotalTime>
  <Words>85</Words>
  <Application>Microsoft Office PowerPoint</Application>
  <PresentationFormat>Экран (4:3)</PresentationFormat>
  <Paragraphs>10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 3</vt:lpstr>
      <vt:lpstr>Аспект</vt:lpstr>
      <vt:lpstr>Я у світі не один</vt:lpstr>
      <vt:lpstr>Розшифруй</vt:lpstr>
      <vt:lpstr>Презентация PowerPoint</vt:lpstr>
      <vt:lpstr>Охороняти природу означає охороняти Батьківщину…</vt:lpstr>
      <vt:lpstr>Його серце важить  600 – 700 кілограмів, печінка -1тонну,  язик – 3 тонни. Хто цей велетень?</vt:lpstr>
      <vt:lpstr>Презентация PowerPoint</vt:lpstr>
      <vt:lpstr>Довжина язика цієї тварини – 45 см.   Хто це?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</cp:lastModifiedBy>
  <cp:revision>25</cp:revision>
  <dcterms:created xsi:type="dcterms:W3CDTF">2005-11-30T22:05:14Z</dcterms:created>
  <dcterms:modified xsi:type="dcterms:W3CDTF">2020-12-16T19:18:37Z</dcterms:modified>
</cp:coreProperties>
</file>