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1" r:id="rId3"/>
    <p:sldId id="292" r:id="rId4"/>
    <p:sldId id="258" r:id="rId5"/>
    <p:sldId id="287" r:id="rId6"/>
    <p:sldId id="259" r:id="rId7"/>
    <p:sldId id="260" r:id="rId8"/>
    <p:sldId id="257" r:id="rId9"/>
    <p:sldId id="264" r:id="rId10"/>
    <p:sldId id="263" r:id="rId11"/>
    <p:sldId id="267" r:id="rId12"/>
    <p:sldId id="288" r:id="rId13"/>
    <p:sldId id="289" r:id="rId14"/>
    <p:sldId id="285" r:id="rId15"/>
    <p:sldId id="290" r:id="rId16"/>
    <p:sldId id="282" r:id="rId17"/>
  </p:sldIdLst>
  <p:sldSz cx="12190413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D99C2-3217-4F1C-A462-FEE4DB2ADD44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046797E-8FED-4D22-83D9-33004C7E0E31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дитина з ООП</a:t>
          </a:r>
        </a:p>
      </dgm:t>
    </dgm:pt>
    <dgm:pt modelId="{47B5E031-4CED-4788-AA57-4597BC54A874}" type="parTrans" cxnId="{4912D712-D289-48C3-948B-BE0C49CAC7FB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1ED4A973-9B35-4AAC-ADFA-D548C3395B02}" type="sibTrans" cxnId="{4912D712-D289-48C3-948B-BE0C49CAC7FB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75A45969-F7A5-468B-AD38-D92B03C22EA0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Потреба в підтримці</a:t>
          </a:r>
        </a:p>
      </dgm:t>
    </dgm:pt>
    <dgm:pt modelId="{B3EB11F2-5FC7-4E62-BD30-BD9B90B1BAFA}" type="parTrans" cxnId="{4D0DC829-E37B-4877-B8AF-773903A4C2AF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C6E238AD-1712-4F36-AC59-DF071B6A921E}" type="sibTrans" cxnId="{4D0DC829-E37B-4877-B8AF-773903A4C2AF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7F5B3F34-D585-4375-8416-197BD80D12F1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Ресурс </a:t>
          </a:r>
        </a:p>
      </dgm:t>
    </dgm:pt>
    <dgm:pt modelId="{67254D8A-72B6-4E38-A97C-10EBBB5A72C6}" type="parTrans" cxnId="{20F50D3A-2687-4FC1-BBD8-0302638BCC32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F255B6B3-C8D2-4CB1-A0D2-56BE547A7B07}" type="sibTrans" cxnId="{20F50D3A-2687-4FC1-BBD8-0302638BCC32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CB2B5D7A-17A1-4857-861F-4BC10CA249DB}">
      <dgm:prSet phldrT="[Текст]" phldr="1"/>
      <dgm:spPr/>
      <dgm:t>
        <a:bodyPr/>
        <a:lstStyle/>
        <a:p>
          <a:endParaRPr lang="uk-UA" dirty="0">
            <a:solidFill>
              <a:srgbClr val="002060"/>
            </a:solidFill>
          </a:endParaRPr>
        </a:p>
      </dgm:t>
    </dgm:pt>
    <dgm:pt modelId="{A2DD0722-4BB9-4593-9F29-0ED51DE2B996}" type="parTrans" cxnId="{1B2FDACF-953B-4143-B81B-591AB6B4D8FB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A7ABCC89-2FD9-4F5E-97A7-723ED825E080}" type="sibTrans" cxnId="{1B2FDACF-953B-4143-B81B-591AB6B4D8FB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612416F4-9F44-49F7-8002-137D312335BB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Унікальна </a:t>
          </a:r>
        </a:p>
      </dgm:t>
    </dgm:pt>
    <dgm:pt modelId="{7889D73C-744F-4960-AADB-149433A3C36E}" type="parTrans" cxnId="{491747C3-DAD6-4CB7-B695-71924B48A21F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954BACEF-BEB0-45D6-A556-FA6C92748624}" type="sibTrans" cxnId="{491747C3-DAD6-4CB7-B695-71924B48A21F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F6B7E070-AAA7-4E78-8C61-764C6798CBD6}">
      <dgm:prSet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?</a:t>
          </a:r>
        </a:p>
      </dgm:t>
    </dgm:pt>
    <dgm:pt modelId="{9B0C7971-9F89-4182-8F54-CABA134E9CBD}" type="parTrans" cxnId="{A332270D-95FA-4CBB-A527-5A21C6E4D38A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76C2FFF3-00F5-4222-8C8B-F85D77C84141}" type="sibTrans" cxnId="{A332270D-95FA-4CBB-A527-5A21C6E4D38A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386DC484-5D91-4F16-B302-46732112F821}" type="pres">
      <dgm:prSet presAssocID="{927D99C2-3217-4F1C-A462-FEE4DB2ADD4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5376E3-0865-4590-89AC-60826456C030}" type="pres">
      <dgm:prSet presAssocID="{8046797E-8FED-4D22-83D9-33004C7E0E31}" presName="centerShape" presStyleLbl="node0" presStyleIdx="0" presStyleCnt="1"/>
      <dgm:spPr/>
    </dgm:pt>
    <dgm:pt modelId="{B272F781-7A9D-47FA-9B67-ADB92E446711}" type="pres">
      <dgm:prSet presAssocID="{B3EB11F2-5FC7-4E62-BD30-BD9B90B1BAFA}" presName="Name9" presStyleLbl="parChTrans1D2" presStyleIdx="0" presStyleCnt="5"/>
      <dgm:spPr/>
    </dgm:pt>
    <dgm:pt modelId="{DB731441-4574-4993-AC03-AA5F31A0FDEE}" type="pres">
      <dgm:prSet presAssocID="{B3EB11F2-5FC7-4E62-BD30-BD9B90B1BAFA}" presName="connTx" presStyleLbl="parChTrans1D2" presStyleIdx="0" presStyleCnt="5"/>
      <dgm:spPr/>
    </dgm:pt>
    <dgm:pt modelId="{B10BEB1C-8DA5-40D9-A7CF-6546D19E3261}" type="pres">
      <dgm:prSet presAssocID="{75A45969-F7A5-468B-AD38-D92B03C22EA0}" presName="node" presStyleLbl="node1" presStyleIdx="0" presStyleCnt="5">
        <dgm:presLayoutVars>
          <dgm:bulletEnabled val="1"/>
        </dgm:presLayoutVars>
      </dgm:prSet>
      <dgm:spPr/>
    </dgm:pt>
    <dgm:pt modelId="{84DC7F6B-564B-46FE-9E7C-BB3C261F98A2}" type="pres">
      <dgm:prSet presAssocID="{67254D8A-72B6-4E38-A97C-10EBBB5A72C6}" presName="Name9" presStyleLbl="parChTrans1D2" presStyleIdx="1" presStyleCnt="5"/>
      <dgm:spPr/>
    </dgm:pt>
    <dgm:pt modelId="{EEB12430-6110-4207-9195-C59AE5B7E207}" type="pres">
      <dgm:prSet presAssocID="{67254D8A-72B6-4E38-A97C-10EBBB5A72C6}" presName="connTx" presStyleLbl="parChTrans1D2" presStyleIdx="1" presStyleCnt="5"/>
      <dgm:spPr/>
    </dgm:pt>
    <dgm:pt modelId="{F17CDAEA-99B9-4941-9A67-EFB0AA71740C}" type="pres">
      <dgm:prSet presAssocID="{7F5B3F34-D585-4375-8416-197BD80D12F1}" presName="node" presStyleLbl="node1" presStyleIdx="1" presStyleCnt="5">
        <dgm:presLayoutVars>
          <dgm:bulletEnabled val="1"/>
        </dgm:presLayoutVars>
      </dgm:prSet>
      <dgm:spPr/>
    </dgm:pt>
    <dgm:pt modelId="{79FDD6B7-0BAA-4BEA-8ECB-09D4ADC2839A}" type="pres">
      <dgm:prSet presAssocID="{A2DD0722-4BB9-4593-9F29-0ED51DE2B996}" presName="Name9" presStyleLbl="parChTrans1D2" presStyleIdx="2" presStyleCnt="5"/>
      <dgm:spPr/>
    </dgm:pt>
    <dgm:pt modelId="{6A5D529A-C4B0-4620-869D-9A8FC9F6FA6B}" type="pres">
      <dgm:prSet presAssocID="{A2DD0722-4BB9-4593-9F29-0ED51DE2B996}" presName="connTx" presStyleLbl="parChTrans1D2" presStyleIdx="2" presStyleCnt="5"/>
      <dgm:spPr/>
    </dgm:pt>
    <dgm:pt modelId="{E6A60A50-5EB9-4B66-9EF2-E25D011EAEAC}" type="pres">
      <dgm:prSet presAssocID="{CB2B5D7A-17A1-4857-861F-4BC10CA249DB}" presName="node" presStyleLbl="node1" presStyleIdx="2" presStyleCnt="5">
        <dgm:presLayoutVars>
          <dgm:bulletEnabled val="1"/>
        </dgm:presLayoutVars>
      </dgm:prSet>
      <dgm:spPr/>
    </dgm:pt>
    <dgm:pt modelId="{6DB89418-52AC-4B41-BD48-C6DE7FF50B5B}" type="pres">
      <dgm:prSet presAssocID="{7889D73C-744F-4960-AADB-149433A3C36E}" presName="Name9" presStyleLbl="parChTrans1D2" presStyleIdx="3" presStyleCnt="5"/>
      <dgm:spPr/>
    </dgm:pt>
    <dgm:pt modelId="{9356FD2A-C1E5-4890-98BC-F0E9C432FAE3}" type="pres">
      <dgm:prSet presAssocID="{7889D73C-744F-4960-AADB-149433A3C36E}" presName="connTx" presStyleLbl="parChTrans1D2" presStyleIdx="3" presStyleCnt="5"/>
      <dgm:spPr/>
    </dgm:pt>
    <dgm:pt modelId="{5B7B8189-67B1-4CDD-A16E-EB8C4BCF1E0B}" type="pres">
      <dgm:prSet presAssocID="{612416F4-9F44-49F7-8002-137D312335BB}" presName="node" presStyleLbl="node1" presStyleIdx="3" presStyleCnt="5">
        <dgm:presLayoutVars>
          <dgm:bulletEnabled val="1"/>
        </dgm:presLayoutVars>
      </dgm:prSet>
      <dgm:spPr/>
    </dgm:pt>
    <dgm:pt modelId="{CDA271D3-2474-4E64-8608-CDC8D059DDAB}" type="pres">
      <dgm:prSet presAssocID="{9B0C7971-9F89-4182-8F54-CABA134E9CBD}" presName="Name9" presStyleLbl="parChTrans1D2" presStyleIdx="4" presStyleCnt="5"/>
      <dgm:spPr/>
    </dgm:pt>
    <dgm:pt modelId="{4F270795-0F0E-4FC7-9594-9CB993AE76C9}" type="pres">
      <dgm:prSet presAssocID="{9B0C7971-9F89-4182-8F54-CABA134E9CBD}" presName="connTx" presStyleLbl="parChTrans1D2" presStyleIdx="4" presStyleCnt="5"/>
      <dgm:spPr/>
    </dgm:pt>
    <dgm:pt modelId="{E7BD86EB-8BEA-4AD5-86D2-AFCB48ABBFD4}" type="pres">
      <dgm:prSet presAssocID="{F6B7E070-AAA7-4E78-8C61-764C6798CBD6}" presName="node" presStyleLbl="node1" presStyleIdx="4" presStyleCnt="5">
        <dgm:presLayoutVars>
          <dgm:bulletEnabled val="1"/>
        </dgm:presLayoutVars>
      </dgm:prSet>
      <dgm:spPr/>
    </dgm:pt>
  </dgm:ptLst>
  <dgm:cxnLst>
    <dgm:cxn modelId="{A332270D-95FA-4CBB-A527-5A21C6E4D38A}" srcId="{8046797E-8FED-4D22-83D9-33004C7E0E31}" destId="{F6B7E070-AAA7-4E78-8C61-764C6798CBD6}" srcOrd="4" destOrd="0" parTransId="{9B0C7971-9F89-4182-8F54-CABA134E9CBD}" sibTransId="{76C2FFF3-00F5-4222-8C8B-F85D77C84141}"/>
    <dgm:cxn modelId="{4912D712-D289-48C3-948B-BE0C49CAC7FB}" srcId="{927D99C2-3217-4F1C-A462-FEE4DB2ADD44}" destId="{8046797E-8FED-4D22-83D9-33004C7E0E31}" srcOrd="0" destOrd="0" parTransId="{47B5E031-4CED-4788-AA57-4597BC54A874}" sibTransId="{1ED4A973-9B35-4AAC-ADFA-D548C3395B02}"/>
    <dgm:cxn modelId="{488DC416-BA03-4721-B836-B5A55D91D3F0}" type="presOf" srcId="{CB2B5D7A-17A1-4857-861F-4BC10CA249DB}" destId="{E6A60A50-5EB9-4B66-9EF2-E25D011EAEAC}" srcOrd="0" destOrd="0" presId="urn:microsoft.com/office/officeart/2005/8/layout/radial1"/>
    <dgm:cxn modelId="{B6C6D116-26BF-4D7F-B01F-6356303EEE49}" type="presOf" srcId="{612416F4-9F44-49F7-8002-137D312335BB}" destId="{5B7B8189-67B1-4CDD-A16E-EB8C4BCF1E0B}" srcOrd="0" destOrd="0" presId="urn:microsoft.com/office/officeart/2005/8/layout/radial1"/>
    <dgm:cxn modelId="{4D0DC829-E37B-4877-B8AF-773903A4C2AF}" srcId="{8046797E-8FED-4D22-83D9-33004C7E0E31}" destId="{75A45969-F7A5-468B-AD38-D92B03C22EA0}" srcOrd="0" destOrd="0" parTransId="{B3EB11F2-5FC7-4E62-BD30-BD9B90B1BAFA}" sibTransId="{C6E238AD-1712-4F36-AC59-DF071B6A921E}"/>
    <dgm:cxn modelId="{20F50D3A-2687-4FC1-BBD8-0302638BCC32}" srcId="{8046797E-8FED-4D22-83D9-33004C7E0E31}" destId="{7F5B3F34-D585-4375-8416-197BD80D12F1}" srcOrd="1" destOrd="0" parTransId="{67254D8A-72B6-4E38-A97C-10EBBB5A72C6}" sibTransId="{F255B6B3-C8D2-4CB1-A0D2-56BE547A7B07}"/>
    <dgm:cxn modelId="{89998646-A6CA-407C-914A-33752D3DCAD8}" type="presOf" srcId="{F6B7E070-AAA7-4E78-8C61-764C6798CBD6}" destId="{E7BD86EB-8BEA-4AD5-86D2-AFCB48ABBFD4}" srcOrd="0" destOrd="0" presId="urn:microsoft.com/office/officeart/2005/8/layout/radial1"/>
    <dgm:cxn modelId="{DC57FC49-5A3D-48EE-A58D-5352762215CD}" type="presOf" srcId="{9B0C7971-9F89-4182-8F54-CABA134E9CBD}" destId="{CDA271D3-2474-4E64-8608-CDC8D059DDAB}" srcOrd="0" destOrd="0" presId="urn:microsoft.com/office/officeart/2005/8/layout/radial1"/>
    <dgm:cxn modelId="{1ACF1D58-CB88-496B-95AB-9C02D214DFFA}" type="presOf" srcId="{7F5B3F34-D585-4375-8416-197BD80D12F1}" destId="{F17CDAEA-99B9-4941-9A67-EFB0AA71740C}" srcOrd="0" destOrd="0" presId="urn:microsoft.com/office/officeart/2005/8/layout/radial1"/>
    <dgm:cxn modelId="{C534AA80-B4CD-40AF-86AE-54407C0E065E}" type="presOf" srcId="{8046797E-8FED-4D22-83D9-33004C7E0E31}" destId="{8A5376E3-0865-4590-89AC-60826456C030}" srcOrd="0" destOrd="0" presId="urn:microsoft.com/office/officeart/2005/8/layout/radial1"/>
    <dgm:cxn modelId="{FD0A489B-2A7C-4454-8C60-2B08BDC621C9}" type="presOf" srcId="{7889D73C-744F-4960-AADB-149433A3C36E}" destId="{9356FD2A-C1E5-4890-98BC-F0E9C432FAE3}" srcOrd="1" destOrd="0" presId="urn:microsoft.com/office/officeart/2005/8/layout/radial1"/>
    <dgm:cxn modelId="{B28A589B-F96D-4527-86FC-DA88FFBB1852}" type="presOf" srcId="{B3EB11F2-5FC7-4E62-BD30-BD9B90B1BAFA}" destId="{B272F781-7A9D-47FA-9B67-ADB92E446711}" srcOrd="0" destOrd="0" presId="urn:microsoft.com/office/officeart/2005/8/layout/radial1"/>
    <dgm:cxn modelId="{D4FEA3A0-6E99-46DE-8A4B-5B7F12E04284}" type="presOf" srcId="{7889D73C-744F-4960-AADB-149433A3C36E}" destId="{6DB89418-52AC-4B41-BD48-C6DE7FF50B5B}" srcOrd="0" destOrd="0" presId="urn:microsoft.com/office/officeart/2005/8/layout/radial1"/>
    <dgm:cxn modelId="{324F33A9-19F9-4BA9-AA75-0C846DDC9A2F}" type="presOf" srcId="{A2DD0722-4BB9-4593-9F29-0ED51DE2B996}" destId="{6A5D529A-C4B0-4620-869D-9A8FC9F6FA6B}" srcOrd="1" destOrd="0" presId="urn:microsoft.com/office/officeart/2005/8/layout/radial1"/>
    <dgm:cxn modelId="{58DCB6AB-B9ED-47C4-9263-78FCA14B3F98}" type="presOf" srcId="{75A45969-F7A5-468B-AD38-D92B03C22EA0}" destId="{B10BEB1C-8DA5-40D9-A7CF-6546D19E3261}" srcOrd="0" destOrd="0" presId="urn:microsoft.com/office/officeart/2005/8/layout/radial1"/>
    <dgm:cxn modelId="{68ABB7AE-F89C-4AFD-B2C5-6AF7D27760AB}" type="presOf" srcId="{927D99C2-3217-4F1C-A462-FEE4DB2ADD44}" destId="{386DC484-5D91-4F16-B302-46732112F821}" srcOrd="0" destOrd="0" presId="urn:microsoft.com/office/officeart/2005/8/layout/radial1"/>
    <dgm:cxn modelId="{BE2B4FB2-88C9-4F1F-8AFC-94A4CF231BEC}" type="presOf" srcId="{67254D8A-72B6-4E38-A97C-10EBBB5A72C6}" destId="{84DC7F6B-564B-46FE-9E7C-BB3C261F98A2}" srcOrd="0" destOrd="0" presId="urn:microsoft.com/office/officeart/2005/8/layout/radial1"/>
    <dgm:cxn modelId="{491747C3-DAD6-4CB7-B695-71924B48A21F}" srcId="{8046797E-8FED-4D22-83D9-33004C7E0E31}" destId="{612416F4-9F44-49F7-8002-137D312335BB}" srcOrd="3" destOrd="0" parTransId="{7889D73C-744F-4960-AADB-149433A3C36E}" sibTransId="{954BACEF-BEB0-45D6-A556-FA6C92748624}"/>
    <dgm:cxn modelId="{C68A72C4-D854-4B5B-A826-9C6BF76C14EF}" type="presOf" srcId="{B3EB11F2-5FC7-4E62-BD30-BD9B90B1BAFA}" destId="{DB731441-4574-4993-AC03-AA5F31A0FDEE}" srcOrd="1" destOrd="0" presId="urn:microsoft.com/office/officeart/2005/8/layout/radial1"/>
    <dgm:cxn modelId="{1B2FDACF-953B-4143-B81B-591AB6B4D8FB}" srcId="{8046797E-8FED-4D22-83D9-33004C7E0E31}" destId="{CB2B5D7A-17A1-4857-861F-4BC10CA249DB}" srcOrd="2" destOrd="0" parTransId="{A2DD0722-4BB9-4593-9F29-0ED51DE2B996}" sibTransId="{A7ABCC89-2FD9-4F5E-97A7-723ED825E080}"/>
    <dgm:cxn modelId="{CD2E6FD6-B9ED-4053-B8F9-737CA7320264}" type="presOf" srcId="{A2DD0722-4BB9-4593-9F29-0ED51DE2B996}" destId="{79FDD6B7-0BAA-4BEA-8ECB-09D4ADC2839A}" srcOrd="0" destOrd="0" presId="urn:microsoft.com/office/officeart/2005/8/layout/radial1"/>
    <dgm:cxn modelId="{E44F30DE-D577-4AA0-99C2-6BD6E30E5517}" type="presOf" srcId="{67254D8A-72B6-4E38-A97C-10EBBB5A72C6}" destId="{EEB12430-6110-4207-9195-C59AE5B7E207}" srcOrd="1" destOrd="0" presId="urn:microsoft.com/office/officeart/2005/8/layout/radial1"/>
    <dgm:cxn modelId="{D63AE9F5-6FE2-4857-A150-717855AA6801}" type="presOf" srcId="{9B0C7971-9F89-4182-8F54-CABA134E9CBD}" destId="{4F270795-0F0E-4FC7-9594-9CB993AE76C9}" srcOrd="1" destOrd="0" presId="urn:microsoft.com/office/officeart/2005/8/layout/radial1"/>
    <dgm:cxn modelId="{9FBF61CF-9BFF-45D7-B20A-AF40CE062EAB}" type="presParOf" srcId="{386DC484-5D91-4F16-B302-46732112F821}" destId="{8A5376E3-0865-4590-89AC-60826456C030}" srcOrd="0" destOrd="0" presId="urn:microsoft.com/office/officeart/2005/8/layout/radial1"/>
    <dgm:cxn modelId="{3178B9DC-E16D-4221-8482-4EE9FAC6C8E4}" type="presParOf" srcId="{386DC484-5D91-4F16-B302-46732112F821}" destId="{B272F781-7A9D-47FA-9B67-ADB92E446711}" srcOrd="1" destOrd="0" presId="urn:microsoft.com/office/officeart/2005/8/layout/radial1"/>
    <dgm:cxn modelId="{1A2EED22-7B67-4113-81FC-8FE387554C8F}" type="presParOf" srcId="{B272F781-7A9D-47FA-9B67-ADB92E446711}" destId="{DB731441-4574-4993-AC03-AA5F31A0FDEE}" srcOrd="0" destOrd="0" presId="urn:microsoft.com/office/officeart/2005/8/layout/radial1"/>
    <dgm:cxn modelId="{4F562F7F-3330-49FF-962D-52BD80D794FB}" type="presParOf" srcId="{386DC484-5D91-4F16-B302-46732112F821}" destId="{B10BEB1C-8DA5-40D9-A7CF-6546D19E3261}" srcOrd="2" destOrd="0" presId="urn:microsoft.com/office/officeart/2005/8/layout/radial1"/>
    <dgm:cxn modelId="{1BCA9BEE-C079-4649-A7B8-DDBBC146F278}" type="presParOf" srcId="{386DC484-5D91-4F16-B302-46732112F821}" destId="{84DC7F6B-564B-46FE-9E7C-BB3C261F98A2}" srcOrd="3" destOrd="0" presId="urn:microsoft.com/office/officeart/2005/8/layout/radial1"/>
    <dgm:cxn modelId="{71D824C9-B034-47B9-8FE7-9A4D987271C2}" type="presParOf" srcId="{84DC7F6B-564B-46FE-9E7C-BB3C261F98A2}" destId="{EEB12430-6110-4207-9195-C59AE5B7E207}" srcOrd="0" destOrd="0" presId="urn:microsoft.com/office/officeart/2005/8/layout/radial1"/>
    <dgm:cxn modelId="{115A5999-AC79-46BF-80C1-4C50FFC57A0F}" type="presParOf" srcId="{386DC484-5D91-4F16-B302-46732112F821}" destId="{F17CDAEA-99B9-4941-9A67-EFB0AA71740C}" srcOrd="4" destOrd="0" presId="urn:microsoft.com/office/officeart/2005/8/layout/radial1"/>
    <dgm:cxn modelId="{CBB08D23-9C49-4411-909D-1BD3030D3E22}" type="presParOf" srcId="{386DC484-5D91-4F16-B302-46732112F821}" destId="{79FDD6B7-0BAA-4BEA-8ECB-09D4ADC2839A}" srcOrd="5" destOrd="0" presId="urn:microsoft.com/office/officeart/2005/8/layout/radial1"/>
    <dgm:cxn modelId="{163D1C46-629F-4709-B2F3-0346DB678F40}" type="presParOf" srcId="{79FDD6B7-0BAA-4BEA-8ECB-09D4ADC2839A}" destId="{6A5D529A-C4B0-4620-869D-9A8FC9F6FA6B}" srcOrd="0" destOrd="0" presId="urn:microsoft.com/office/officeart/2005/8/layout/radial1"/>
    <dgm:cxn modelId="{A917616E-6C62-4F20-88AA-1D89DF1A6407}" type="presParOf" srcId="{386DC484-5D91-4F16-B302-46732112F821}" destId="{E6A60A50-5EB9-4B66-9EF2-E25D011EAEAC}" srcOrd="6" destOrd="0" presId="urn:microsoft.com/office/officeart/2005/8/layout/radial1"/>
    <dgm:cxn modelId="{274F60E0-AB26-481F-A0CB-F09EC6E346F9}" type="presParOf" srcId="{386DC484-5D91-4F16-B302-46732112F821}" destId="{6DB89418-52AC-4B41-BD48-C6DE7FF50B5B}" srcOrd="7" destOrd="0" presId="urn:microsoft.com/office/officeart/2005/8/layout/radial1"/>
    <dgm:cxn modelId="{1B584CAC-C952-43B7-A6DB-C3E7F0218458}" type="presParOf" srcId="{6DB89418-52AC-4B41-BD48-C6DE7FF50B5B}" destId="{9356FD2A-C1E5-4890-98BC-F0E9C432FAE3}" srcOrd="0" destOrd="0" presId="urn:microsoft.com/office/officeart/2005/8/layout/radial1"/>
    <dgm:cxn modelId="{4CFCF509-0483-4CF6-B2FE-420A1B3D789B}" type="presParOf" srcId="{386DC484-5D91-4F16-B302-46732112F821}" destId="{5B7B8189-67B1-4CDD-A16E-EB8C4BCF1E0B}" srcOrd="8" destOrd="0" presId="urn:microsoft.com/office/officeart/2005/8/layout/radial1"/>
    <dgm:cxn modelId="{35638BC3-28CD-4971-B702-EB9D98CEB833}" type="presParOf" srcId="{386DC484-5D91-4F16-B302-46732112F821}" destId="{CDA271D3-2474-4E64-8608-CDC8D059DDAB}" srcOrd="9" destOrd="0" presId="urn:microsoft.com/office/officeart/2005/8/layout/radial1"/>
    <dgm:cxn modelId="{5414ED00-82A9-48CC-9D02-EA96A27ACD9C}" type="presParOf" srcId="{CDA271D3-2474-4E64-8608-CDC8D059DDAB}" destId="{4F270795-0F0E-4FC7-9594-9CB993AE76C9}" srcOrd="0" destOrd="0" presId="urn:microsoft.com/office/officeart/2005/8/layout/radial1"/>
    <dgm:cxn modelId="{ABD4A1E1-A83F-4813-98F9-66F730B1B495}" type="presParOf" srcId="{386DC484-5D91-4F16-B302-46732112F821}" destId="{E7BD86EB-8BEA-4AD5-86D2-AFCB48ABBFD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4EA7EB-C606-4913-A458-FF1747F6362D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F74CDFE-7428-40E3-9F59-9FFBA410EFDD}">
      <dgm:prSet phldrT="[Текст]"/>
      <dgm:spPr/>
      <dgm:t>
        <a:bodyPr/>
        <a:lstStyle/>
        <a:p>
          <a:r>
            <a:rPr lang="ru-RU" b="1" dirty="0" err="1">
              <a:solidFill>
                <a:srgbClr val="002060"/>
              </a:solidFill>
            </a:rPr>
            <a:t>Соціальна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діяльність</a:t>
          </a:r>
          <a:r>
            <a:rPr lang="ru-RU" b="1" dirty="0">
              <a:solidFill>
                <a:srgbClr val="002060"/>
              </a:solidFill>
            </a:rPr>
            <a:t>: </a:t>
          </a:r>
          <a:r>
            <a:rPr lang="ru-RU" dirty="0" err="1">
              <a:solidFill>
                <a:srgbClr val="002060"/>
              </a:solidFill>
            </a:rPr>
            <a:t>тренує</a:t>
          </a:r>
          <a:r>
            <a:rPr lang="ru-RU" dirty="0">
              <a:solidFill>
                <a:srgbClr val="002060"/>
              </a:solidFill>
            </a:rPr>
            <a:t> </a:t>
          </a:r>
          <a:r>
            <a:rPr lang="ru-RU" dirty="0" err="1">
              <a:solidFill>
                <a:srgbClr val="002060"/>
              </a:solidFill>
            </a:rPr>
            <a:t>навички</a:t>
          </a:r>
          <a:r>
            <a:rPr lang="ru-RU" dirty="0">
              <a:solidFill>
                <a:srgbClr val="002060"/>
              </a:solidFill>
            </a:rPr>
            <a:t> </a:t>
          </a:r>
          <a:r>
            <a:rPr lang="ru-RU" dirty="0" err="1">
              <a:solidFill>
                <a:srgbClr val="002060"/>
              </a:solidFill>
            </a:rPr>
            <a:t>спілкування</a:t>
          </a:r>
          <a:r>
            <a:rPr lang="ru-RU" dirty="0">
              <a:solidFill>
                <a:srgbClr val="002060"/>
              </a:solidFill>
            </a:rPr>
            <a:t> (</a:t>
          </a:r>
          <a:r>
            <a:rPr lang="ru-RU" dirty="0" err="1">
              <a:solidFill>
                <a:srgbClr val="002060"/>
              </a:solidFill>
            </a:rPr>
            <a:t>вітання</a:t>
          </a:r>
          <a:r>
            <a:rPr lang="ru-RU" dirty="0">
              <a:solidFill>
                <a:srgbClr val="002060"/>
              </a:solidFill>
            </a:rPr>
            <a:t>, </a:t>
          </a:r>
          <a:r>
            <a:rPr lang="ru-RU" dirty="0" err="1">
              <a:solidFill>
                <a:srgbClr val="002060"/>
              </a:solidFill>
            </a:rPr>
            <a:t>прохання</a:t>
          </a:r>
          <a:r>
            <a:rPr lang="ru-RU" dirty="0">
              <a:solidFill>
                <a:srgbClr val="002060"/>
              </a:solidFill>
            </a:rPr>
            <a:t> про </a:t>
          </a:r>
          <a:r>
            <a:rPr lang="ru-RU" dirty="0" err="1">
              <a:solidFill>
                <a:srgbClr val="002060"/>
              </a:solidFill>
            </a:rPr>
            <a:t>допомогу</a:t>
          </a:r>
          <a:r>
            <a:rPr lang="ru-RU" dirty="0">
              <a:solidFill>
                <a:srgbClr val="002060"/>
              </a:solidFill>
            </a:rPr>
            <a:t>, робота в </a:t>
          </a:r>
          <a:r>
            <a:rPr lang="ru-RU" dirty="0" err="1">
              <a:solidFill>
                <a:srgbClr val="002060"/>
              </a:solidFill>
            </a:rPr>
            <a:t>парі</a:t>
          </a:r>
          <a:r>
            <a:rPr lang="ru-RU" dirty="0">
              <a:solidFill>
                <a:srgbClr val="002060"/>
              </a:solidFill>
            </a:rPr>
            <a:t> </a:t>
          </a:r>
          <a:r>
            <a:rPr lang="ru-RU" dirty="0" err="1">
              <a:solidFill>
                <a:srgbClr val="002060"/>
              </a:solidFill>
            </a:rPr>
            <a:t>чи</a:t>
          </a:r>
          <a:r>
            <a:rPr lang="ru-RU" dirty="0">
              <a:solidFill>
                <a:srgbClr val="002060"/>
              </a:solidFill>
            </a:rPr>
            <a:t> </a:t>
          </a:r>
          <a:r>
            <a:rPr lang="ru-RU" dirty="0" err="1">
              <a:solidFill>
                <a:srgbClr val="002060"/>
              </a:solidFill>
            </a:rPr>
            <a:t>групі</a:t>
          </a:r>
          <a:r>
            <a:rPr lang="ru-RU" dirty="0">
              <a:solidFill>
                <a:srgbClr val="002060"/>
              </a:solidFill>
            </a:rPr>
            <a:t>).</a:t>
          </a:r>
          <a:endParaRPr lang="uk-UA" dirty="0">
            <a:solidFill>
              <a:srgbClr val="002060"/>
            </a:solidFill>
          </a:endParaRPr>
        </a:p>
      </dgm:t>
    </dgm:pt>
    <dgm:pt modelId="{715FE372-C6D6-4ABB-89AE-2B7FC5B3DFDA}" type="parTrans" cxnId="{2F09C8E3-A43D-40A5-BEB9-0402AC3820CE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3BA129C8-4688-4AEB-BFE4-7E457A0A39F1}" type="sibTrans" cxnId="{2F09C8E3-A43D-40A5-BEB9-0402AC3820CE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D7E86FE4-B512-4E4B-9258-4710E5EE29F4}">
      <dgm:prSet phldrT="[Текст]"/>
      <dgm:spPr/>
      <dgm:t>
        <a:bodyPr/>
        <a:lstStyle/>
        <a:p>
          <a:r>
            <a:rPr lang="ru-RU" b="1" dirty="0" err="1">
              <a:solidFill>
                <a:srgbClr val="002060"/>
              </a:solidFill>
            </a:rPr>
            <a:t>Емоційно-вольова</a:t>
          </a:r>
          <a:r>
            <a:rPr lang="ru-RU" b="1" dirty="0">
              <a:solidFill>
                <a:srgbClr val="002060"/>
              </a:solidFill>
            </a:rPr>
            <a:t> сфера: </a:t>
          </a:r>
          <a:r>
            <a:rPr lang="ru-RU" dirty="0" err="1">
              <a:solidFill>
                <a:srgbClr val="002060"/>
              </a:solidFill>
            </a:rPr>
            <a:t>поступово</a:t>
          </a:r>
          <a:r>
            <a:rPr lang="ru-RU" dirty="0">
              <a:solidFill>
                <a:srgbClr val="002060"/>
              </a:solidFill>
            </a:rPr>
            <a:t> </a:t>
          </a:r>
          <a:r>
            <a:rPr lang="ru-RU" dirty="0" err="1">
              <a:solidFill>
                <a:srgbClr val="002060"/>
              </a:solidFill>
            </a:rPr>
            <a:t>долає</a:t>
          </a:r>
          <a:r>
            <a:rPr lang="ru-RU" dirty="0">
              <a:solidFill>
                <a:srgbClr val="002060"/>
              </a:solidFill>
            </a:rPr>
            <a:t> страх </a:t>
          </a:r>
          <a:r>
            <a:rPr lang="ru-RU" dirty="0" err="1">
              <a:solidFill>
                <a:srgbClr val="002060"/>
              </a:solidFill>
            </a:rPr>
            <a:t>помилок</a:t>
          </a:r>
          <a:r>
            <a:rPr lang="ru-RU" dirty="0">
              <a:solidFill>
                <a:srgbClr val="002060"/>
              </a:solidFill>
            </a:rPr>
            <a:t>, </a:t>
          </a:r>
          <a:r>
            <a:rPr lang="ru-RU" dirty="0" err="1">
              <a:solidFill>
                <a:srgbClr val="002060"/>
              </a:solidFill>
            </a:rPr>
            <a:t>вчиться</a:t>
          </a:r>
          <a:r>
            <a:rPr lang="ru-RU" dirty="0">
              <a:solidFill>
                <a:srgbClr val="002060"/>
              </a:solidFill>
            </a:rPr>
            <a:t> </a:t>
          </a:r>
          <a:r>
            <a:rPr lang="ru-RU" dirty="0" err="1">
              <a:solidFill>
                <a:srgbClr val="002060"/>
              </a:solidFill>
            </a:rPr>
            <a:t>контролювати</a:t>
          </a:r>
          <a:r>
            <a:rPr lang="ru-RU" dirty="0">
              <a:solidFill>
                <a:srgbClr val="002060"/>
              </a:solidFill>
            </a:rPr>
            <a:t> </a:t>
          </a:r>
          <a:r>
            <a:rPr lang="ru-RU" dirty="0" err="1">
              <a:solidFill>
                <a:srgbClr val="002060"/>
              </a:solidFill>
            </a:rPr>
            <a:t>емоції</a:t>
          </a:r>
          <a:r>
            <a:rPr lang="ru-RU" dirty="0">
              <a:solidFill>
                <a:srgbClr val="002060"/>
              </a:solidFill>
            </a:rPr>
            <a:t>, </a:t>
          </a:r>
          <a:r>
            <a:rPr lang="ru-RU" dirty="0" err="1">
              <a:solidFill>
                <a:srgbClr val="002060"/>
              </a:solidFill>
            </a:rPr>
            <a:t>радіє</a:t>
          </a:r>
          <a:r>
            <a:rPr lang="ru-RU" dirty="0">
              <a:solidFill>
                <a:srgbClr val="002060"/>
              </a:solidFill>
            </a:rPr>
            <a:t> </a:t>
          </a:r>
          <a:r>
            <a:rPr lang="ru-RU" dirty="0" err="1">
              <a:solidFill>
                <a:srgbClr val="002060"/>
              </a:solidFill>
            </a:rPr>
            <a:t>власним</a:t>
          </a:r>
          <a:r>
            <a:rPr lang="ru-RU" dirty="0">
              <a:solidFill>
                <a:srgbClr val="002060"/>
              </a:solidFill>
            </a:rPr>
            <a:t> маленьким перемогам.</a:t>
          </a:r>
          <a:endParaRPr lang="uk-UA" dirty="0">
            <a:solidFill>
              <a:srgbClr val="002060"/>
            </a:solidFill>
          </a:endParaRPr>
        </a:p>
      </dgm:t>
    </dgm:pt>
    <dgm:pt modelId="{8FB8C905-090A-47B3-B734-8BA0F1E81E7D}" type="parTrans" cxnId="{42716541-15FE-43CF-9B48-100ADF54405E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37B93A16-C7D4-4926-8B36-E0688A6564A8}" type="sibTrans" cxnId="{42716541-15FE-43CF-9B48-100ADF54405E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27973534-F3B6-4966-8432-911880A9FCEB}">
      <dgm:prSet phldrT="[Текст]"/>
      <dgm:spPr/>
      <dgm:t>
        <a:bodyPr/>
        <a:lstStyle/>
        <a:p>
          <a:r>
            <a:rPr lang="ru-RU" b="1" dirty="0" err="1">
              <a:solidFill>
                <a:srgbClr val="002060"/>
              </a:solidFill>
            </a:rPr>
            <a:t>Рефлексія</a:t>
          </a:r>
          <a:r>
            <a:rPr lang="ru-RU" b="1" dirty="0">
              <a:solidFill>
                <a:srgbClr val="002060"/>
              </a:solidFill>
            </a:rPr>
            <a:t>: </a:t>
          </a:r>
          <a:r>
            <a:rPr lang="ru-RU" dirty="0" err="1">
              <a:solidFill>
                <a:srgbClr val="002060"/>
              </a:solidFill>
            </a:rPr>
            <a:t>вчиться</a:t>
          </a:r>
          <a:r>
            <a:rPr lang="ru-RU" dirty="0">
              <a:solidFill>
                <a:srgbClr val="002060"/>
              </a:solidFill>
            </a:rPr>
            <a:t> </a:t>
          </a:r>
          <a:r>
            <a:rPr lang="ru-RU" dirty="0" err="1">
              <a:solidFill>
                <a:srgbClr val="002060"/>
              </a:solidFill>
            </a:rPr>
            <a:t>оцінювати</a:t>
          </a:r>
          <a:r>
            <a:rPr lang="ru-RU" dirty="0">
              <a:solidFill>
                <a:srgbClr val="002060"/>
              </a:solidFill>
            </a:rPr>
            <a:t> себе — «</a:t>
          </a:r>
          <a:r>
            <a:rPr lang="ru-RU" dirty="0" err="1">
              <a:solidFill>
                <a:srgbClr val="002060"/>
              </a:solidFill>
            </a:rPr>
            <a:t>що</a:t>
          </a:r>
          <a:r>
            <a:rPr lang="ru-RU" dirty="0">
              <a:solidFill>
                <a:srgbClr val="002060"/>
              </a:solidFill>
            </a:rPr>
            <a:t> я </a:t>
          </a:r>
          <a:r>
            <a:rPr lang="ru-RU" dirty="0" err="1">
              <a:solidFill>
                <a:srgbClr val="002060"/>
              </a:solidFill>
            </a:rPr>
            <a:t>зробив</a:t>
          </a:r>
          <a:r>
            <a:rPr lang="ru-RU" dirty="0">
              <a:solidFill>
                <a:srgbClr val="002060"/>
              </a:solidFill>
            </a:rPr>
            <a:t> сам», «де </a:t>
          </a:r>
          <a:r>
            <a:rPr lang="ru-RU" dirty="0" err="1">
              <a:solidFill>
                <a:srgbClr val="002060"/>
              </a:solidFill>
            </a:rPr>
            <a:t>мені</a:t>
          </a:r>
          <a:r>
            <a:rPr lang="ru-RU" dirty="0">
              <a:solidFill>
                <a:srgbClr val="002060"/>
              </a:solidFill>
            </a:rPr>
            <a:t> </a:t>
          </a:r>
          <a:r>
            <a:rPr lang="ru-RU" dirty="0" err="1">
              <a:solidFill>
                <a:srgbClr val="002060"/>
              </a:solidFill>
            </a:rPr>
            <a:t>ще</a:t>
          </a:r>
          <a:r>
            <a:rPr lang="ru-RU" dirty="0">
              <a:solidFill>
                <a:srgbClr val="002060"/>
              </a:solidFill>
            </a:rPr>
            <a:t> </a:t>
          </a:r>
          <a:r>
            <a:rPr lang="ru-RU" dirty="0" err="1">
              <a:solidFill>
                <a:srgbClr val="002060"/>
              </a:solidFill>
            </a:rPr>
            <a:t>потрібна</a:t>
          </a:r>
          <a:r>
            <a:rPr lang="ru-RU" dirty="0">
              <a:solidFill>
                <a:srgbClr val="002060"/>
              </a:solidFill>
            </a:rPr>
            <a:t> </a:t>
          </a:r>
          <a:r>
            <a:rPr lang="ru-RU" dirty="0" err="1">
              <a:solidFill>
                <a:srgbClr val="002060"/>
              </a:solidFill>
            </a:rPr>
            <a:t>допомога</a:t>
          </a:r>
          <a:r>
            <a:rPr lang="ru-RU" dirty="0">
              <a:solidFill>
                <a:srgbClr val="002060"/>
              </a:solidFill>
            </a:rPr>
            <a:t>».</a:t>
          </a:r>
          <a:endParaRPr lang="uk-UA" dirty="0">
            <a:solidFill>
              <a:srgbClr val="002060"/>
            </a:solidFill>
          </a:endParaRPr>
        </a:p>
      </dgm:t>
    </dgm:pt>
    <dgm:pt modelId="{9706AA94-DC6B-45A6-823B-8E817DF4A381}" type="parTrans" cxnId="{88613F9F-28F1-436C-A4BD-D7D70389B8EF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64264D72-0910-4C3E-A423-6720A562A799}" type="sibTrans" cxnId="{88613F9F-28F1-436C-A4BD-D7D70389B8EF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B9DB453F-34EA-4E4D-A5A4-A05FE6D288A3}">
      <dgm:prSet phldrT="[Текст]"/>
      <dgm:spPr/>
      <dgm:t>
        <a:bodyPr/>
        <a:lstStyle/>
        <a:p>
          <a:r>
            <a:rPr lang="ru-RU" b="1" dirty="0" err="1">
              <a:solidFill>
                <a:srgbClr val="002060"/>
              </a:solidFill>
            </a:rPr>
            <a:t>Пізнавальна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діяльність</a:t>
          </a:r>
          <a:r>
            <a:rPr lang="ru-RU" b="1" dirty="0">
              <a:solidFill>
                <a:srgbClr val="002060"/>
              </a:solidFill>
            </a:rPr>
            <a:t>: </a:t>
          </a:r>
          <a:r>
            <a:rPr lang="ru-RU" dirty="0" err="1">
              <a:solidFill>
                <a:srgbClr val="002060"/>
              </a:solidFill>
            </a:rPr>
            <a:t>вчиться</a:t>
          </a:r>
          <a:r>
            <a:rPr lang="ru-RU" dirty="0">
              <a:solidFill>
                <a:srgbClr val="002060"/>
              </a:solidFill>
            </a:rPr>
            <a:t> </a:t>
          </a:r>
          <a:r>
            <a:rPr lang="ru-RU" dirty="0" err="1">
              <a:solidFill>
                <a:srgbClr val="002060"/>
              </a:solidFill>
            </a:rPr>
            <a:t>діяти</a:t>
          </a:r>
          <a:r>
            <a:rPr lang="ru-RU" dirty="0">
              <a:solidFill>
                <a:srgbClr val="002060"/>
              </a:solidFill>
            </a:rPr>
            <a:t> за </a:t>
          </a:r>
          <a:r>
            <a:rPr lang="ru-RU" dirty="0" err="1">
              <a:solidFill>
                <a:srgbClr val="002060"/>
              </a:solidFill>
            </a:rPr>
            <a:t>інструкцією</a:t>
          </a:r>
          <a:r>
            <a:rPr lang="ru-RU" dirty="0">
              <a:solidFill>
                <a:srgbClr val="002060"/>
              </a:solidFill>
            </a:rPr>
            <a:t>, </a:t>
          </a:r>
          <a:r>
            <a:rPr lang="ru-RU" dirty="0" err="1">
              <a:solidFill>
                <a:srgbClr val="002060"/>
              </a:solidFill>
            </a:rPr>
            <a:t>повторювати</a:t>
          </a:r>
          <a:r>
            <a:rPr lang="ru-RU" dirty="0">
              <a:solidFill>
                <a:srgbClr val="002060"/>
              </a:solidFill>
            </a:rPr>
            <a:t> алгоритм, </a:t>
          </a:r>
          <a:r>
            <a:rPr lang="ru-RU" dirty="0" err="1">
              <a:solidFill>
                <a:srgbClr val="002060"/>
              </a:solidFill>
            </a:rPr>
            <a:t>виконувати</a:t>
          </a:r>
          <a:r>
            <a:rPr lang="ru-RU" dirty="0">
              <a:solidFill>
                <a:srgbClr val="002060"/>
              </a:solidFill>
            </a:rPr>
            <a:t> </a:t>
          </a:r>
          <a:r>
            <a:rPr lang="ru-RU" dirty="0" err="1">
              <a:solidFill>
                <a:srgbClr val="002060"/>
              </a:solidFill>
            </a:rPr>
            <a:t>завдання</a:t>
          </a:r>
          <a:r>
            <a:rPr lang="ru-RU" dirty="0">
              <a:solidFill>
                <a:srgbClr val="002060"/>
              </a:solidFill>
            </a:rPr>
            <a:t> крок за кроком.</a:t>
          </a:r>
          <a:endParaRPr lang="uk-UA" dirty="0">
            <a:solidFill>
              <a:srgbClr val="002060"/>
            </a:solidFill>
          </a:endParaRPr>
        </a:p>
      </dgm:t>
    </dgm:pt>
    <dgm:pt modelId="{EDB59D4B-5753-4E89-A3C1-43CB62EA24CA}" type="parTrans" cxnId="{5F7ADAE6-3220-49D0-A9E6-5F9B9204918C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C16FEF67-29B6-4738-B653-38A3198484BF}" type="sibTrans" cxnId="{5F7ADAE6-3220-49D0-A9E6-5F9B9204918C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10E89612-25E0-41F1-83C8-A72CE3BCA019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Практична діяльність: </a:t>
          </a:r>
          <a:r>
            <a:rPr lang="uk-UA" dirty="0">
              <a:solidFill>
                <a:srgbClr val="002060"/>
              </a:solidFill>
            </a:rPr>
            <a:t>пробує виконувати побутові та навчальні дії самостійно (збирає портфель, користується приладдям, одягається).</a:t>
          </a:r>
        </a:p>
      </dgm:t>
    </dgm:pt>
    <dgm:pt modelId="{A97836EC-2E08-4EB8-8940-370DE1B9E44B}" type="parTrans" cxnId="{66C0DCB3-C257-43E9-857D-5E9365746F04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E824C131-3090-4F8E-A6AB-486BDE3BE50B}" type="sibTrans" cxnId="{66C0DCB3-C257-43E9-857D-5E9365746F04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0CEE2E57-17F1-412D-80FD-2B98A474BCEA}" type="pres">
      <dgm:prSet presAssocID="{2E4EA7EB-C606-4913-A458-FF1747F6362D}" presName="cycle" presStyleCnt="0">
        <dgm:presLayoutVars>
          <dgm:dir/>
          <dgm:resizeHandles val="exact"/>
        </dgm:presLayoutVars>
      </dgm:prSet>
      <dgm:spPr/>
    </dgm:pt>
    <dgm:pt modelId="{FDBE2958-1FBF-4794-99D0-DC73BAFE74FF}" type="pres">
      <dgm:prSet presAssocID="{FF74CDFE-7428-40E3-9F59-9FFBA410EFDD}" presName="node" presStyleLbl="node1" presStyleIdx="0" presStyleCnt="5" custScaleX="165825" custScaleY="166557" custRadScaleRad="86212" custRadScaleInc="0">
        <dgm:presLayoutVars>
          <dgm:bulletEnabled val="1"/>
        </dgm:presLayoutVars>
      </dgm:prSet>
      <dgm:spPr/>
    </dgm:pt>
    <dgm:pt modelId="{3CB15A1B-A275-4981-82F8-F9DC5271450C}" type="pres">
      <dgm:prSet presAssocID="{FF74CDFE-7428-40E3-9F59-9FFBA410EFDD}" presName="spNode" presStyleCnt="0"/>
      <dgm:spPr/>
    </dgm:pt>
    <dgm:pt modelId="{2FDB509D-61B6-4B33-9F40-78A1D1A38153}" type="pres">
      <dgm:prSet presAssocID="{3BA129C8-4688-4AEB-BFE4-7E457A0A39F1}" presName="sibTrans" presStyleLbl="sibTrans1D1" presStyleIdx="0" presStyleCnt="5"/>
      <dgm:spPr/>
    </dgm:pt>
    <dgm:pt modelId="{65A90234-76F2-4488-94E9-EF7E65949499}" type="pres">
      <dgm:prSet presAssocID="{D7E86FE4-B512-4E4B-9258-4710E5EE29F4}" presName="node" presStyleLbl="node1" presStyleIdx="1" presStyleCnt="5" custScaleX="165825" custScaleY="166557" custRadScaleRad="123617" custRadScaleInc="53527">
        <dgm:presLayoutVars>
          <dgm:bulletEnabled val="1"/>
        </dgm:presLayoutVars>
      </dgm:prSet>
      <dgm:spPr/>
    </dgm:pt>
    <dgm:pt modelId="{DE5FDC28-F2AA-4A58-82F3-8003408FBAC8}" type="pres">
      <dgm:prSet presAssocID="{D7E86FE4-B512-4E4B-9258-4710E5EE29F4}" presName="spNode" presStyleCnt="0"/>
      <dgm:spPr/>
    </dgm:pt>
    <dgm:pt modelId="{3CDA47EE-F722-4BB1-9132-70CF6B1D15BA}" type="pres">
      <dgm:prSet presAssocID="{37B93A16-C7D4-4926-8B36-E0688A6564A8}" presName="sibTrans" presStyleLbl="sibTrans1D1" presStyleIdx="1" presStyleCnt="5"/>
      <dgm:spPr/>
    </dgm:pt>
    <dgm:pt modelId="{7473F90E-DCEB-4250-B5C6-A756F23D315C}" type="pres">
      <dgm:prSet presAssocID="{27973534-F3B6-4966-8432-911880A9FCEB}" presName="node" presStyleLbl="node1" presStyleIdx="2" presStyleCnt="5" custScaleX="165825" custScaleY="166557" custRadScaleRad="146995" custRadScaleInc="-78006">
        <dgm:presLayoutVars>
          <dgm:bulletEnabled val="1"/>
        </dgm:presLayoutVars>
      </dgm:prSet>
      <dgm:spPr/>
    </dgm:pt>
    <dgm:pt modelId="{68BD443E-23A1-44E9-AAE3-5EE7BB27A697}" type="pres">
      <dgm:prSet presAssocID="{27973534-F3B6-4966-8432-911880A9FCEB}" presName="spNode" presStyleCnt="0"/>
      <dgm:spPr/>
    </dgm:pt>
    <dgm:pt modelId="{EED76487-ECD6-4D42-B201-6E56FFAB69BE}" type="pres">
      <dgm:prSet presAssocID="{64264D72-0910-4C3E-A423-6720A562A799}" presName="sibTrans" presStyleLbl="sibTrans1D1" presStyleIdx="2" presStyleCnt="5"/>
      <dgm:spPr/>
    </dgm:pt>
    <dgm:pt modelId="{79CD03D6-63F2-4593-A762-E500240DE92D}" type="pres">
      <dgm:prSet presAssocID="{B9DB453F-34EA-4E4D-A5A4-A05FE6D288A3}" presName="node" presStyleLbl="node1" presStyleIdx="3" presStyleCnt="5" custScaleX="165825" custScaleY="166557" custRadScaleRad="139185" custRadScaleInc="52639">
        <dgm:presLayoutVars>
          <dgm:bulletEnabled val="1"/>
        </dgm:presLayoutVars>
      </dgm:prSet>
      <dgm:spPr/>
    </dgm:pt>
    <dgm:pt modelId="{13109909-30E8-4C64-B79D-89BE5228E6B0}" type="pres">
      <dgm:prSet presAssocID="{B9DB453F-34EA-4E4D-A5A4-A05FE6D288A3}" presName="spNode" presStyleCnt="0"/>
      <dgm:spPr/>
    </dgm:pt>
    <dgm:pt modelId="{3E6945A2-4A33-4E34-99FE-C459F8EDD34A}" type="pres">
      <dgm:prSet presAssocID="{C16FEF67-29B6-4738-B653-38A3198484BF}" presName="sibTrans" presStyleLbl="sibTrans1D1" presStyleIdx="3" presStyleCnt="5"/>
      <dgm:spPr/>
    </dgm:pt>
    <dgm:pt modelId="{9BFE3F5A-521E-47C1-9E8A-C8729C06545A}" type="pres">
      <dgm:prSet presAssocID="{10E89612-25E0-41F1-83C8-A72CE3BCA019}" presName="node" presStyleLbl="node1" presStyleIdx="4" presStyleCnt="5" custScaleX="165825" custScaleY="166557" custRadScaleRad="114023" custRadScaleInc="-60402">
        <dgm:presLayoutVars>
          <dgm:bulletEnabled val="1"/>
        </dgm:presLayoutVars>
      </dgm:prSet>
      <dgm:spPr/>
    </dgm:pt>
    <dgm:pt modelId="{E657F0C4-6285-483D-A1D9-B44798A81690}" type="pres">
      <dgm:prSet presAssocID="{10E89612-25E0-41F1-83C8-A72CE3BCA019}" presName="spNode" presStyleCnt="0"/>
      <dgm:spPr/>
    </dgm:pt>
    <dgm:pt modelId="{0C27DA5C-18DE-4C75-AFC5-E5045B9E65B9}" type="pres">
      <dgm:prSet presAssocID="{E824C131-3090-4F8E-A6AB-486BDE3BE50B}" presName="sibTrans" presStyleLbl="sibTrans1D1" presStyleIdx="4" presStyleCnt="5"/>
      <dgm:spPr/>
    </dgm:pt>
  </dgm:ptLst>
  <dgm:cxnLst>
    <dgm:cxn modelId="{A5C33D0C-EF92-4F5C-9527-13C38A19F245}" type="presOf" srcId="{27973534-F3B6-4966-8432-911880A9FCEB}" destId="{7473F90E-DCEB-4250-B5C6-A756F23D315C}" srcOrd="0" destOrd="0" presId="urn:microsoft.com/office/officeart/2005/8/layout/cycle6"/>
    <dgm:cxn modelId="{42716541-15FE-43CF-9B48-100ADF54405E}" srcId="{2E4EA7EB-C606-4913-A458-FF1747F6362D}" destId="{D7E86FE4-B512-4E4B-9258-4710E5EE29F4}" srcOrd="1" destOrd="0" parTransId="{8FB8C905-090A-47B3-B734-8BA0F1E81E7D}" sibTransId="{37B93A16-C7D4-4926-8B36-E0688A6564A8}"/>
    <dgm:cxn modelId="{5096366A-9D48-442F-9627-B52CC334C86C}" type="presOf" srcId="{10E89612-25E0-41F1-83C8-A72CE3BCA019}" destId="{9BFE3F5A-521E-47C1-9E8A-C8729C06545A}" srcOrd="0" destOrd="0" presId="urn:microsoft.com/office/officeart/2005/8/layout/cycle6"/>
    <dgm:cxn modelId="{D0875C6A-8830-4BFD-A59B-B962C398F319}" type="presOf" srcId="{2E4EA7EB-C606-4913-A458-FF1747F6362D}" destId="{0CEE2E57-17F1-412D-80FD-2B98A474BCEA}" srcOrd="0" destOrd="0" presId="urn:microsoft.com/office/officeart/2005/8/layout/cycle6"/>
    <dgm:cxn modelId="{32AA966E-CCAE-4DF4-909C-DA80077B0B06}" type="presOf" srcId="{FF74CDFE-7428-40E3-9F59-9FFBA410EFDD}" destId="{FDBE2958-1FBF-4794-99D0-DC73BAFE74FF}" srcOrd="0" destOrd="0" presId="urn:microsoft.com/office/officeart/2005/8/layout/cycle6"/>
    <dgm:cxn modelId="{7D521E79-8489-43B0-B203-A382190A6E50}" type="presOf" srcId="{3BA129C8-4688-4AEB-BFE4-7E457A0A39F1}" destId="{2FDB509D-61B6-4B33-9F40-78A1D1A38153}" srcOrd="0" destOrd="0" presId="urn:microsoft.com/office/officeart/2005/8/layout/cycle6"/>
    <dgm:cxn modelId="{7F3F8E89-1615-4BA2-B80C-97D35C4D1F13}" type="presOf" srcId="{B9DB453F-34EA-4E4D-A5A4-A05FE6D288A3}" destId="{79CD03D6-63F2-4593-A762-E500240DE92D}" srcOrd="0" destOrd="0" presId="urn:microsoft.com/office/officeart/2005/8/layout/cycle6"/>
    <dgm:cxn modelId="{853AE789-8E88-4A8C-B4F8-E2FE57A347B1}" type="presOf" srcId="{64264D72-0910-4C3E-A423-6720A562A799}" destId="{EED76487-ECD6-4D42-B201-6E56FFAB69BE}" srcOrd="0" destOrd="0" presId="urn:microsoft.com/office/officeart/2005/8/layout/cycle6"/>
    <dgm:cxn modelId="{88613F9F-28F1-436C-A4BD-D7D70389B8EF}" srcId="{2E4EA7EB-C606-4913-A458-FF1747F6362D}" destId="{27973534-F3B6-4966-8432-911880A9FCEB}" srcOrd="2" destOrd="0" parTransId="{9706AA94-DC6B-45A6-823B-8E817DF4A381}" sibTransId="{64264D72-0910-4C3E-A423-6720A562A799}"/>
    <dgm:cxn modelId="{66C0DCB3-C257-43E9-857D-5E9365746F04}" srcId="{2E4EA7EB-C606-4913-A458-FF1747F6362D}" destId="{10E89612-25E0-41F1-83C8-A72CE3BCA019}" srcOrd="4" destOrd="0" parTransId="{A97836EC-2E08-4EB8-8940-370DE1B9E44B}" sibTransId="{E824C131-3090-4F8E-A6AB-486BDE3BE50B}"/>
    <dgm:cxn modelId="{C951F0B7-A414-418D-96CF-2FC891FC61B2}" type="presOf" srcId="{C16FEF67-29B6-4738-B653-38A3198484BF}" destId="{3E6945A2-4A33-4E34-99FE-C459F8EDD34A}" srcOrd="0" destOrd="0" presId="urn:microsoft.com/office/officeart/2005/8/layout/cycle6"/>
    <dgm:cxn modelId="{6BADEBCC-8F46-436C-B3D3-39B9FDAAB5E3}" type="presOf" srcId="{E824C131-3090-4F8E-A6AB-486BDE3BE50B}" destId="{0C27DA5C-18DE-4C75-AFC5-E5045B9E65B9}" srcOrd="0" destOrd="0" presId="urn:microsoft.com/office/officeart/2005/8/layout/cycle6"/>
    <dgm:cxn modelId="{2F09C8E3-A43D-40A5-BEB9-0402AC3820CE}" srcId="{2E4EA7EB-C606-4913-A458-FF1747F6362D}" destId="{FF74CDFE-7428-40E3-9F59-9FFBA410EFDD}" srcOrd="0" destOrd="0" parTransId="{715FE372-C6D6-4ABB-89AE-2B7FC5B3DFDA}" sibTransId="{3BA129C8-4688-4AEB-BFE4-7E457A0A39F1}"/>
    <dgm:cxn modelId="{6F86BCE6-5FE9-4D29-881A-BEFFAF7F925E}" type="presOf" srcId="{37B93A16-C7D4-4926-8B36-E0688A6564A8}" destId="{3CDA47EE-F722-4BB1-9132-70CF6B1D15BA}" srcOrd="0" destOrd="0" presId="urn:microsoft.com/office/officeart/2005/8/layout/cycle6"/>
    <dgm:cxn modelId="{5F7ADAE6-3220-49D0-A9E6-5F9B9204918C}" srcId="{2E4EA7EB-C606-4913-A458-FF1747F6362D}" destId="{B9DB453F-34EA-4E4D-A5A4-A05FE6D288A3}" srcOrd="3" destOrd="0" parTransId="{EDB59D4B-5753-4E89-A3C1-43CB62EA24CA}" sibTransId="{C16FEF67-29B6-4738-B653-38A3198484BF}"/>
    <dgm:cxn modelId="{D6E1FEF4-1BD2-4A27-BAA3-67A32B0DD9CF}" type="presOf" srcId="{D7E86FE4-B512-4E4B-9258-4710E5EE29F4}" destId="{65A90234-76F2-4488-94E9-EF7E65949499}" srcOrd="0" destOrd="0" presId="urn:microsoft.com/office/officeart/2005/8/layout/cycle6"/>
    <dgm:cxn modelId="{44DBC490-607E-41B2-86AC-558585C9A4C8}" type="presParOf" srcId="{0CEE2E57-17F1-412D-80FD-2B98A474BCEA}" destId="{FDBE2958-1FBF-4794-99D0-DC73BAFE74FF}" srcOrd="0" destOrd="0" presId="urn:microsoft.com/office/officeart/2005/8/layout/cycle6"/>
    <dgm:cxn modelId="{E3ACCE7F-2DD4-4483-8142-8B70E42B7C61}" type="presParOf" srcId="{0CEE2E57-17F1-412D-80FD-2B98A474BCEA}" destId="{3CB15A1B-A275-4981-82F8-F9DC5271450C}" srcOrd="1" destOrd="0" presId="urn:microsoft.com/office/officeart/2005/8/layout/cycle6"/>
    <dgm:cxn modelId="{1A2FF57F-6525-4D93-A9DB-D0E5F3CE5FDD}" type="presParOf" srcId="{0CEE2E57-17F1-412D-80FD-2B98A474BCEA}" destId="{2FDB509D-61B6-4B33-9F40-78A1D1A38153}" srcOrd="2" destOrd="0" presId="urn:microsoft.com/office/officeart/2005/8/layout/cycle6"/>
    <dgm:cxn modelId="{09308FD4-89FE-45EC-893B-34F58F68F5AE}" type="presParOf" srcId="{0CEE2E57-17F1-412D-80FD-2B98A474BCEA}" destId="{65A90234-76F2-4488-94E9-EF7E65949499}" srcOrd="3" destOrd="0" presId="urn:microsoft.com/office/officeart/2005/8/layout/cycle6"/>
    <dgm:cxn modelId="{F8F53270-55A4-49B0-9330-83C772325BDB}" type="presParOf" srcId="{0CEE2E57-17F1-412D-80FD-2B98A474BCEA}" destId="{DE5FDC28-F2AA-4A58-82F3-8003408FBAC8}" srcOrd="4" destOrd="0" presId="urn:microsoft.com/office/officeart/2005/8/layout/cycle6"/>
    <dgm:cxn modelId="{069764F8-F835-41A2-BD8C-45B10F516293}" type="presParOf" srcId="{0CEE2E57-17F1-412D-80FD-2B98A474BCEA}" destId="{3CDA47EE-F722-4BB1-9132-70CF6B1D15BA}" srcOrd="5" destOrd="0" presId="urn:microsoft.com/office/officeart/2005/8/layout/cycle6"/>
    <dgm:cxn modelId="{7A74F7D1-B878-4F7B-B28F-91088E9B2EB8}" type="presParOf" srcId="{0CEE2E57-17F1-412D-80FD-2B98A474BCEA}" destId="{7473F90E-DCEB-4250-B5C6-A756F23D315C}" srcOrd="6" destOrd="0" presId="urn:microsoft.com/office/officeart/2005/8/layout/cycle6"/>
    <dgm:cxn modelId="{095AF783-6631-4F19-9D6F-3ADF2B94246E}" type="presParOf" srcId="{0CEE2E57-17F1-412D-80FD-2B98A474BCEA}" destId="{68BD443E-23A1-44E9-AAE3-5EE7BB27A697}" srcOrd="7" destOrd="0" presId="urn:microsoft.com/office/officeart/2005/8/layout/cycle6"/>
    <dgm:cxn modelId="{9A3107A4-BA22-4807-B185-AC8AC6B3432F}" type="presParOf" srcId="{0CEE2E57-17F1-412D-80FD-2B98A474BCEA}" destId="{EED76487-ECD6-4D42-B201-6E56FFAB69BE}" srcOrd="8" destOrd="0" presId="urn:microsoft.com/office/officeart/2005/8/layout/cycle6"/>
    <dgm:cxn modelId="{59148CB8-36B4-42E9-8452-B53B5280669D}" type="presParOf" srcId="{0CEE2E57-17F1-412D-80FD-2B98A474BCEA}" destId="{79CD03D6-63F2-4593-A762-E500240DE92D}" srcOrd="9" destOrd="0" presId="urn:microsoft.com/office/officeart/2005/8/layout/cycle6"/>
    <dgm:cxn modelId="{B75F67C9-7B78-466B-AB7D-EADF636C24A2}" type="presParOf" srcId="{0CEE2E57-17F1-412D-80FD-2B98A474BCEA}" destId="{13109909-30E8-4C64-B79D-89BE5228E6B0}" srcOrd="10" destOrd="0" presId="urn:microsoft.com/office/officeart/2005/8/layout/cycle6"/>
    <dgm:cxn modelId="{6C71651D-C6DE-4089-897F-098460B7D369}" type="presParOf" srcId="{0CEE2E57-17F1-412D-80FD-2B98A474BCEA}" destId="{3E6945A2-4A33-4E34-99FE-C459F8EDD34A}" srcOrd="11" destOrd="0" presId="urn:microsoft.com/office/officeart/2005/8/layout/cycle6"/>
    <dgm:cxn modelId="{D180EE00-311B-4348-9B7B-F474015FC9BA}" type="presParOf" srcId="{0CEE2E57-17F1-412D-80FD-2B98A474BCEA}" destId="{9BFE3F5A-521E-47C1-9E8A-C8729C06545A}" srcOrd="12" destOrd="0" presId="urn:microsoft.com/office/officeart/2005/8/layout/cycle6"/>
    <dgm:cxn modelId="{2E388BF7-FA0D-4A9B-ACCA-79191EA623E4}" type="presParOf" srcId="{0CEE2E57-17F1-412D-80FD-2B98A474BCEA}" destId="{E657F0C4-6285-483D-A1D9-B44798A81690}" srcOrd="13" destOrd="0" presId="urn:microsoft.com/office/officeart/2005/8/layout/cycle6"/>
    <dgm:cxn modelId="{5C43D170-C42C-4069-A296-2D68CF14DC1D}" type="presParOf" srcId="{0CEE2E57-17F1-412D-80FD-2B98A474BCEA}" destId="{0C27DA5C-18DE-4C75-AFC5-E5045B9E65B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2F1797-E540-44D0-8A81-917E5C3DF643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CD23903F-71D7-4CA6-880B-0316BD0EF85B}">
      <dgm:prSet custT="1"/>
      <dgm:spPr/>
      <dgm:t>
        <a:bodyPr/>
        <a:lstStyle/>
        <a:p>
          <a:r>
            <a:rPr lang="ru-RU" sz="2000" b="1" dirty="0" err="1">
              <a:solidFill>
                <a:schemeClr val="bg1"/>
              </a:solidFill>
            </a:rPr>
            <a:t>Спільні</a:t>
          </a:r>
          <a:r>
            <a:rPr lang="ru-RU" sz="2000" b="1" dirty="0">
              <a:solidFill>
                <a:schemeClr val="bg1"/>
              </a:solidFill>
            </a:rPr>
            <a:t> </a:t>
          </a:r>
          <a:r>
            <a:rPr lang="ru-RU" sz="2000" b="1" dirty="0" err="1">
              <a:solidFill>
                <a:schemeClr val="bg1"/>
              </a:solidFill>
            </a:rPr>
            <a:t>зустрічі</a:t>
          </a:r>
          <a:r>
            <a:rPr lang="ru-RU" sz="2000" b="1" dirty="0">
              <a:solidFill>
                <a:schemeClr val="bg1"/>
              </a:solidFill>
            </a:rPr>
            <a:t> учитель – </a:t>
          </a:r>
          <a:r>
            <a:rPr lang="ru-RU" sz="2000" b="1" dirty="0" err="1">
              <a:solidFill>
                <a:schemeClr val="bg1"/>
              </a:solidFill>
            </a:rPr>
            <a:t>асистент</a:t>
          </a:r>
          <a:r>
            <a:rPr lang="ru-RU" sz="2000" b="1" dirty="0">
              <a:solidFill>
                <a:schemeClr val="bg1"/>
              </a:solidFill>
            </a:rPr>
            <a:t> – родина (</a:t>
          </a:r>
          <a:r>
            <a:rPr lang="ru-RU" sz="2000" b="1" dirty="0" err="1">
              <a:solidFill>
                <a:schemeClr val="bg1"/>
              </a:solidFill>
            </a:rPr>
            <a:t>узгодження</a:t>
          </a:r>
          <a:r>
            <a:rPr lang="ru-RU" sz="2000" b="1" dirty="0">
              <a:solidFill>
                <a:schemeClr val="bg1"/>
              </a:solidFill>
            </a:rPr>
            <a:t> плану </a:t>
          </a:r>
          <a:r>
            <a:rPr lang="ru-RU" sz="2000" b="1" dirty="0" err="1">
              <a:solidFill>
                <a:schemeClr val="bg1"/>
              </a:solidFill>
            </a:rPr>
            <a:t>дій</a:t>
          </a:r>
          <a:r>
            <a:rPr lang="ru-RU" sz="2000" b="1" dirty="0">
              <a:solidFill>
                <a:schemeClr val="bg1"/>
              </a:solidFill>
            </a:rPr>
            <a:t>).</a:t>
          </a:r>
          <a:endParaRPr lang="uk-UA" sz="2000" b="1" dirty="0">
            <a:solidFill>
              <a:schemeClr val="bg1"/>
            </a:solidFill>
          </a:endParaRPr>
        </a:p>
      </dgm:t>
    </dgm:pt>
    <dgm:pt modelId="{3D86B103-6474-4EA9-9D66-1439D1E63BE3}" type="parTrans" cxnId="{D63C9182-9317-41B9-821A-D8A97ECE79DC}">
      <dgm:prSet/>
      <dgm:spPr/>
      <dgm:t>
        <a:bodyPr/>
        <a:lstStyle/>
        <a:p>
          <a:endParaRPr lang="uk-UA" sz="2000" b="1">
            <a:solidFill>
              <a:schemeClr val="bg1"/>
            </a:solidFill>
          </a:endParaRPr>
        </a:p>
      </dgm:t>
    </dgm:pt>
    <dgm:pt modelId="{62B50EE7-5521-4C6D-B92E-F505DAC46711}" type="sibTrans" cxnId="{D63C9182-9317-41B9-821A-D8A97ECE79DC}">
      <dgm:prSet/>
      <dgm:spPr/>
      <dgm:t>
        <a:bodyPr/>
        <a:lstStyle/>
        <a:p>
          <a:endParaRPr lang="uk-UA" sz="2000" b="1">
            <a:solidFill>
              <a:schemeClr val="bg1"/>
            </a:solidFill>
          </a:endParaRPr>
        </a:p>
      </dgm:t>
    </dgm:pt>
    <dgm:pt modelId="{5C3EE6BF-3B7B-45D4-B9EB-69F52F164436}">
      <dgm:prSet custT="1"/>
      <dgm:spPr/>
      <dgm:t>
        <a:bodyPr/>
        <a:lstStyle/>
        <a:p>
          <a:r>
            <a:rPr lang="ru-RU" sz="2000" b="1" dirty="0" err="1">
              <a:solidFill>
                <a:schemeClr val="bg1"/>
              </a:solidFill>
            </a:rPr>
            <a:t>Індивідуальні</a:t>
          </a:r>
          <a:r>
            <a:rPr lang="ru-RU" sz="2000" b="1" dirty="0">
              <a:solidFill>
                <a:schemeClr val="bg1"/>
              </a:solidFill>
            </a:rPr>
            <a:t> </a:t>
          </a:r>
          <a:r>
            <a:rPr lang="ru-RU" sz="2000" b="1" dirty="0" err="1">
              <a:solidFill>
                <a:schemeClr val="bg1"/>
              </a:solidFill>
            </a:rPr>
            <a:t>консультації</a:t>
          </a:r>
          <a:r>
            <a:rPr lang="ru-RU" sz="2000" b="1" dirty="0">
              <a:solidFill>
                <a:schemeClr val="bg1"/>
              </a:solidFill>
            </a:rPr>
            <a:t> з батьками (</a:t>
          </a:r>
          <a:r>
            <a:rPr lang="ru-RU" sz="2000" b="1" dirty="0" err="1">
              <a:solidFill>
                <a:schemeClr val="bg1"/>
              </a:solidFill>
            </a:rPr>
            <a:t>аналіз</a:t>
          </a:r>
          <a:r>
            <a:rPr lang="ru-RU" sz="2000" b="1" dirty="0">
              <a:solidFill>
                <a:schemeClr val="bg1"/>
              </a:solidFill>
            </a:rPr>
            <a:t> потреб </a:t>
          </a:r>
          <a:r>
            <a:rPr lang="ru-RU" sz="2000" b="1" dirty="0" err="1">
              <a:solidFill>
                <a:schemeClr val="bg1"/>
              </a:solidFill>
            </a:rPr>
            <a:t>дитини</a:t>
          </a:r>
          <a:r>
            <a:rPr lang="ru-RU" sz="2000" b="1" dirty="0">
              <a:solidFill>
                <a:schemeClr val="bg1"/>
              </a:solidFill>
            </a:rPr>
            <a:t>, </a:t>
          </a:r>
          <a:r>
            <a:rPr lang="ru-RU" sz="2000" b="1" dirty="0" err="1">
              <a:solidFill>
                <a:schemeClr val="bg1"/>
              </a:solidFill>
            </a:rPr>
            <a:t>визначення</a:t>
          </a:r>
          <a:r>
            <a:rPr lang="ru-RU" sz="2000" b="1" dirty="0">
              <a:solidFill>
                <a:schemeClr val="bg1"/>
              </a:solidFill>
            </a:rPr>
            <a:t> «маленьких </a:t>
          </a:r>
          <a:r>
            <a:rPr lang="ru-RU" sz="2000" b="1" dirty="0" err="1">
              <a:solidFill>
                <a:schemeClr val="bg1"/>
              </a:solidFill>
            </a:rPr>
            <a:t>кроків</a:t>
          </a:r>
          <a:r>
            <a:rPr lang="ru-RU" sz="2000" b="1" dirty="0">
              <a:solidFill>
                <a:schemeClr val="bg1"/>
              </a:solidFill>
            </a:rPr>
            <a:t>»).</a:t>
          </a:r>
          <a:endParaRPr lang="uk-UA" sz="2000" b="1" dirty="0">
            <a:solidFill>
              <a:schemeClr val="bg1"/>
            </a:solidFill>
          </a:endParaRPr>
        </a:p>
      </dgm:t>
    </dgm:pt>
    <dgm:pt modelId="{B5BAED44-4D54-4808-8FE4-6BD2CA469DC3}" type="parTrans" cxnId="{16741EFC-D96B-45A4-89DE-00708F46678C}">
      <dgm:prSet/>
      <dgm:spPr/>
      <dgm:t>
        <a:bodyPr/>
        <a:lstStyle/>
        <a:p>
          <a:endParaRPr lang="uk-UA" sz="2000" b="1">
            <a:solidFill>
              <a:schemeClr val="bg1"/>
            </a:solidFill>
          </a:endParaRPr>
        </a:p>
      </dgm:t>
    </dgm:pt>
    <dgm:pt modelId="{6992ABB6-D008-4F93-A249-3D497BE33D12}" type="sibTrans" cxnId="{16741EFC-D96B-45A4-89DE-00708F46678C}">
      <dgm:prSet/>
      <dgm:spPr/>
      <dgm:t>
        <a:bodyPr/>
        <a:lstStyle/>
        <a:p>
          <a:endParaRPr lang="uk-UA" sz="2000" b="1">
            <a:solidFill>
              <a:schemeClr val="bg1"/>
            </a:solidFill>
          </a:endParaRPr>
        </a:p>
      </dgm:t>
    </dgm:pt>
    <dgm:pt modelId="{C7F81595-E132-4420-AF8C-FE7C21183D4E}">
      <dgm:prSet custT="1"/>
      <dgm:spPr/>
      <dgm:t>
        <a:bodyPr/>
        <a:lstStyle/>
        <a:p>
          <a:r>
            <a:rPr lang="ru-RU" sz="2000" b="1" dirty="0" err="1">
              <a:solidFill>
                <a:schemeClr val="bg1"/>
              </a:solidFill>
            </a:rPr>
            <a:t>Щоденник</a:t>
          </a:r>
          <a:r>
            <a:rPr lang="ru-RU" sz="2000" b="1" dirty="0">
              <a:solidFill>
                <a:schemeClr val="bg1"/>
              </a:solidFill>
            </a:rPr>
            <a:t> </a:t>
          </a:r>
          <a:r>
            <a:rPr lang="ru-RU" sz="2000" b="1" dirty="0" err="1">
              <a:solidFill>
                <a:schemeClr val="bg1"/>
              </a:solidFill>
            </a:rPr>
            <a:t>спостережень</a:t>
          </a:r>
          <a:r>
            <a:rPr lang="ru-RU" sz="2000" b="1" dirty="0">
              <a:solidFill>
                <a:schemeClr val="bg1"/>
              </a:solidFill>
            </a:rPr>
            <a:t> / </a:t>
          </a:r>
          <a:r>
            <a:rPr lang="ru-RU" sz="2000" b="1" dirty="0" err="1">
              <a:solidFill>
                <a:schemeClr val="bg1"/>
              </a:solidFill>
            </a:rPr>
            <a:t>зворотного</a:t>
          </a:r>
          <a:r>
            <a:rPr lang="ru-RU" sz="2000" b="1" dirty="0">
              <a:solidFill>
                <a:schemeClr val="bg1"/>
              </a:solidFill>
            </a:rPr>
            <a:t> </a:t>
          </a:r>
          <a:r>
            <a:rPr lang="ru-RU" sz="2000" b="1" dirty="0" err="1">
              <a:solidFill>
                <a:schemeClr val="bg1"/>
              </a:solidFill>
            </a:rPr>
            <a:t>зв’язку</a:t>
          </a:r>
          <a:r>
            <a:rPr lang="ru-RU" sz="2000" b="1" dirty="0">
              <a:solidFill>
                <a:schemeClr val="bg1"/>
              </a:solidFill>
            </a:rPr>
            <a:t> (</a:t>
          </a:r>
          <a:r>
            <a:rPr lang="ru-RU" sz="2000" b="1" dirty="0" err="1">
              <a:solidFill>
                <a:schemeClr val="bg1"/>
              </a:solidFill>
            </a:rPr>
            <a:t>короткі</a:t>
          </a:r>
          <a:r>
            <a:rPr lang="ru-RU" sz="2000" b="1" dirty="0">
              <a:solidFill>
                <a:schemeClr val="bg1"/>
              </a:solidFill>
            </a:rPr>
            <a:t> записи </a:t>
          </a:r>
          <a:r>
            <a:rPr lang="ru-RU" sz="2000" b="1" dirty="0" err="1">
              <a:solidFill>
                <a:schemeClr val="bg1"/>
              </a:solidFill>
            </a:rPr>
            <a:t>між</a:t>
          </a:r>
          <a:r>
            <a:rPr lang="ru-RU" sz="2000" b="1" dirty="0">
              <a:solidFill>
                <a:schemeClr val="bg1"/>
              </a:solidFill>
            </a:rPr>
            <a:t> школою і родиною).</a:t>
          </a:r>
          <a:endParaRPr lang="uk-UA" sz="2000" b="1" dirty="0">
            <a:solidFill>
              <a:schemeClr val="bg1"/>
            </a:solidFill>
          </a:endParaRPr>
        </a:p>
      </dgm:t>
    </dgm:pt>
    <dgm:pt modelId="{34633841-24F4-4C49-9E7D-EBF884BBAD6A}" type="parTrans" cxnId="{5AA715BB-1595-4EAF-B28B-CAF1CE848C9E}">
      <dgm:prSet/>
      <dgm:spPr/>
      <dgm:t>
        <a:bodyPr/>
        <a:lstStyle/>
        <a:p>
          <a:endParaRPr lang="uk-UA" sz="2000" b="1">
            <a:solidFill>
              <a:schemeClr val="bg1"/>
            </a:solidFill>
          </a:endParaRPr>
        </a:p>
      </dgm:t>
    </dgm:pt>
    <dgm:pt modelId="{588B1E1D-E6CD-4875-A49A-E89A75120553}" type="sibTrans" cxnId="{5AA715BB-1595-4EAF-B28B-CAF1CE848C9E}">
      <dgm:prSet/>
      <dgm:spPr/>
      <dgm:t>
        <a:bodyPr/>
        <a:lstStyle/>
        <a:p>
          <a:endParaRPr lang="uk-UA" sz="2000" b="1">
            <a:solidFill>
              <a:schemeClr val="bg1"/>
            </a:solidFill>
          </a:endParaRPr>
        </a:p>
      </dgm:t>
    </dgm:pt>
    <dgm:pt modelId="{AC2A8607-4F58-4075-BEB7-AAE22A196F86}">
      <dgm:prSet custT="1"/>
      <dgm:spPr/>
      <dgm:t>
        <a:bodyPr/>
        <a:lstStyle/>
        <a:p>
          <a:r>
            <a:rPr lang="uk-UA" sz="2000" b="1" dirty="0">
              <a:solidFill>
                <a:schemeClr val="bg1"/>
              </a:solidFill>
            </a:rPr>
            <a:t>Батьківські клуби / тренінги (обмін досвідом, психологічна підтримка).</a:t>
          </a:r>
        </a:p>
      </dgm:t>
    </dgm:pt>
    <dgm:pt modelId="{27429AF7-7541-4BC7-816C-06D76E6E5E3B}" type="parTrans" cxnId="{B1CC76A2-340E-4EE5-BF60-7E2F08259ACD}">
      <dgm:prSet/>
      <dgm:spPr/>
      <dgm:t>
        <a:bodyPr/>
        <a:lstStyle/>
        <a:p>
          <a:endParaRPr lang="uk-UA" sz="2000">
            <a:solidFill>
              <a:schemeClr val="bg1"/>
            </a:solidFill>
          </a:endParaRPr>
        </a:p>
      </dgm:t>
    </dgm:pt>
    <dgm:pt modelId="{520F7B9D-4BC0-4527-AB76-DED7715F78EB}" type="sibTrans" cxnId="{B1CC76A2-340E-4EE5-BF60-7E2F08259ACD}">
      <dgm:prSet/>
      <dgm:spPr/>
      <dgm:t>
        <a:bodyPr/>
        <a:lstStyle/>
        <a:p>
          <a:endParaRPr lang="uk-UA" sz="2000">
            <a:solidFill>
              <a:schemeClr val="bg1"/>
            </a:solidFill>
          </a:endParaRPr>
        </a:p>
      </dgm:t>
    </dgm:pt>
    <dgm:pt modelId="{84FCC760-591C-4EF5-9013-B72F21BFAA57}">
      <dgm:prSet custT="1"/>
      <dgm:spPr/>
      <dgm:t>
        <a:bodyPr/>
        <a:lstStyle/>
        <a:p>
          <a:r>
            <a:rPr lang="ru-RU" sz="2000" b="1" dirty="0" err="1">
              <a:solidFill>
                <a:schemeClr val="bg1"/>
              </a:solidFill>
            </a:rPr>
            <a:t>Інтерактивні</a:t>
          </a:r>
          <a:r>
            <a:rPr lang="ru-RU" sz="2000" b="1" dirty="0">
              <a:solidFill>
                <a:schemeClr val="bg1"/>
              </a:solidFill>
            </a:rPr>
            <a:t> </a:t>
          </a:r>
          <a:r>
            <a:rPr lang="ru-RU" sz="2000" b="1" dirty="0" err="1">
              <a:solidFill>
                <a:schemeClr val="bg1"/>
              </a:solidFill>
            </a:rPr>
            <a:t>педради</a:t>
          </a:r>
          <a:r>
            <a:rPr lang="ru-RU" sz="2000" b="1" dirty="0">
              <a:solidFill>
                <a:schemeClr val="bg1"/>
              </a:solidFill>
            </a:rPr>
            <a:t> та </a:t>
          </a:r>
          <a:r>
            <a:rPr lang="ru-RU" sz="2000" b="1" dirty="0" err="1">
              <a:solidFill>
                <a:schemeClr val="bg1"/>
              </a:solidFill>
            </a:rPr>
            <a:t>методоб’єднання</a:t>
          </a:r>
          <a:r>
            <a:rPr lang="ru-RU" sz="2000" b="1" dirty="0">
              <a:solidFill>
                <a:schemeClr val="bg1"/>
              </a:solidFill>
            </a:rPr>
            <a:t> (</a:t>
          </a:r>
          <a:r>
            <a:rPr lang="ru-RU" sz="2000" b="1" dirty="0" err="1">
              <a:solidFill>
                <a:schemeClr val="bg1"/>
              </a:solidFill>
            </a:rPr>
            <a:t>розбір</a:t>
          </a:r>
          <a:r>
            <a:rPr lang="ru-RU" sz="2000" b="1" dirty="0">
              <a:solidFill>
                <a:schemeClr val="bg1"/>
              </a:solidFill>
            </a:rPr>
            <a:t> </a:t>
          </a:r>
          <a:r>
            <a:rPr lang="ru-RU" sz="2000" b="1" dirty="0" err="1">
              <a:solidFill>
                <a:schemeClr val="bg1"/>
              </a:solidFill>
            </a:rPr>
            <a:t>кейсів</a:t>
          </a:r>
          <a:r>
            <a:rPr lang="ru-RU" sz="2000" b="1" dirty="0">
              <a:solidFill>
                <a:schemeClr val="bg1"/>
              </a:solidFill>
            </a:rPr>
            <a:t>, </a:t>
          </a:r>
          <a:r>
            <a:rPr lang="ru-RU" sz="2000" b="1" dirty="0" err="1">
              <a:solidFill>
                <a:schemeClr val="bg1"/>
              </a:solidFill>
            </a:rPr>
            <a:t>майстер-класи</a:t>
          </a:r>
          <a:r>
            <a:rPr lang="ru-RU" sz="2000" b="1" dirty="0">
              <a:solidFill>
                <a:schemeClr val="bg1"/>
              </a:solidFill>
            </a:rPr>
            <a:t>, </a:t>
          </a:r>
          <a:r>
            <a:rPr lang="ru-RU" sz="2000" b="1" dirty="0" err="1">
              <a:solidFill>
                <a:schemeClr val="bg1"/>
              </a:solidFill>
            </a:rPr>
            <a:t>обмін</a:t>
          </a:r>
          <a:r>
            <a:rPr lang="ru-RU" sz="2000" b="1" dirty="0">
              <a:solidFill>
                <a:schemeClr val="bg1"/>
              </a:solidFill>
            </a:rPr>
            <a:t> методиками).</a:t>
          </a:r>
          <a:endParaRPr lang="uk-UA" sz="2000" b="1" dirty="0">
            <a:solidFill>
              <a:schemeClr val="bg1"/>
            </a:solidFill>
          </a:endParaRPr>
        </a:p>
      </dgm:t>
    </dgm:pt>
    <dgm:pt modelId="{C5337334-1EBE-41C9-844A-36FB9EF0E319}" type="parTrans" cxnId="{12A94FF5-2A5A-4E12-B6D4-0CA7C6306FC8}">
      <dgm:prSet/>
      <dgm:spPr/>
      <dgm:t>
        <a:bodyPr/>
        <a:lstStyle/>
        <a:p>
          <a:endParaRPr lang="uk-UA" sz="2000">
            <a:solidFill>
              <a:schemeClr val="bg1"/>
            </a:solidFill>
          </a:endParaRPr>
        </a:p>
      </dgm:t>
    </dgm:pt>
    <dgm:pt modelId="{8398C065-F3D3-4ABF-9EFC-727EEFBA8712}" type="sibTrans" cxnId="{12A94FF5-2A5A-4E12-B6D4-0CA7C6306FC8}">
      <dgm:prSet/>
      <dgm:spPr/>
      <dgm:t>
        <a:bodyPr/>
        <a:lstStyle/>
        <a:p>
          <a:endParaRPr lang="uk-UA" sz="2000">
            <a:solidFill>
              <a:schemeClr val="bg1"/>
            </a:solidFill>
          </a:endParaRPr>
        </a:p>
      </dgm:t>
    </dgm:pt>
    <dgm:pt modelId="{EBADC0EB-9565-4252-B69C-6F83ED0DAECB}">
      <dgm:prSet custT="1"/>
      <dgm:spPr/>
      <dgm:t>
        <a:bodyPr/>
        <a:lstStyle/>
        <a:p>
          <a:r>
            <a:rPr lang="ru-RU" sz="2000" b="1" dirty="0" err="1">
              <a:solidFill>
                <a:schemeClr val="bg1"/>
              </a:solidFill>
            </a:rPr>
            <a:t>Спільні</a:t>
          </a:r>
          <a:r>
            <a:rPr lang="ru-RU" sz="2000" b="1" dirty="0">
              <a:solidFill>
                <a:schemeClr val="bg1"/>
              </a:solidFill>
            </a:rPr>
            <a:t> </a:t>
          </a:r>
          <a:r>
            <a:rPr lang="ru-RU" sz="2000" b="1" dirty="0" err="1">
              <a:solidFill>
                <a:schemeClr val="bg1"/>
              </a:solidFill>
            </a:rPr>
            <a:t>проєкти</a:t>
          </a:r>
          <a:r>
            <a:rPr lang="ru-RU" sz="2000" b="1" dirty="0">
              <a:solidFill>
                <a:schemeClr val="bg1"/>
              </a:solidFill>
            </a:rPr>
            <a:t> «</a:t>
          </a:r>
          <a:r>
            <a:rPr lang="ru-RU" sz="2000" b="1" dirty="0" err="1">
              <a:solidFill>
                <a:schemeClr val="bg1"/>
              </a:solidFill>
            </a:rPr>
            <a:t>Дитина</a:t>
          </a:r>
          <a:r>
            <a:rPr lang="ru-RU" sz="2000" b="1" dirty="0">
              <a:solidFill>
                <a:schemeClr val="bg1"/>
              </a:solidFill>
            </a:rPr>
            <a:t> в </a:t>
          </a:r>
          <a:r>
            <a:rPr lang="ru-RU" sz="2000" b="1" dirty="0" err="1">
              <a:solidFill>
                <a:schemeClr val="bg1"/>
              </a:solidFill>
            </a:rPr>
            <a:t>центрі</a:t>
          </a:r>
          <a:r>
            <a:rPr lang="ru-RU" sz="2000" b="1" dirty="0">
              <a:solidFill>
                <a:schemeClr val="bg1"/>
              </a:solidFill>
            </a:rPr>
            <a:t>» (участь </a:t>
          </a:r>
          <a:r>
            <a:rPr lang="ru-RU" sz="2000" b="1" dirty="0" err="1">
              <a:solidFill>
                <a:schemeClr val="bg1"/>
              </a:solidFill>
            </a:rPr>
            <a:t>дитини</a:t>
          </a:r>
          <a:r>
            <a:rPr lang="ru-RU" sz="2000" b="1" dirty="0">
              <a:solidFill>
                <a:schemeClr val="bg1"/>
              </a:solidFill>
            </a:rPr>
            <a:t> у заходах </a:t>
          </a:r>
          <a:r>
            <a:rPr lang="ru-RU" sz="2000" b="1" dirty="0" err="1">
              <a:solidFill>
                <a:schemeClr val="bg1"/>
              </a:solidFill>
            </a:rPr>
            <a:t>класу</a:t>
          </a:r>
          <a:r>
            <a:rPr lang="ru-RU" sz="2000" b="1" dirty="0">
              <a:solidFill>
                <a:schemeClr val="bg1"/>
              </a:solidFill>
            </a:rPr>
            <a:t>, </a:t>
          </a:r>
          <a:r>
            <a:rPr lang="ru-RU" sz="2000" b="1" dirty="0" err="1">
              <a:solidFill>
                <a:schemeClr val="bg1"/>
              </a:solidFill>
            </a:rPr>
            <a:t>сімейних</a:t>
          </a:r>
          <a:r>
            <a:rPr lang="ru-RU" sz="2000" b="1" dirty="0">
              <a:solidFill>
                <a:schemeClr val="bg1"/>
              </a:solidFill>
            </a:rPr>
            <a:t> </a:t>
          </a:r>
          <a:r>
            <a:rPr lang="ru-RU" sz="2000" b="1" dirty="0" err="1">
              <a:solidFill>
                <a:schemeClr val="bg1"/>
              </a:solidFill>
            </a:rPr>
            <a:t>подіях</a:t>
          </a:r>
          <a:r>
            <a:rPr lang="ru-RU" sz="2000" b="1" dirty="0">
              <a:solidFill>
                <a:schemeClr val="bg1"/>
              </a:solidFill>
            </a:rPr>
            <a:t>, </a:t>
          </a:r>
          <a:r>
            <a:rPr lang="ru-RU" sz="2000" b="1" dirty="0" err="1">
              <a:solidFill>
                <a:schemeClr val="bg1"/>
              </a:solidFill>
            </a:rPr>
            <a:t>творчих</a:t>
          </a:r>
          <a:r>
            <a:rPr lang="ru-RU" sz="2000" b="1" dirty="0">
              <a:solidFill>
                <a:schemeClr val="bg1"/>
              </a:solidFill>
            </a:rPr>
            <a:t> конкурсах).</a:t>
          </a:r>
          <a:endParaRPr lang="uk-UA" sz="2000" b="1" dirty="0">
            <a:solidFill>
              <a:schemeClr val="bg1"/>
            </a:solidFill>
          </a:endParaRPr>
        </a:p>
      </dgm:t>
    </dgm:pt>
    <dgm:pt modelId="{131BC43E-288C-4C2A-8B16-90F8C1D0AD0B}" type="parTrans" cxnId="{C432127D-693B-4879-8024-FEA9BC48C74F}">
      <dgm:prSet/>
      <dgm:spPr/>
      <dgm:t>
        <a:bodyPr/>
        <a:lstStyle/>
        <a:p>
          <a:endParaRPr lang="uk-UA" sz="2000">
            <a:solidFill>
              <a:schemeClr val="bg1"/>
            </a:solidFill>
          </a:endParaRPr>
        </a:p>
      </dgm:t>
    </dgm:pt>
    <dgm:pt modelId="{7B5E3C59-7EEB-425C-8425-18C0AF4FFE02}" type="sibTrans" cxnId="{C432127D-693B-4879-8024-FEA9BC48C74F}">
      <dgm:prSet/>
      <dgm:spPr/>
      <dgm:t>
        <a:bodyPr/>
        <a:lstStyle/>
        <a:p>
          <a:endParaRPr lang="uk-UA" sz="2000">
            <a:solidFill>
              <a:schemeClr val="bg1"/>
            </a:solidFill>
          </a:endParaRPr>
        </a:p>
      </dgm:t>
    </dgm:pt>
    <dgm:pt modelId="{A77553E3-F22D-4B70-935F-34864902AE24}" type="pres">
      <dgm:prSet presAssocID="{4A2F1797-E540-44D0-8A81-917E5C3DF643}" presName="diagram" presStyleCnt="0">
        <dgm:presLayoutVars>
          <dgm:dir/>
          <dgm:resizeHandles val="exact"/>
        </dgm:presLayoutVars>
      </dgm:prSet>
      <dgm:spPr/>
    </dgm:pt>
    <dgm:pt modelId="{B02C05D6-1A7C-4359-94E3-D4E3C3780D52}" type="pres">
      <dgm:prSet presAssocID="{5C3EE6BF-3B7B-45D4-B9EB-69F52F164436}" presName="node" presStyleLbl="node1" presStyleIdx="0" presStyleCnt="6">
        <dgm:presLayoutVars>
          <dgm:bulletEnabled val="1"/>
        </dgm:presLayoutVars>
      </dgm:prSet>
      <dgm:spPr/>
    </dgm:pt>
    <dgm:pt modelId="{37B3D7DE-56B4-4394-BDA6-1449251D1D47}" type="pres">
      <dgm:prSet presAssocID="{6992ABB6-D008-4F93-A249-3D497BE33D12}" presName="sibTrans" presStyleCnt="0"/>
      <dgm:spPr/>
    </dgm:pt>
    <dgm:pt modelId="{9931A1F0-2DEF-4F05-8225-912629F0A6DF}" type="pres">
      <dgm:prSet presAssocID="{CD23903F-71D7-4CA6-880B-0316BD0EF85B}" presName="node" presStyleLbl="node1" presStyleIdx="1" presStyleCnt="6">
        <dgm:presLayoutVars>
          <dgm:bulletEnabled val="1"/>
        </dgm:presLayoutVars>
      </dgm:prSet>
      <dgm:spPr/>
    </dgm:pt>
    <dgm:pt modelId="{8F8BD391-0C3A-439D-819C-F9A4BC913434}" type="pres">
      <dgm:prSet presAssocID="{62B50EE7-5521-4C6D-B92E-F505DAC46711}" presName="sibTrans" presStyleCnt="0"/>
      <dgm:spPr/>
    </dgm:pt>
    <dgm:pt modelId="{BFCE13E0-AB2D-46D0-B392-8AB580BAD4C4}" type="pres">
      <dgm:prSet presAssocID="{C7F81595-E132-4420-AF8C-FE7C21183D4E}" presName="node" presStyleLbl="node1" presStyleIdx="2" presStyleCnt="6">
        <dgm:presLayoutVars>
          <dgm:bulletEnabled val="1"/>
        </dgm:presLayoutVars>
      </dgm:prSet>
      <dgm:spPr/>
    </dgm:pt>
    <dgm:pt modelId="{64D0971C-A884-4089-94EF-A99B61C8BB8F}" type="pres">
      <dgm:prSet presAssocID="{588B1E1D-E6CD-4875-A49A-E89A75120553}" presName="sibTrans" presStyleCnt="0"/>
      <dgm:spPr/>
    </dgm:pt>
    <dgm:pt modelId="{4A111E44-FB3A-4ACC-BAF7-D43289763FCE}" type="pres">
      <dgm:prSet presAssocID="{AC2A8607-4F58-4075-BEB7-AAE22A196F86}" presName="node" presStyleLbl="node1" presStyleIdx="3" presStyleCnt="6">
        <dgm:presLayoutVars>
          <dgm:bulletEnabled val="1"/>
        </dgm:presLayoutVars>
      </dgm:prSet>
      <dgm:spPr/>
    </dgm:pt>
    <dgm:pt modelId="{AB8FC11C-29EA-4112-824D-C1C1C0A8D669}" type="pres">
      <dgm:prSet presAssocID="{520F7B9D-4BC0-4527-AB76-DED7715F78EB}" presName="sibTrans" presStyleCnt="0"/>
      <dgm:spPr/>
    </dgm:pt>
    <dgm:pt modelId="{0F162F79-4ED4-40A9-B57D-35EB37E69630}" type="pres">
      <dgm:prSet presAssocID="{EBADC0EB-9565-4252-B69C-6F83ED0DAECB}" presName="node" presStyleLbl="node1" presStyleIdx="4" presStyleCnt="6">
        <dgm:presLayoutVars>
          <dgm:bulletEnabled val="1"/>
        </dgm:presLayoutVars>
      </dgm:prSet>
      <dgm:spPr/>
    </dgm:pt>
    <dgm:pt modelId="{A0106161-F69D-4C68-90E7-6DE9CDD20B70}" type="pres">
      <dgm:prSet presAssocID="{7B5E3C59-7EEB-425C-8425-18C0AF4FFE02}" presName="sibTrans" presStyleCnt="0"/>
      <dgm:spPr/>
    </dgm:pt>
    <dgm:pt modelId="{C05CB952-9742-47CD-B519-E9DA73091F03}" type="pres">
      <dgm:prSet presAssocID="{84FCC760-591C-4EF5-9013-B72F21BFAA57}" presName="node" presStyleLbl="node1" presStyleIdx="5" presStyleCnt="6">
        <dgm:presLayoutVars>
          <dgm:bulletEnabled val="1"/>
        </dgm:presLayoutVars>
      </dgm:prSet>
      <dgm:spPr/>
    </dgm:pt>
  </dgm:ptLst>
  <dgm:cxnLst>
    <dgm:cxn modelId="{0EAD3E21-088F-4896-A5CC-D6477293D169}" type="presOf" srcId="{4A2F1797-E540-44D0-8A81-917E5C3DF643}" destId="{A77553E3-F22D-4B70-935F-34864902AE24}" srcOrd="0" destOrd="0" presId="urn:microsoft.com/office/officeart/2005/8/layout/default"/>
    <dgm:cxn modelId="{15560329-5561-4CC7-BFB7-C4B964856C0E}" type="presOf" srcId="{C7F81595-E132-4420-AF8C-FE7C21183D4E}" destId="{BFCE13E0-AB2D-46D0-B392-8AB580BAD4C4}" srcOrd="0" destOrd="0" presId="urn:microsoft.com/office/officeart/2005/8/layout/default"/>
    <dgm:cxn modelId="{DF256A43-96CB-403B-ABE0-A4E57E89B59A}" type="presOf" srcId="{EBADC0EB-9565-4252-B69C-6F83ED0DAECB}" destId="{0F162F79-4ED4-40A9-B57D-35EB37E69630}" srcOrd="0" destOrd="0" presId="urn:microsoft.com/office/officeart/2005/8/layout/default"/>
    <dgm:cxn modelId="{EFBF1347-C17C-439C-84F1-35A392B0A482}" type="presOf" srcId="{AC2A8607-4F58-4075-BEB7-AAE22A196F86}" destId="{4A111E44-FB3A-4ACC-BAF7-D43289763FCE}" srcOrd="0" destOrd="0" presId="urn:microsoft.com/office/officeart/2005/8/layout/default"/>
    <dgm:cxn modelId="{663A4249-5366-4D80-A9FC-B9DCEECAD8B6}" type="presOf" srcId="{CD23903F-71D7-4CA6-880B-0316BD0EF85B}" destId="{9931A1F0-2DEF-4F05-8225-912629F0A6DF}" srcOrd="0" destOrd="0" presId="urn:microsoft.com/office/officeart/2005/8/layout/default"/>
    <dgm:cxn modelId="{C432127D-693B-4879-8024-FEA9BC48C74F}" srcId="{4A2F1797-E540-44D0-8A81-917E5C3DF643}" destId="{EBADC0EB-9565-4252-B69C-6F83ED0DAECB}" srcOrd="4" destOrd="0" parTransId="{131BC43E-288C-4C2A-8B16-90F8C1D0AD0B}" sibTransId="{7B5E3C59-7EEB-425C-8425-18C0AF4FFE02}"/>
    <dgm:cxn modelId="{D63C9182-9317-41B9-821A-D8A97ECE79DC}" srcId="{4A2F1797-E540-44D0-8A81-917E5C3DF643}" destId="{CD23903F-71D7-4CA6-880B-0316BD0EF85B}" srcOrd="1" destOrd="0" parTransId="{3D86B103-6474-4EA9-9D66-1439D1E63BE3}" sibTransId="{62B50EE7-5521-4C6D-B92E-F505DAC46711}"/>
    <dgm:cxn modelId="{B1CC76A2-340E-4EE5-BF60-7E2F08259ACD}" srcId="{4A2F1797-E540-44D0-8A81-917E5C3DF643}" destId="{AC2A8607-4F58-4075-BEB7-AAE22A196F86}" srcOrd="3" destOrd="0" parTransId="{27429AF7-7541-4BC7-816C-06D76E6E5E3B}" sibTransId="{520F7B9D-4BC0-4527-AB76-DED7715F78EB}"/>
    <dgm:cxn modelId="{6A49BAB5-4965-472E-8F6B-33630AA43253}" type="presOf" srcId="{84FCC760-591C-4EF5-9013-B72F21BFAA57}" destId="{C05CB952-9742-47CD-B519-E9DA73091F03}" srcOrd="0" destOrd="0" presId="urn:microsoft.com/office/officeart/2005/8/layout/default"/>
    <dgm:cxn modelId="{5AA715BB-1595-4EAF-B28B-CAF1CE848C9E}" srcId="{4A2F1797-E540-44D0-8A81-917E5C3DF643}" destId="{C7F81595-E132-4420-AF8C-FE7C21183D4E}" srcOrd="2" destOrd="0" parTransId="{34633841-24F4-4C49-9E7D-EBF884BBAD6A}" sibTransId="{588B1E1D-E6CD-4875-A49A-E89A75120553}"/>
    <dgm:cxn modelId="{3846E2BE-545A-4D35-9AA0-A663DA757E8A}" type="presOf" srcId="{5C3EE6BF-3B7B-45D4-B9EB-69F52F164436}" destId="{B02C05D6-1A7C-4359-94E3-D4E3C3780D52}" srcOrd="0" destOrd="0" presId="urn:microsoft.com/office/officeart/2005/8/layout/default"/>
    <dgm:cxn modelId="{12A94FF5-2A5A-4E12-B6D4-0CA7C6306FC8}" srcId="{4A2F1797-E540-44D0-8A81-917E5C3DF643}" destId="{84FCC760-591C-4EF5-9013-B72F21BFAA57}" srcOrd="5" destOrd="0" parTransId="{C5337334-1EBE-41C9-844A-36FB9EF0E319}" sibTransId="{8398C065-F3D3-4ABF-9EFC-727EEFBA8712}"/>
    <dgm:cxn modelId="{16741EFC-D96B-45A4-89DE-00708F46678C}" srcId="{4A2F1797-E540-44D0-8A81-917E5C3DF643}" destId="{5C3EE6BF-3B7B-45D4-B9EB-69F52F164436}" srcOrd="0" destOrd="0" parTransId="{B5BAED44-4D54-4808-8FE4-6BD2CA469DC3}" sibTransId="{6992ABB6-D008-4F93-A249-3D497BE33D12}"/>
    <dgm:cxn modelId="{A788BEF8-6A10-42F9-9D40-46943F0E49B7}" type="presParOf" srcId="{A77553E3-F22D-4B70-935F-34864902AE24}" destId="{B02C05D6-1A7C-4359-94E3-D4E3C3780D52}" srcOrd="0" destOrd="0" presId="urn:microsoft.com/office/officeart/2005/8/layout/default"/>
    <dgm:cxn modelId="{DDF652BB-DBB6-4904-9FFF-BF3848C91732}" type="presParOf" srcId="{A77553E3-F22D-4B70-935F-34864902AE24}" destId="{37B3D7DE-56B4-4394-BDA6-1449251D1D47}" srcOrd="1" destOrd="0" presId="urn:microsoft.com/office/officeart/2005/8/layout/default"/>
    <dgm:cxn modelId="{B1404B40-ECC8-425D-8C99-7F28B1E96326}" type="presParOf" srcId="{A77553E3-F22D-4B70-935F-34864902AE24}" destId="{9931A1F0-2DEF-4F05-8225-912629F0A6DF}" srcOrd="2" destOrd="0" presId="urn:microsoft.com/office/officeart/2005/8/layout/default"/>
    <dgm:cxn modelId="{08CDB9A3-F7BF-4420-A997-5016EB67C114}" type="presParOf" srcId="{A77553E3-F22D-4B70-935F-34864902AE24}" destId="{8F8BD391-0C3A-439D-819C-F9A4BC913434}" srcOrd="3" destOrd="0" presId="urn:microsoft.com/office/officeart/2005/8/layout/default"/>
    <dgm:cxn modelId="{14A9EB1E-AB52-4F76-8366-D2CC99928577}" type="presParOf" srcId="{A77553E3-F22D-4B70-935F-34864902AE24}" destId="{BFCE13E0-AB2D-46D0-B392-8AB580BAD4C4}" srcOrd="4" destOrd="0" presId="urn:microsoft.com/office/officeart/2005/8/layout/default"/>
    <dgm:cxn modelId="{8372004F-E2EF-46BA-B108-4DD2964C5131}" type="presParOf" srcId="{A77553E3-F22D-4B70-935F-34864902AE24}" destId="{64D0971C-A884-4089-94EF-A99B61C8BB8F}" srcOrd="5" destOrd="0" presId="urn:microsoft.com/office/officeart/2005/8/layout/default"/>
    <dgm:cxn modelId="{750E0CBE-CE43-458F-AECC-FF6C564E48CD}" type="presParOf" srcId="{A77553E3-F22D-4B70-935F-34864902AE24}" destId="{4A111E44-FB3A-4ACC-BAF7-D43289763FCE}" srcOrd="6" destOrd="0" presId="urn:microsoft.com/office/officeart/2005/8/layout/default"/>
    <dgm:cxn modelId="{63EC5A1D-10BC-4134-AF01-590B0983CE1C}" type="presParOf" srcId="{A77553E3-F22D-4B70-935F-34864902AE24}" destId="{AB8FC11C-29EA-4112-824D-C1C1C0A8D669}" srcOrd="7" destOrd="0" presId="urn:microsoft.com/office/officeart/2005/8/layout/default"/>
    <dgm:cxn modelId="{460BB950-FCBA-4CC0-B265-A52FDF18DBC4}" type="presParOf" srcId="{A77553E3-F22D-4B70-935F-34864902AE24}" destId="{0F162F79-4ED4-40A9-B57D-35EB37E69630}" srcOrd="8" destOrd="0" presId="urn:microsoft.com/office/officeart/2005/8/layout/default"/>
    <dgm:cxn modelId="{4F17D6F6-BF2B-45E8-B5DA-8922DB8B5D73}" type="presParOf" srcId="{A77553E3-F22D-4B70-935F-34864902AE24}" destId="{A0106161-F69D-4C68-90E7-6DE9CDD20B70}" srcOrd="9" destOrd="0" presId="urn:microsoft.com/office/officeart/2005/8/layout/default"/>
    <dgm:cxn modelId="{E7C53598-907B-44A2-89A8-22EFD38CF0E6}" type="presParOf" srcId="{A77553E3-F22D-4B70-935F-34864902AE24}" destId="{C05CB952-9742-47CD-B519-E9DA73091F0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38E58B-7FF2-4F1B-9058-AD64914A2C46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6D88DB7B-C87B-418B-91C3-8B78A444A6F6}">
      <dgm:prSet phldrT="[Текст]"/>
      <dgm:spPr/>
      <dgm:t>
        <a:bodyPr/>
        <a:lstStyle/>
        <a:p>
          <a:pPr>
            <a:buNone/>
          </a:pPr>
          <a:r>
            <a:rPr lang="ru-RU" b="0" dirty="0" err="1">
              <a:solidFill>
                <a:srgbClr val="002060"/>
              </a:solidFill>
            </a:rPr>
            <a:t>Покрокове</a:t>
          </a:r>
          <a:r>
            <a:rPr lang="ru-RU" b="0" dirty="0">
              <a:solidFill>
                <a:srgbClr val="002060"/>
              </a:solidFill>
            </a:rPr>
            <a:t> </a:t>
          </a:r>
          <a:r>
            <a:rPr lang="ru-RU" b="0" dirty="0" err="1">
              <a:solidFill>
                <a:srgbClr val="002060"/>
              </a:solidFill>
            </a:rPr>
            <a:t>навчання</a:t>
          </a:r>
          <a:r>
            <a:rPr lang="ru-RU" b="0" dirty="0">
              <a:solidFill>
                <a:srgbClr val="002060"/>
              </a:solidFill>
            </a:rPr>
            <a:t> («</a:t>
          </a:r>
          <a:r>
            <a:rPr lang="ru-RU" b="0" dirty="0" err="1">
              <a:solidFill>
                <a:srgbClr val="002060"/>
              </a:solidFill>
            </a:rPr>
            <a:t>розбивання</a:t>
          </a:r>
          <a:r>
            <a:rPr lang="ru-RU" b="0" dirty="0">
              <a:solidFill>
                <a:srgbClr val="002060"/>
              </a:solidFill>
            </a:rPr>
            <a:t>» </a:t>
          </a:r>
          <a:r>
            <a:rPr lang="ru-RU" b="0" dirty="0" err="1">
              <a:solidFill>
                <a:srgbClr val="002060"/>
              </a:solidFill>
            </a:rPr>
            <a:t>навички</a:t>
          </a:r>
          <a:r>
            <a:rPr lang="ru-RU" b="0" dirty="0">
              <a:solidFill>
                <a:srgbClr val="002060"/>
              </a:solidFill>
            </a:rPr>
            <a:t> на </a:t>
          </a:r>
          <a:r>
            <a:rPr lang="ru-RU" b="0" dirty="0" err="1">
              <a:solidFill>
                <a:srgbClr val="002060"/>
              </a:solidFill>
            </a:rPr>
            <a:t>дрібні</a:t>
          </a:r>
          <a:r>
            <a:rPr lang="ru-RU" b="0" dirty="0">
              <a:solidFill>
                <a:srgbClr val="002060"/>
              </a:solidFill>
            </a:rPr>
            <a:t> </a:t>
          </a:r>
          <a:r>
            <a:rPr lang="ru-RU" b="0" dirty="0" err="1">
              <a:solidFill>
                <a:srgbClr val="002060"/>
              </a:solidFill>
            </a:rPr>
            <a:t>дії</a:t>
          </a:r>
          <a:r>
            <a:rPr lang="ru-RU" b="0" dirty="0">
              <a:solidFill>
                <a:srgbClr val="002060"/>
              </a:solidFill>
            </a:rPr>
            <a:t>).</a:t>
          </a:r>
          <a:endParaRPr lang="uk-UA" b="0" dirty="0">
            <a:solidFill>
              <a:srgbClr val="002060"/>
            </a:solidFill>
          </a:endParaRPr>
        </a:p>
      </dgm:t>
    </dgm:pt>
    <dgm:pt modelId="{B995B503-5F54-4225-9199-D78121FA2F12}" type="parTrans" cxnId="{80ABE70A-DD5E-4628-B77B-3EE17F8B5525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7599B8C5-B8B2-4BA0-8D6F-5B23AD45E262}" type="sibTrans" cxnId="{80ABE70A-DD5E-4628-B77B-3EE17F8B5525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37A26436-9637-4555-9021-2006D47EB4FF}">
      <dgm:prSet/>
      <dgm:spPr/>
      <dgm:t>
        <a:bodyPr/>
        <a:lstStyle/>
        <a:p>
          <a:r>
            <a:rPr lang="ru-RU">
              <a:solidFill>
                <a:srgbClr val="002060"/>
              </a:solidFill>
            </a:rPr>
            <a:t>Моделювання ситуацій (рольові ігри: «як поводитися в їдальні», «як попросити допомогу»).</a:t>
          </a:r>
          <a:endParaRPr lang="uk-UA">
            <a:solidFill>
              <a:srgbClr val="002060"/>
            </a:solidFill>
          </a:endParaRPr>
        </a:p>
      </dgm:t>
    </dgm:pt>
    <dgm:pt modelId="{8B2B5050-646A-422F-8B2C-000B4ABCA40E}" type="parTrans" cxnId="{DEF49445-09C5-49B6-A7B7-CB99B0C45F19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F70B176D-C1E7-4656-9B74-93F5B7520356}" type="sibTrans" cxnId="{DEF49445-09C5-49B6-A7B7-CB99B0C45F19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15883C20-682C-4E53-BC16-733182BEF778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Метод малих кроків (щоденне відпрацювання одного елементу, поступовий перехід до цілого).</a:t>
          </a:r>
          <a:endParaRPr lang="uk-UA" dirty="0">
            <a:solidFill>
              <a:srgbClr val="002060"/>
            </a:solidFill>
          </a:endParaRPr>
        </a:p>
      </dgm:t>
    </dgm:pt>
    <dgm:pt modelId="{FF57A8D3-EA8A-4C62-981C-D73FF6DD72A2}" type="parTrans" cxnId="{895DDF9E-0996-4F0C-BEAA-146231D60B71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7A8D9B26-2048-4803-B52F-1E23DAFEF608}" type="sibTrans" cxnId="{895DDF9E-0996-4F0C-BEAA-146231D60B71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B544D5C8-8998-43FE-8480-8B48A3499051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Візуальна підтримка (піктограми, картки-підказки, схеми).</a:t>
          </a:r>
          <a:endParaRPr lang="uk-UA" dirty="0">
            <a:solidFill>
              <a:srgbClr val="002060"/>
            </a:solidFill>
          </a:endParaRPr>
        </a:p>
      </dgm:t>
    </dgm:pt>
    <dgm:pt modelId="{FDFE47E1-E1BC-476B-BFED-8DD9EB647930}" type="parTrans" cxnId="{03340549-E4C6-4D16-802F-642878417F7E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F0788999-3C68-49C3-B68F-B586E882AE50}" type="sibTrans" cxnId="{03340549-E4C6-4D16-802F-642878417F7E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32279223-AC06-470E-8BC2-58DDE785535A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Позитивне підкріплення (наклейки, жетони, похвала за успіхи).</a:t>
          </a:r>
          <a:endParaRPr lang="uk-UA" dirty="0">
            <a:solidFill>
              <a:srgbClr val="002060"/>
            </a:solidFill>
          </a:endParaRPr>
        </a:p>
      </dgm:t>
    </dgm:pt>
    <dgm:pt modelId="{320C99FC-E619-417A-A113-18659F4135FF}" type="parTrans" cxnId="{AE408B30-C37A-4B79-9CBB-55860016D013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ED639BA7-CEB7-4191-9E3D-DE1CAEED526A}" type="sibTrans" cxnId="{AE408B30-C37A-4B79-9CBB-55860016D013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31A7A4A2-4775-42ED-82DB-A1DD1AFC2816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Спільне планування (створення разом із родиною «дорожньої карти самостійності»).</a:t>
          </a:r>
          <a:endParaRPr lang="uk-UA" dirty="0">
            <a:solidFill>
              <a:srgbClr val="002060"/>
            </a:solidFill>
          </a:endParaRPr>
        </a:p>
      </dgm:t>
    </dgm:pt>
    <dgm:pt modelId="{C61C544B-385B-4569-A63C-51C3C74DEDBB}" type="parTrans" cxnId="{AABE3C0D-55C0-4D84-BAD3-125967B32F01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11A234C3-F328-429A-B7C7-8FE31360A7EF}" type="sibTrans" cxnId="{AABE3C0D-55C0-4D84-BAD3-125967B32F01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5DED03EE-374A-4045-A9F6-77D41AB08AE3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Рефлексія і самооцінка (дитина вчиться сама відзначати, що в неї вийшло).</a:t>
          </a:r>
          <a:endParaRPr lang="uk-UA" dirty="0">
            <a:solidFill>
              <a:srgbClr val="002060"/>
            </a:solidFill>
          </a:endParaRPr>
        </a:p>
      </dgm:t>
    </dgm:pt>
    <dgm:pt modelId="{4F711B2E-F695-48DB-B8B0-8FB0928A8B91}" type="parTrans" cxnId="{6A172D50-3371-46A3-BF8D-525448C27C0D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A280EFC7-952C-4688-AD5B-30D25992FDCA}" type="sibTrans" cxnId="{6A172D50-3371-46A3-BF8D-525448C27C0D}">
      <dgm:prSet/>
      <dgm:spPr/>
      <dgm:t>
        <a:bodyPr/>
        <a:lstStyle/>
        <a:p>
          <a:endParaRPr lang="uk-UA">
            <a:solidFill>
              <a:srgbClr val="002060"/>
            </a:solidFill>
          </a:endParaRPr>
        </a:p>
      </dgm:t>
    </dgm:pt>
    <dgm:pt modelId="{30DE3380-342A-4583-8245-90EAB56F8755}" type="pres">
      <dgm:prSet presAssocID="{3738E58B-7FF2-4F1B-9058-AD64914A2C46}" presName="linearFlow" presStyleCnt="0">
        <dgm:presLayoutVars>
          <dgm:dir/>
          <dgm:resizeHandles val="exact"/>
        </dgm:presLayoutVars>
      </dgm:prSet>
      <dgm:spPr/>
    </dgm:pt>
    <dgm:pt modelId="{4FEE2966-3983-4F49-8842-0F757623B35A}" type="pres">
      <dgm:prSet presAssocID="{6D88DB7B-C87B-418B-91C3-8B78A444A6F6}" presName="composite" presStyleCnt="0"/>
      <dgm:spPr/>
    </dgm:pt>
    <dgm:pt modelId="{6A7E5A1E-1551-45DE-838F-7C50C4B9DAB4}" type="pres">
      <dgm:prSet presAssocID="{6D88DB7B-C87B-418B-91C3-8B78A444A6F6}" presName="imgShp" presStyleLbl="fgImgPlace1" presStyleIdx="0" presStyleCnt="7"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322986A4-493E-448E-885C-3E5E2A597265}" type="pres">
      <dgm:prSet presAssocID="{6D88DB7B-C87B-418B-91C3-8B78A444A6F6}" presName="txShp" presStyleLbl="node1" presStyleIdx="0" presStyleCnt="7">
        <dgm:presLayoutVars>
          <dgm:bulletEnabled val="1"/>
        </dgm:presLayoutVars>
      </dgm:prSet>
      <dgm:spPr/>
    </dgm:pt>
    <dgm:pt modelId="{B0BA2179-0E46-4490-A221-6B8F189197E6}" type="pres">
      <dgm:prSet presAssocID="{7599B8C5-B8B2-4BA0-8D6F-5B23AD45E262}" presName="spacing" presStyleCnt="0"/>
      <dgm:spPr/>
    </dgm:pt>
    <dgm:pt modelId="{CAE10A3B-228C-4394-863F-8FDB7A911AE9}" type="pres">
      <dgm:prSet presAssocID="{37A26436-9637-4555-9021-2006D47EB4FF}" presName="composite" presStyleCnt="0"/>
      <dgm:spPr/>
    </dgm:pt>
    <dgm:pt modelId="{4EB116CA-40D9-4F8B-9AC4-8156A5CBC13E}" type="pres">
      <dgm:prSet presAssocID="{37A26436-9637-4555-9021-2006D47EB4FF}" presName="imgShp" presStyleLbl="fgImgPlace1" presStyleIdx="1" presStyleCnt="7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62407F84-11BE-4F1F-9CAC-9A930198A890}" type="pres">
      <dgm:prSet presAssocID="{37A26436-9637-4555-9021-2006D47EB4FF}" presName="txShp" presStyleLbl="node1" presStyleIdx="1" presStyleCnt="7">
        <dgm:presLayoutVars>
          <dgm:bulletEnabled val="1"/>
        </dgm:presLayoutVars>
      </dgm:prSet>
      <dgm:spPr/>
    </dgm:pt>
    <dgm:pt modelId="{11F4F023-B529-40DE-B48B-07399C403D6D}" type="pres">
      <dgm:prSet presAssocID="{F70B176D-C1E7-4656-9B74-93F5B7520356}" presName="spacing" presStyleCnt="0"/>
      <dgm:spPr/>
    </dgm:pt>
    <dgm:pt modelId="{D1B86D9D-886C-45C8-B661-1B3E221A2114}" type="pres">
      <dgm:prSet presAssocID="{15883C20-682C-4E53-BC16-733182BEF778}" presName="composite" presStyleCnt="0"/>
      <dgm:spPr/>
    </dgm:pt>
    <dgm:pt modelId="{DE1FD801-B41D-4838-8C77-0897F5591437}" type="pres">
      <dgm:prSet presAssocID="{15883C20-682C-4E53-BC16-733182BEF778}" presName="imgShp" presStyleLbl="fgImgPlace1" presStyleIdx="2" presStyleCnt="7" custLinFactNeighborX="623" custLinFactNeighborY="4336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72C17479-8585-43F7-AC1B-89883C0D8191}" type="pres">
      <dgm:prSet presAssocID="{15883C20-682C-4E53-BC16-733182BEF778}" presName="txShp" presStyleLbl="node1" presStyleIdx="2" presStyleCnt="7">
        <dgm:presLayoutVars>
          <dgm:bulletEnabled val="1"/>
        </dgm:presLayoutVars>
      </dgm:prSet>
      <dgm:spPr/>
    </dgm:pt>
    <dgm:pt modelId="{53125D0F-2611-48EA-91D4-AF8AFF41D0FC}" type="pres">
      <dgm:prSet presAssocID="{7A8D9B26-2048-4803-B52F-1E23DAFEF608}" presName="spacing" presStyleCnt="0"/>
      <dgm:spPr/>
    </dgm:pt>
    <dgm:pt modelId="{53A5EFBB-4122-4618-8F5A-8F5A134A4CF8}" type="pres">
      <dgm:prSet presAssocID="{B544D5C8-8998-43FE-8480-8B48A3499051}" presName="composite" presStyleCnt="0"/>
      <dgm:spPr/>
    </dgm:pt>
    <dgm:pt modelId="{9E4DEEF2-4353-47A2-AD3A-92BE794ECFF5}" type="pres">
      <dgm:prSet presAssocID="{B544D5C8-8998-43FE-8480-8B48A3499051}" presName="imgShp" presStyleLbl="fgImgPlace1" presStyleIdx="3" presStyleCnt="7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057D7D10-4B47-4C95-B176-686348D4FA67}" type="pres">
      <dgm:prSet presAssocID="{B544D5C8-8998-43FE-8480-8B48A3499051}" presName="txShp" presStyleLbl="node1" presStyleIdx="3" presStyleCnt="7">
        <dgm:presLayoutVars>
          <dgm:bulletEnabled val="1"/>
        </dgm:presLayoutVars>
      </dgm:prSet>
      <dgm:spPr/>
    </dgm:pt>
    <dgm:pt modelId="{400FAB57-51FD-4BB8-A839-F3EACF59CD43}" type="pres">
      <dgm:prSet presAssocID="{F0788999-3C68-49C3-B68F-B586E882AE50}" presName="spacing" presStyleCnt="0"/>
      <dgm:spPr/>
    </dgm:pt>
    <dgm:pt modelId="{7FC2A176-EBCB-425B-90EF-B758C70AAE80}" type="pres">
      <dgm:prSet presAssocID="{32279223-AC06-470E-8BC2-58DDE785535A}" presName="composite" presStyleCnt="0"/>
      <dgm:spPr/>
    </dgm:pt>
    <dgm:pt modelId="{809D1DD0-4807-43D3-8F4D-EF4DE4391326}" type="pres">
      <dgm:prSet presAssocID="{32279223-AC06-470E-8BC2-58DDE785535A}" presName="imgShp" presStyleLbl="fgImgPlace1" presStyleIdx="4" presStyleCnt="7"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A5B86A65-B3F8-45E8-8D5A-3DE2C7906AE4}" type="pres">
      <dgm:prSet presAssocID="{32279223-AC06-470E-8BC2-58DDE785535A}" presName="txShp" presStyleLbl="node1" presStyleIdx="4" presStyleCnt="7">
        <dgm:presLayoutVars>
          <dgm:bulletEnabled val="1"/>
        </dgm:presLayoutVars>
      </dgm:prSet>
      <dgm:spPr/>
    </dgm:pt>
    <dgm:pt modelId="{533E69C2-4FAE-4FEE-80AE-3BAA7B034B5E}" type="pres">
      <dgm:prSet presAssocID="{ED639BA7-CEB7-4191-9E3D-DE1CAEED526A}" presName="spacing" presStyleCnt="0"/>
      <dgm:spPr/>
    </dgm:pt>
    <dgm:pt modelId="{7B490B93-8E38-456A-9FE5-1EF06BF28A1E}" type="pres">
      <dgm:prSet presAssocID="{31A7A4A2-4775-42ED-82DB-A1DD1AFC2816}" presName="composite" presStyleCnt="0"/>
      <dgm:spPr/>
    </dgm:pt>
    <dgm:pt modelId="{018A536C-B94C-4B89-AD71-7D0CE5859D77}" type="pres">
      <dgm:prSet presAssocID="{31A7A4A2-4775-42ED-82DB-A1DD1AFC2816}" presName="imgShp" presStyleLbl="fgImgPlace1" presStyleIdx="5" presStyleCnt="7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0AC0D222-030D-4469-9703-ECD22FBD01AB}" type="pres">
      <dgm:prSet presAssocID="{31A7A4A2-4775-42ED-82DB-A1DD1AFC2816}" presName="txShp" presStyleLbl="node1" presStyleIdx="5" presStyleCnt="7">
        <dgm:presLayoutVars>
          <dgm:bulletEnabled val="1"/>
        </dgm:presLayoutVars>
      </dgm:prSet>
      <dgm:spPr/>
    </dgm:pt>
    <dgm:pt modelId="{B996669B-807C-4F5A-BF3B-3C685F1CF23D}" type="pres">
      <dgm:prSet presAssocID="{11A234C3-F328-429A-B7C7-8FE31360A7EF}" presName="spacing" presStyleCnt="0"/>
      <dgm:spPr/>
    </dgm:pt>
    <dgm:pt modelId="{A1FCA166-C9A5-4F64-BECE-CB183CF2ECC3}" type="pres">
      <dgm:prSet presAssocID="{5DED03EE-374A-4045-A9F6-77D41AB08AE3}" presName="composite" presStyleCnt="0"/>
      <dgm:spPr/>
    </dgm:pt>
    <dgm:pt modelId="{3388D453-F002-456A-80C7-B2EB71CB1124}" type="pres">
      <dgm:prSet presAssocID="{5DED03EE-374A-4045-A9F6-77D41AB08AE3}" presName="imgShp" presStyleLbl="fgImgPlace1" presStyleIdx="6" presStyleCnt="7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642F70D0-FC2C-4B6B-B710-506DD4F50015}" type="pres">
      <dgm:prSet presAssocID="{5DED03EE-374A-4045-A9F6-77D41AB08AE3}" presName="txShp" presStyleLbl="node1" presStyleIdx="6" presStyleCnt="7">
        <dgm:presLayoutVars>
          <dgm:bulletEnabled val="1"/>
        </dgm:presLayoutVars>
      </dgm:prSet>
      <dgm:spPr/>
    </dgm:pt>
  </dgm:ptLst>
  <dgm:cxnLst>
    <dgm:cxn modelId="{C93EC007-AB54-4E36-BF0B-A03F0F06723F}" type="presOf" srcId="{15883C20-682C-4E53-BC16-733182BEF778}" destId="{72C17479-8585-43F7-AC1B-89883C0D8191}" srcOrd="0" destOrd="0" presId="urn:microsoft.com/office/officeart/2005/8/layout/vList3"/>
    <dgm:cxn modelId="{80ABE70A-DD5E-4628-B77B-3EE17F8B5525}" srcId="{3738E58B-7FF2-4F1B-9058-AD64914A2C46}" destId="{6D88DB7B-C87B-418B-91C3-8B78A444A6F6}" srcOrd="0" destOrd="0" parTransId="{B995B503-5F54-4225-9199-D78121FA2F12}" sibTransId="{7599B8C5-B8B2-4BA0-8D6F-5B23AD45E262}"/>
    <dgm:cxn modelId="{AABE3C0D-55C0-4D84-BAD3-125967B32F01}" srcId="{3738E58B-7FF2-4F1B-9058-AD64914A2C46}" destId="{31A7A4A2-4775-42ED-82DB-A1DD1AFC2816}" srcOrd="5" destOrd="0" parTransId="{C61C544B-385B-4569-A63C-51C3C74DEDBB}" sibTransId="{11A234C3-F328-429A-B7C7-8FE31360A7EF}"/>
    <dgm:cxn modelId="{A5EB0E14-0270-43FB-995F-B1310CFBC369}" type="presOf" srcId="{B544D5C8-8998-43FE-8480-8B48A3499051}" destId="{057D7D10-4B47-4C95-B176-686348D4FA67}" srcOrd="0" destOrd="0" presId="urn:microsoft.com/office/officeart/2005/8/layout/vList3"/>
    <dgm:cxn modelId="{AE408B30-C37A-4B79-9CBB-55860016D013}" srcId="{3738E58B-7FF2-4F1B-9058-AD64914A2C46}" destId="{32279223-AC06-470E-8BC2-58DDE785535A}" srcOrd="4" destOrd="0" parTransId="{320C99FC-E619-417A-A113-18659F4135FF}" sibTransId="{ED639BA7-CEB7-4191-9E3D-DE1CAEED526A}"/>
    <dgm:cxn modelId="{A5E6DC34-E8F7-497D-8CE5-ED8DD2037228}" type="presOf" srcId="{37A26436-9637-4555-9021-2006D47EB4FF}" destId="{62407F84-11BE-4F1F-9CAC-9A930198A890}" srcOrd="0" destOrd="0" presId="urn:microsoft.com/office/officeart/2005/8/layout/vList3"/>
    <dgm:cxn modelId="{DEF49445-09C5-49B6-A7B7-CB99B0C45F19}" srcId="{3738E58B-7FF2-4F1B-9058-AD64914A2C46}" destId="{37A26436-9637-4555-9021-2006D47EB4FF}" srcOrd="1" destOrd="0" parTransId="{8B2B5050-646A-422F-8B2C-000B4ABCA40E}" sibTransId="{F70B176D-C1E7-4656-9B74-93F5B7520356}"/>
    <dgm:cxn modelId="{03340549-E4C6-4D16-802F-642878417F7E}" srcId="{3738E58B-7FF2-4F1B-9058-AD64914A2C46}" destId="{B544D5C8-8998-43FE-8480-8B48A3499051}" srcOrd="3" destOrd="0" parTransId="{FDFE47E1-E1BC-476B-BFED-8DD9EB647930}" sibTransId="{F0788999-3C68-49C3-B68F-B586E882AE50}"/>
    <dgm:cxn modelId="{6A172D50-3371-46A3-BF8D-525448C27C0D}" srcId="{3738E58B-7FF2-4F1B-9058-AD64914A2C46}" destId="{5DED03EE-374A-4045-A9F6-77D41AB08AE3}" srcOrd="6" destOrd="0" parTransId="{4F711B2E-F695-48DB-B8B0-8FB0928A8B91}" sibTransId="{A280EFC7-952C-4688-AD5B-30D25992FDCA}"/>
    <dgm:cxn modelId="{D1B86594-4266-4294-8404-44FE0A0D7ECD}" type="presOf" srcId="{31A7A4A2-4775-42ED-82DB-A1DD1AFC2816}" destId="{0AC0D222-030D-4469-9703-ECD22FBD01AB}" srcOrd="0" destOrd="0" presId="urn:microsoft.com/office/officeart/2005/8/layout/vList3"/>
    <dgm:cxn modelId="{5E18B999-D303-4165-81D7-ABC5FABF49C6}" type="presOf" srcId="{3738E58B-7FF2-4F1B-9058-AD64914A2C46}" destId="{30DE3380-342A-4583-8245-90EAB56F8755}" srcOrd="0" destOrd="0" presId="urn:microsoft.com/office/officeart/2005/8/layout/vList3"/>
    <dgm:cxn modelId="{895DDF9E-0996-4F0C-BEAA-146231D60B71}" srcId="{3738E58B-7FF2-4F1B-9058-AD64914A2C46}" destId="{15883C20-682C-4E53-BC16-733182BEF778}" srcOrd="2" destOrd="0" parTransId="{FF57A8D3-EA8A-4C62-981C-D73FF6DD72A2}" sibTransId="{7A8D9B26-2048-4803-B52F-1E23DAFEF608}"/>
    <dgm:cxn modelId="{15B9AAD0-0163-4FE5-8EE7-4181927BD213}" type="presOf" srcId="{32279223-AC06-470E-8BC2-58DDE785535A}" destId="{A5B86A65-B3F8-45E8-8D5A-3DE2C7906AE4}" srcOrd="0" destOrd="0" presId="urn:microsoft.com/office/officeart/2005/8/layout/vList3"/>
    <dgm:cxn modelId="{353EB3DA-4820-42F3-914B-8AE0E44FD8B7}" type="presOf" srcId="{5DED03EE-374A-4045-A9F6-77D41AB08AE3}" destId="{642F70D0-FC2C-4B6B-B710-506DD4F50015}" srcOrd="0" destOrd="0" presId="urn:microsoft.com/office/officeart/2005/8/layout/vList3"/>
    <dgm:cxn modelId="{9B4211EE-D8AD-4D93-9954-9AEF0CF7C396}" type="presOf" srcId="{6D88DB7B-C87B-418B-91C3-8B78A444A6F6}" destId="{322986A4-493E-448E-885C-3E5E2A597265}" srcOrd="0" destOrd="0" presId="urn:microsoft.com/office/officeart/2005/8/layout/vList3"/>
    <dgm:cxn modelId="{36CCB4CF-577A-493A-90CE-24D9AD680933}" type="presParOf" srcId="{30DE3380-342A-4583-8245-90EAB56F8755}" destId="{4FEE2966-3983-4F49-8842-0F757623B35A}" srcOrd="0" destOrd="0" presId="urn:microsoft.com/office/officeart/2005/8/layout/vList3"/>
    <dgm:cxn modelId="{5D35CC15-ACE3-4E69-B27C-657D71F5CF10}" type="presParOf" srcId="{4FEE2966-3983-4F49-8842-0F757623B35A}" destId="{6A7E5A1E-1551-45DE-838F-7C50C4B9DAB4}" srcOrd="0" destOrd="0" presId="urn:microsoft.com/office/officeart/2005/8/layout/vList3"/>
    <dgm:cxn modelId="{C1D6F401-BC2F-4222-B90B-66261A195F65}" type="presParOf" srcId="{4FEE2966-3983-4F49-8842-0F757623B35A}" destId="{322986A4-493E-448E-885C-3E5E2A597265}" srcOrd="1" destOrd="0" presId="urn:microsoft.com/office/officeart/2005/8/layout/vList3"/>
    <dgm:cxn modelId="{0F6DAC6A-3D33-4932-83C8-F188E1126395}" type="presParOf" srcId="{30DE3380-342A-4583-8245-90EAB56F8755}" destId="{B0BA2179-0E46-4490-A221-6B8F189197E6}" srcOrd="1" destOrd="0" presId="urn:microsoft.com/office/officeart/2005/8/layout/vList3"/>
    <dgm:cxn modelId="{EB49DD99-8E2E-4936-8F13-C519A430CFB6}" type="presParOf" srcId="{30DE3380-342A-4583-8245-90EAB56F8755}" destId="{CAE10A3B-228C-4394-863F-8FDB7A911AE9}" srcOrd="2" destOrd="0" presId="urn:microsoft.com/office/officeart/2005/8/layout/vList3"/>
    <dgm:cxn modelId="{3CA37BD2-09E8-4239-BCEA-9AFA035697EB}" type="presParOf" srcId="{CAE10A3B-228C-4394-863F-8FDB7A911AE9}" destId="{4EB116CA-40D9-4F8B-9AC4-8156A5CBC13E}" srcOrd="0" destOrd="0" presId="urn:microsoft.com/office/officeart/2005/8/layout/vList3"/>
    <dgm:cxn modelId="{991E2CBA-AADB-410C-A7A2-587CB51B22AD}" type="presParOf" srcId="{CAE10A3B-228C-4394-863F-8FDB7A911AE9}" destId="{62407F84-11BE-4F1F-9CAC-9A930198A890}" srcOrd="1" destOrd="0" presId="urn:microsoft.com/office/officeart/2005/8/layout/vList3"/>
    <dgm:cxn modelId="{AB9B9D32-7BC6-4BFA-85E0-EA3B81B9787D}" type="presParOf" srcId="{30DE3380-342A-4583-8245-90EAB56F8755}" destId="{11F4F023-B529-40DE-B48B-07399C403D6D}" srcOrd="3" destOrd="0" presId="urn:microsoft.com/office/officeart/2005/8/layout/vList3"/>
    <dgm:cxn modelId="{498C1F88-FB79-4C20-A85B-6B86ADFF6BFC}" type="presParOf" srcId="{30DE3380-342A-4583-8245-90EAB56F8755}" destId="{D1B86D9D-886C-45C8-B661-1B3E221A2114}" srcOrd="4" destOrd="0" presId="urn:microsoft.com/office/officeart/2005/8/layout/vList3"/>
    <dgm:cxn modelId="{95E83B61-570C-434D-80E4-ACB46DEA08B8}" type="presParOf" srcId="{D1B86D9D-886C-45C8-B661-1B3E221A2114}" destId="{DE1FD801-B41D-4838-8C77-0897F5591437}" srcOrd="0" destOrd="0" presId="urn:microsoft.com/office/officeart/2005/8/layout/vList3"/>
    <dgm:cxn modelId="{46DCEF52-028E-47D1-AC36-10822593D4BA}" type="presParOf" srcId="{D1B86D9D-886C-45C8-B661-1B3E221A2114}" destId="{72C17479-8585-43F7-AC1B-89883C0D8191}" srcOrd="1" destOrd="0" presId="urn:microsoft.com/office/officeart/2005/8/layout/vList3"/>
    <dgm:cxn modelId="{F360523D-D667-4362-BE11-C7A2E2CB088E}" type="presParOf" srcId="{30DE3380-342A-4583-8245-90EAB56F8755}" destId="{53125D0F-2611-48EA-91D4-AF8AFF41D0FC}" srcOrd="5" destOrd="0" presId="urn:microsoft.com/office/officeart/2005/8/layout/vList3"/>
    <dgm:cxn modelId="{598662AC-42F5-4DAE-9C21-59D629C0BD7A}" type="presParOf" srcId="{30DE3380-342A-4583-8245-90EAB56F8755}" destId="{53A5EFBB-4122-4618-8F5A-8F5A134A4CF8}" srcOrd="6" destOrd="0" presId="urn:microsoft.com/office/officeart/2005/8/layout/vList3"/>
    <dgm:cxn modelId="{C19636AD-9531-4475-A9FF-B727C569B05A}" type="presParOf" srcId="{53A5EFBB-4122-4618-8F5A-8F5A134A4CF8}" destId="{9E4DEEF2-4353-47A2-AD3A-92BE794ECFF5}" srcOrd="0" destOrd="0" presId="urn:microsoft.com/office/officeart/2005/8/layout/vList3"/>
    <dgm:cxn modelId="{EEE1B31F-B5BB-4BDB-A8A5-B91C83D0164B}" type="presParOf" srcId="{53A5EFBB-4122-4618-8F5A-8F5A134A4CF8}" destId="{057D7D10-4B47-4C95-B176-686348D4FA67}" srcOrd="1" destOrd="0" presId="urn:microsoft.com/office/officeart/2005/8/layout/vList3"/>
    <dgm:cxn modelId="{CF6F3BD4-4EAA-4692-B9B3-FF142782FCD8}" type="presParOf" srcId="{30DE3380-342A-4583-8245-90EAB56F8755}" destId="{400FAB57-51FD-4BB8-A839-F3EACF59CD43}" srcOrd="7" destOrd="0" presId="urn:microsoft.com/office/officeart/2005/8/layout/vList3"/>
    <dgm:cxn modelId="{D9B9D687-5738-4345-B6B6-4E11C915F29B}" type="presParOf" srcId="{30DE3380-342A-4583-8245-90EAB56F8755}" destId="{7FC2A176-EBCB-425B-90EF-B758C70AAE80}" srcOrd="8" destOrd="0" presId="urn:microsoft.com/office/officeart/2005/8/layout/vList3"/>
    <dgm:cxn modelId="{5C617C7B-31C2-423C-959C-DDE93DBC4749}" type="presParOf" srcId="{7FC2A176-EBCB-425B-90EF-B758C70AAE80}" destId="{809D1DD0-4807-43D3-8F4D-EF4DE4391326}" srcOrd="0" destOrd="0" presId="urn:microsoft.com/office/officeart/2005/8/layout/vList3"/>
    <dgm:cxn modelId="{433E074B-A995-4BAC-8B6A-EDC77C13F0B9}" type="presParOf" srcId="{7FC2A176-EBCB-425B-90EF-B758C70AAE80}" destId="{A5B86A65-B3F8-45E8-8D5A-3DE2C7906AE4}" srcOrd="1" destOrd="0" presId="urn:microsoft.com/office/officeart/2005/8/layout/vList3"/>
    <dgm:cxn modelId="{1414526C-B58B-499E-A887-059C24B55AC8}" type="presParOf" srcId="{30DE3380-342A-4583-8245-90EAB56F8755}" destId="{533E69C2-4FAE-4FEE-80AE-3BAA7B034B5E}" srcOrd="9" destOrd="0" presId="urn:microsoft.com/office/officeart/2005/8/layout/vList3"/>
    <dgm:cxn modelId="{8EADD05C-074E-45A7-AF2E-2C9911D1217A}" type="presParOf" srcId="{30DE3380-342A-4583-8245-90EAB56F8755}" destId="{7B490B93-8E38-456A-9FE5-1EF06BF28A1E}" srcOrd="10" destOrd="0" presId="urn:microsoft.com/office/officeart/2005/8/layout/vList3"/>
    <dgm:cxn modelId="{16A07211-76D5-4E03-A60C-C615DB5EEC11}" type="presParOf" srcId="{7B490B93-8E38-456A-9FE5-1EF06BF28A1E}" destId="{018A536C-B94C-4B89-AD71-7D0CE5859D77}" srcOrd="0" destOrd="0" presId="urn:microsoft.com/office/officeart/2005/8/layout/vList3"/>
    <dgm:cxn modelId="{B25AB60D-8A7D-4B8B-8B3E-BA9B4BE042F0}" type="presParOf" srcId="{7B490B93-8E38-456A-9FE5-1EF06BF28A1E}" destId="{0AC0D222-030D-4469-9703-ECD22FBD01AB}" srcOrd="1" destOrd="0" presId="urn:microsoft.com/office/officeart/2005/8/layout/vList3"/>
    <dgm:cxn modelId="{4E31B5D0-1FCC-4EDB-A7D0-C3B528082AE0}" type="presParOf" srcId="{30DE3380-342A-4583-8245-90EAB56F8755}" destId="{B996669B-807C-4F5A-BF3B-3C685F1CF23D}" srcOrd="11" destOrd="0" presId="urn:microsoft.com/office/officeart/2005/8/layout/vList3"/>
    <dgm:cxn modelId="{2084FA87-D581-41D8-848C-FE7B6AF31CE9}" type="presParOf" srcId="{30DE3380-342A-4583-8245-90EAB56F8755}" destId="{A1FCA166-C9A5-4F64-BECE-CB183CF2ECC3}" srcOrd="12" destOrd="0" presId="urn:microsoft.com/office/officeart/2005/8/layout/vList3"/>
    <dgm:cxn modelId="{311EF157-3533-4244-8CBC-090B343C9CB4}" type="presParOf" srcId="{A1FCA166-C9A5-4F64-BECE-CB183CF2ECC3}" destId="{3388D453-F002-456A-80C7-B2EB71CB1124}" srcOrd="0" destOrd="0" presId="urn:microsoft.com/office/officeart/2005/8/layout/vList3"/>
    <dgm:cxn modelId="{16E678CF-4B3B-47AB-A4EE-C0418905590B}" type="presParOf" srcId="{A1FCA166-C9A5-4F64-BECE-CB183CF2ECC3}" destId="{642F70D0-FC2C-4B6B-B710-506DD4F500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376E3-0865-4590-89AC-60826456C030}">
      <dsp:nvSpPr>
        <dsp:cNvPr id="0" name=""/>
        <dsp:cNvSpPr/>
      </dsp:nvSpPr>
      <dsp:spPr>
        <a:xfrm>
          <a:off x="3262244" y="2107007"/>
          <a:ext cx="1602453" cy="16024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rgbClr val="002060"/>
              </a:solidFill>
            </a:rPr>
            <a:t>дитина з ООП</a:t>
          </a:r>
        </a:p>
      </dsp:txBody>
      <dsp:txXfrm>
        <a:off x="3496918" y="2341681"/>
        <a:ext cx="1133105" cy="1133105"/>
      </dsp:txXfrm>
    </dsp:sp>
    <dsp:sp modelId="{B272F781-7A9D-47FA-9B67-ADB92E446711}">
      <dsp:nvSpPr>
        <dsp:cNvPr id="0" name=""/>
        <dsp:cNvSpPr/>
      </dsp:nvSpPr>
      <dsp:spPr>
        <a:xfrm rot="16200000">
          <a:off x="3821393" y="1847183"/>
          <a:ext cx="48415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154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>
            <a:solidFill>
              <a:srgbClr val="002060"/>
            </a:solidFill>
          </a:endParaRPr>
        </a:p>
      </dsp:txBody>
      <dsp:txXfrm>
        <a:off x="4051367" y="1852826"/>
        <a:ext cx="24207" cy="24207"/>
      </dsp:txXfrm>
    </dsp:sp>
    <dsp:sp modelId="{B10BEB1C-8DA5-40D9-A7CF-6546D19E3261}">
      <dsp:nvSpPr>
        <dsp:cNvPr id="0" name=""/>
        <dsp:cNvSpPr/>
      </dsp:nvSpPr>
      <dsp:spPr>
        <a:xfrm>
          <a:off x="3262244" y="20399"/>
          <a:ext cx="1602453" cy="16024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</a:rPr>
            <a:t>Потреба в підтримці</a:t>
          </a:r>
        </a:p>
      </dsp:txBody>
      <dsp:txXfrm>
        <a:off x="3496918" y="255073"/>
        <a:ext cx="1133105" cy="1133105"/>
      </dsp:txXfrm>
    </dsp:sp>
    <dsp:sp modelId="{84DC7F6B-564B-46FE-9E7C-BB3C261F98A2}">
      <dsp:nvSpPr>
        <dsp:cNvPr id="0" name=""/>
        <dsp:cNvSpPr/>
      </dsp:nvSpPr>
      <dsp:spPr>
        <a:xfrm rot="20520000">
          <a:off x="4813634" y="2568089"/>
          <a:ext cx="48415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154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>
            <a:solidFill>
              <a:srgbClr val="002060"/>
            </a:solidFill>
          </a:endParaRPr>
        </a:p>
      </dsp:txBody>
      <dsp:txXfrm>
        <a:off x="5043608" y="2573731"/>
        <a:ext cx="24207" cy="24207"/>
      </dsp:txXfrm>
    </dsp:sp>
    <dsp:sp modelId="{F17CDAEA-99B9-4941-9A67-EFB0AA71740C}">
      <dsp:nvSpPr>
        <dsp:cNvPr id="0" name=""/>
        <dsp:cNvSpPr/>
      </dsp:nvSpPr>
      <dsp:spPr>
        <a:xfrm>
          <a:off x="5246726" y="1462209"/>
          <a:ext cx="1602453" cy="1602453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</a:rPr>
            <a:t>Ресурс </a:t>
          </a:r>
        </a:p>
      </dsp:txBody>
      <dsp:txXfrm>
        <a:off x="5481400" y="1696883"/>
        <a:ext cx="1133105" cy="1133105"/>
      </dsp:txXfrm>
    </dsp:sp>
    <dsp:sp modelId="{79FDD6B7-0BAA-4BEA-8ECB-09D4ADC2839A}">
      <dsp:nvSpPr>
        <dsp:cNvPr id="0" name=""/>
        <dsp:cNvSpPr/>
      </dsp:nvSpPr>
      <dsp:spPr>
        <a:xfrm rot="3240000">
          <a:off x="4434632" y="3734538"/>
          <a:ext cx="48415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154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>
            <a:solidFill>
              <a:srgbClr val="002060"/>
            </a:solidFill>
          </a:endParaRPr>
        </a:p>
      </dsp:txBody>
      <dsp:txXfrm>
        <a:off x="4664605" y="3740180"/>
        <a:ext cx="24207" cy="24207"/>
      </dsp:txXfrm>
    </dsp:sp>
    <dsp:sp modelId="{E6A60A50-5EB9-4B66-9EF2-E25D011EAEAC}">
      <dsp:nvSpPr>
        <dsp:cNvPr id="0" name=""/>
        <dsp:cNvSpPr/>
      </dsp:nvSpPr>
      <dsp:spPr>
        <a:xfrm>
          <a:off x="4488721" y="3795108"/>
          <a:ext cx="1602453" cy="1602453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kern="1200" dirty="0">
            <a:solidFill>
              <a:srgbClr val="002060"/>
            </a:solidFill>
          </a:endParaRPr>
        </a:p>
      </dsp:txBody>
      <dsp:txXfrm>
        <a:off x="4723395" y="4029782"/>
        <a:ext cx="1133105" cy="1133105"/>
      </dsp:txXfrm>
    </dsp:sp>
    <dsp:sp modelId="{6DB89418-52AC-4B41-BD48-C6DE7FF50B5B}">
      <dsp:nvSpPr>
        <dsp:cNvPr id="0" name=""/>
        <dsp:cNvSpPr/>
      </dsp:nvSpPr>
      <dsp:spPr>
        <a:xfrm rot="7560000">
          <a:off x="3208155" y="3734538"/>
          <a:ext cx="48415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154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>
            <a:solidFill>
              <a:srgbClr val="002060"/>
            </a:solidFill>
          </a:endParaRPr>
        </a:p>
      </dsp:txBody>
      <dsp:txXfrm rot="10800000">
        <a:off x="3438128" y="3740180"/>
        <a:ext cx="24207" cy="24207"/>
      </dsp:txXfrm>
    </dsp:sp>
    <dsp:sp modelId="{5B7B8189-67B1-4CDD-A16E-EB8C4BCF1E0B}">
      <dsp:nvSpPr>
        <dsp:cNvPr id="0" name=""/>
        <dsp:cNvSpPr/>
      </dsp:nvSpPr>
      <dsp:spPr>
        <a:xfrm>
          <a:off x="2035767" y="3795108"/>
          <a:ext cx="1602453" cy="1602453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</a:rPr>
            <a:t>Унікальна </a:t>
          </a:r>
        </a:p>
      </dsp:txBody>
      <dsp:txXfrm>
        <a:off x="2270441" y="4029782"/>
        <a:ext cx="1133105" cy="1133105"/>
      </dsp:txXfrm>
    </dsp:sp>
    <dsp:sp modelId="{CDA271D3-2474-4E64-8608-CDC8D059DDAB}">
      <dsp:nvSpPr>
        <dsp:cNvPr id="0" name=""/>
        <dsp:cNvSpPr/>
      </dsp:nvSpPr>
      <dsp:spPr>
        <a:xfrm rot="11880000">
          <a:off x="2829152" y="2568089"/>
          <a:ext cx="48415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154" y="17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>
            <a:solidFill>
              <a:srgbClr val="002060"/>
            </a:solidFill>
          </a:endParaRPr>
        </a:p>
      </dsp:txBody>
      <dsp:txXfrm rot="10800000">
        <a:off x="3059126" y="2573731"/>
        <a:ext cx="24207" cy="24207"/>
      </dsp:txXfrm>
    </dsp:sp>
    <dsp:sp modelId="{E7BD86EB-8BEA-4AD5-86D2-AFCB48ABBFD4}">
      <dsp:nvSpPr>
        <dsp:cNvPr id="0" name=""/>
        <dsp:cNvSpPr/>
      </dsp:nvSpPr>
      <dsp:spPr>
        <a:xfrm>
          <a:off x="1277762" y="1462209"/>
          <a:ext cx="1602453" cy="160245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002060"/>
              </a:solidFill>
            </a:rPr>
            <a:t>?</a:t>
          </a:r>
        </a:p>
      </dsp:txBody>
      <dsp:txXfrm>
        <a:off x="1512436" y="1696883"/>
        <a:ext cx="1133105" cy="1133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E2958-1FBF-4794-99D0-DC73BAFE74FF}">
      <dsp:nvSpPr>
        <dsp:cNvPr id="0" name=""/>
        <dsp:cNvSpPr/>
      </dsp:nvSpPr>
      <dsp:spPr>
        <a:xfrm>
          <a:off x="2587833" y="-25195"/>
          <a:ext cx="2951274" cy="192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002060"/>
              </a:solidFill>
            </a:rPr>
            <a:t>Соціальна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діяльність</a:t>
          </a:r>
          <a:r>
            <a:rPr lang="ru-RU" sz="1800" b="1" kern="1200" dirty="0">
              <a:solidFill>
                <a:srgbClr val="002060"/>
              </a:solidFill>
            </a:rPr>
            <a:t>: </a:t>
          </a:r>
          <a:r>
            <a:rPr lang="ru-RU" sz="1800" kern="1200" dirty="0" err="1">
              <a:solidFill>
                <a:srgbClr val="002060"/>
              </a:solidFill>
            </a:rPr>
            <a:t>тренує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kern="1200" dirty="0" err="1">
              <a:solidFill>
                <a:srgbClr val="002060"/>
              </a:solidFill>
            </a:rPr>
            <a:t>навички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kern="1200" dirty="0" err="1">
              <a:solidFill>
                <a:srgbClr val="002060"/>
              </a:solidFill>
            </a:rPr>
            <a:t>спілкування</a:t>
          </a:r>
          <a:r>
            <a:rPr lang="ru-RU" sz="1800" kern="1200" dirty="0">
              <a:solidFill>
                <a:srgbClr val="002060"/>
              </a:solidFill>
            </a:rPr>
            <a:t> (</a:t>
          </a:r>
          <a:r>
            <a:rPr lang="ru-RU" sz="1800" kern="1200" dirty="0" err="1">
              <a:solidFill>
                <a:srgbClr val="002060"/>
              </a:solidFill>
            </a:rPr>
            <a:t>вітання</a:t>
          </a:r>
          <a:r>
            <a:rPr lang="ru-RU" sz="1800" kern="1200" dirty="0">
              <a:solidFill>
                <a:srgbClr val="002060"/>
              </a:solidFill>
            </a:rPr>
            <a:t>, </a:t>
          </a:r>
          <a:r>
            <a:rPr lang="ru-RU" sz="1800" kern="1200" dirty="0" err="1">
              <a:solidFill>
                <a:srgbClr val="002060"/>
              </a:solidFill>
            </a:rPr>
            <a:t>прохання</a:t>
          </a:r>
          <a:r>
            <a:rPr lang="ru-RU" sz="1800" kern="1200" dirty="0">
              <a:solidFill>
                <a:srgbClr val="002060"/>
              </a:solidFill>
            </a:rPr>
            <a:t> про </a:t>
          </a:r>
          <a:r>
            <a:rPr lang="ru-RU" sz="1800" kern="1200" dirty="0" err="1">
              <a:solidFill>
                <a:srgbClr val="002060"/>
              </a:solidFill>
            </a:rPr>
            <a:t>допомогу</a:t>
          </a:r>
          <a:r>
            <a:rPr lang="ru-RU" sz="1800" kern="1200" dirty="0">
              <a:solidFill>
                <a:srgbClr val="002060"/>
              </a:solidFill>
            </a:rPr>
            <a:t>, робота в </a:t>
          </a:r>
          <a:r>
            <a:rPr lang="ru-RU" sz="1800" kern="1200" dirty="0" err="1">
              <a:solidFill>
                <a:srgbClr val="002060"/>
              </a:solidFill>
            </a:rPr>
            <a:t>парі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kern="1200" dirty="0" err="1">
              <a:solidFill>
                <a:srgbClr val="002060"/>
              </a:solidFill>
            </a:rPr>
            <a:t>чи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kern="1200" dirty="0" err="1">
              <a:solidFill>
                <a:srgbClr val="002060"/>
              </a:solidFill>
            </a:rPr>
            <a:t>групі</a:t>
          </a:r>
          <a:r>
            <a:rPr lang="ru-RU" sz="1800" kern="1200" dirty="0">
              <a:solidFill>
                <a:srgbClr val="002060"/>
              </a:solidFill>
            </a:rPr>
            <a:t>).</a:t>
          </a:r>
          <a:endParaRPr lang="uk-UA" sz="1800" kern="1200" dirty="0">
            <a:solidFill>
              <a:srgbClr val="002060"/>
            </a:solidFill>
          </a:endParaRPr>
        </a:p>
      </dsp:txBody>
      <dsp:txXfrm>
        <a:off x="2681891" y="68863"/>
        <a:ext cx="2763158" cy="1738680"/>
      </dsp:txXfrm>
    </dsp:sp>
    <dsp:sp modelId="{2FDB509D-61B6-4B33-9F40-78A1D1A38153}">
      <dsp:nvSpPr>
        <dsp:cNvPr id="0" name=""/>
        <dsp:cNvSpPr/>
      </dsp:nvSpPr>
      <dsp:spPr>
        <a:xfrm>
          <a:off x="3318487" y="1590681"/>
          <a:ext cx="4619650" cy="4619650"/>
        </a:xfrm>
        <a:custGeom>
          <a:avLst/>
          <a:gdLst/>
          <a:ahLst/>
          <a:cxnLst/>
          <a:rect l="0" t="0" r="0" b="0"/>
          <a:pathLst>
            <a:path>
              <a:moveTo>
                <a:pt x="2228908" y="1417"/>
              </a:moveTo>
              <a:arcTo wR="2309825" hR="2309825" stAng="16079546" swAng="121635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90234-76F2-4488-94E9-EF7E65949499}">
      <dsp:nvSpPr>
        <dsp:cNvPr id="0" name=""/>
        <dsp:cNvSpPr/>
      </dsp:nvSpPr>
      <dsp:spPr>
        <a:xfrm>
          <a:off x="5175667" y="1709671"/>
          <a:ext cx="2951274" cy="1926796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002060"/>
              </a:solidFill>
            </a:rPr>
            <a:t>Емоційно-вольова</a:t>
          </a:r>
          <a:r>
            <a:rPr lang="ru-RU" sz="1800" b="1" kern="1200" dirty="0">
              <a:solidFill>
                <a:srgbClr val="002060"/>
              </a:solidFill>
            </a:rPr>
            <a:t> сфера: </a:t>
          </a:r>
          <a:r>
            <a:rPr lang="ru-RU" sz="1800" kern="1200" dirty="0" err="1">
              <a:solidFill>
                <a:srgbClr val="002060"/>
              </a:solidFill>
            </a:rPr>
            <a:t>поступово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kern="1200" dirty="0" err="1">
              <a:solidFill>
                <a:srgbClr val="002060"/>
              </a:solidFill>
            </a:rPr>
            <a:t>долає</a:t>
          </a:r>
          <a:r>
            <a:rPr lang="ru-RU" sz="1800" kern="1200" dirty="0">
              <a:solidFill>
                <a:srgbClr val="002060"/>
              </a:solidFill>
            </a:rPr>
            <a:t> страх </a:t>
          </a:r>
          <a:r>
            <a:rPr lang="ru-RU" sz="1800" kern="1200" dirty="0" err="1">
              <a:solidFill>
                <a:srgbClr val="002060"/>
              </a:solidFill>
            </a:rPr>
            <a:t>помилок</a:t>
          </a:r>
          <a:r>
            <a:rPr lang="ru-RU" sz="1800" kern="1200" dirty="0">
              <a:solidFill>
                <a:srgbClr val="002060"/>
              </a:solidFill>
            </a:rPr>
            <a:t>, </a:t>
          </a:r>
          <a:r>
            <a:rPr lang="ru-RU" sz="1800" kern="1200" dirty="0" err="1">
              <a:solidFill>
                <a:srgbClr val="002060"/>
              </a:solidFill>
            </a:rPr>
            <a:t>вчиться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kern="1200" dirty="0" err="1">
              <a:solidFill>
                <a:srgbClr val="002060"/>
              </a:solidFill>
            </a:rPr>
            <a:t>контролювати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kern="1200" dirty="0" err="1">
              <a:solidFill>
                <a:srgbClr val="002060"/>
              </a:solidFill>
            </a:rPr>
            <a:t>емоції</a:t>
          </a:r>
          <a:r>
            <a:rPr lang="ru-RU" sz="1800" kern="1200" dirty="0">
              <a:solidFill>
                <a:srgbClr val="002060"/>
              </a:solidFill>
            </a:rPr>
            <a:t>, </a:t>
          </a:r>
          <a:r>
            <a:rPr lang="ru-RU" sz="1800" kern="1200" dirty="0" err="1">
              <a:solidFill>
                <a:srgbClr val="002060"/>
              </a:solidFill>
            </a:rPr>
            <a:t>радіє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kern="1200" dirty="0" err="1">
              <a:solidFill>
                <a:srgbClr val="002060"/>
              </a:solidFill>
            </a:rPr>
            <a:t>власним</a:t>
          </a:r>
          <a:r>
            <a:rPr lang="ru-RU" sz="1800" kern="1200" dirty="0">
              <a:solidFill>
                <a:srgbClr val="002060"/>
              </a:solidFill>
            </a:rPr>
            <a:t> маленьким перемогам.</a:t>
          </a:r>
          <a:endParaRPr lang="uk-UA" sz="1800" kern="1200" dirty="0">
            <a:solidFill>
              <a:srgbClr val="002060"/>
            </a:solidFill>
          </a:endParaRPr>
        </a:p>
      </dsp:txBody>
      <dsp:txXfrm>
        <a:off x="5269725" y="1803729"/>
        <a:ext cx="2763158" cy="1738680"/>
      </dsp:txXfrm>
    </dsp:sp>
    <dsp:sp modelId="{3CDA47EE-F722-4BB1-9132-70CF6B1D15BA}">
      <dsp:nvSpPr>
        <dsp:cNvPr id="0" name=""/>
        <dsp:cNvSpPr/>
      </dsp:nvSpPr>
      <dsp:spPr>
        <a:xfrm>
          <a:off x="3768513" y="3584390"/>
          <a:ext cx="4619650" cy="4619650"/>
        </a:xfrm>
        <a:custGeom>
          <a:avLst/>
          <a:gdLst/>
          <a:ahLst/>
          <a:cxnLst/>
          <a:rect l="0" t="0" r="0" b="0"/>
          <a:pathLst>
            <a:path>
              <a:moveTo>
                <a:pt x="2803332" y="53336"/>
              </a:moveTo>
              <a:arcTo wR="2309825" hR="2309825" stAng="16940200" swAng="866688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3F90E-DCEB-4250-B5C6-A756F23D315C}">
      <dsp:nvSpPr>
        <dsp:cNvPr id="0" name=""/>
        <dsp:cNvSpPr/>
      </dsp:nvSpPr>
      <dsp:spPr>
        <a:xfrm>
          <a:off x="5175667" y="3834838"/>
          <a:ext cx="2951274" cy="192679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002060"/>
              </a:solidFill>
            </a:rPr>
            <a:t>Рефлексія</a:t>
          </a:r>
          <a:r>
            <a:rPr lang="ru-RU" sz="1800" b="1" kern="1200" dirty="0">
              <a:solidFill>
                <a:srgbClr val="002060"/>
              </a:solidFill>
            </a:rPr>
            <a:t>: </a:t>
          </a:r>
          <a:r>
            <a:rPr lang="ru-RU" sz="1800" kern="1200" dirty="0" err="1">
              <a:solidFill>
                <a:srgbClr val="002060"/>
              </a:solidFill>
            </a:rPr>
            <a:t>вчиться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kern="1200" dirty="0" err="1">
              <a:solidFill>
                <a:srgbClr val="002060"/>
              </a:solidFill>
            </a:rPr>
            <a:t>оцінювати</a:t>
          </a:r>
          <a:r>
            <a:rPr lang="ru-RU" sz="1800" kern="1200" dirty="0">
              <a:solidFill>
                <a:srgbClr val="002060"/>
              </a:solidFill>
            </a:rPr>
            <a:t> себе — «</a:t>
          </a:r>
          <a:r>
            <a:rPr lang="ru-RU" sz="1800" kern="1200" dirty="0" err="1">
              <a:solidFill>
                <a:srgbClr val="002060"/>
              </a:solidFill>
            </a:rPr>
            <a:t>що</a:t>
          </a:r>
          <a:r>
            <a:rPr lang="ru-RU" sz="1800" kern="1200" dirty="0">
              <a:solidFill>
                <a:srgbClr val="002060"/>
              </a:solidFill>
            </a:rPr>
            <a:t> я </a:t>
          </a:r>
          <a:r>
            <a:rPr lang="ru-RU" sz="1800" kern="1200" dirty="0" err="1">
              <a:solidFill>
                <a:srgbClr val="002060"/>
              </a:solidFill>
            </a:rPr>
            <a:t>зробив</a:t>
          </a:r>
          <a:r>
            <a:rPr lang="ru-RU" sz="1800" kern="1200" dirty="0">
              <a:solidFill>
                <a:srgbClr val="002060"/>
              </a:solidFill>
            </a:rPr>
            <a:t> сам», «де </a:t>
          </a:r>
          <a:r>
            <a:rPr lang="ru-RU" sz="1800" kern="1200" dirty="0" err="1">
              <a:solidFill>
                <a:srgbClr val="002060"/>
              </a:solidFill>
            </a:rPr>
            <a:t>мені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kern="1200" dirty="0" err="1">
              <a:solidFill>
                <a:srgbClr val="002060"/>
              </a:solidFill>
            </a:rPr>
            <a:t>ще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kern="1200" dirty="0" err="1">
              <a:solidFill>
                <a:srgbClr val="002060"/>
              </a:solidFill>
            </a:rPr>
            <a:t>потрібна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kern="1200" dirty="0" err="1">
              <a:solidFill>
                <a:srgbClr val="002060"/>
              </a:solidFill>
            </a:rPr>
            <a:t>допомога</a:t>
          </a:r>
          <a:r>
            <a:rPr lang="ru-RU" sz="1800" kern="1200" dirty="0">
              <a:solidFill>
                <a:srgbClr val="002060"/>
              </a:solidFill>
            </a:rPr>
            <a:t>».</a:t>
          </a:r>
          <a:endParaRPr lang="uk-UA" sz="1800" kern="1200" dirty="0">
            <a:solidFill>
              <a:srgbClr val="002060"/>
            </a:solidFill>
          </a:endParaRPr>
        </a:p>
      </dsp:txBody>
      <dsp:txXfrm>
        <a:off x="5269725" y="3928896"/>
        <a:ext cx="2763158" cy="1738680"/>
      </dsp:txXfrm>
    </dsp:sp>
    <dsp:sp modelId="{EED76487-ECD6-4D42-B201-6E56FFAB69BE}">
      <dsp:nvSpPr>
        <dsp:cNvPr id="0" name=""/>
        <dsp:cNvSpPr/>
      </dsp:nvSpPr>
      <dsp:spPr>
        <a:xfrm>
          <a:off x="1921363" y="1545789"/>
          <a:ext cx="4619650" cy="4619650"/>
        </a:xfrm>
        <a:custGeom>
          <a:avLst/>
          <a:gdLst/>
          <a:ahLst/>
          <a:cxnLst/>
          <a:rect l="0" t="0" r="0" b="0"/>
          <a:pathLst>
            <a:path>
              <a:moveTo>
                <a:pt x="3592960" y="4230464"/>
              </a:moveTo>
              <a:arcTo wR="2309825" hR="2309825" stAng="3375240" swAng="4049520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D03D6-63F2-4593-A762-E500240DE92D}">
      <dsp:nvSpPr>
        <dsp:cNvPr id="0" name=""/>
        <dsp:cNvSpPr/>
      </dsp:nvSpPr>
      <dsp:spPr>
        <a:xfrm>
          <a:off x="175041" y="3834838"/>
          <a:ext cx="2951274" cy="1926796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002060"/>
              </a:solidFill>
            </a:rPr>
            <a:t>Пізнавальна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діяльність</a:t>
          </a:r>
          <a:r>
            <a:rPr lang="ru-RU" sz="1800" b="1" kern="1200" dirty="0">
              <a:solidFill>
                <a:srgbClr val="002060"/>
              </a:solidFill>
            </a:rPr>
            <a:t>: </a:t>
          </a:r>
          <a:r>
            <a:rPr lang="ru-RU" sz="1800" kern="1200" dirty="0" err="1">
              <a:solidFill>
                <a:srgbClr val="002060"/>
              </a:solidFill>
            </a:rPr>
            <a:t>вчиться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kern="1200" dirty="0" err="1">
              <a:solidFill>
                <a:srgbClr val="002060"/>
              </a:solidFill>
            </a:rPr>
            <a:t>діяти</a:t>
          </a:r>
          <a:r>
            <a:rPr lang="ru-RU" sz="1800" kern="1200" dirty="0">
              <a:solidFill>
                <a:srgbClr val="002060"/>
              </a:solidFill>
            </a:rPr>
            <a:t> за </a:t>
          </a:r>
          <a:r>
            <a:rPr lang="ru-RU" sz="1800" kern="1200" dirty="0" err="1">
              <a:solidFill>
                <a:srgbClr val="002060"/>
              </a:solidFill>
            </a:rPr>
            <a:t>інструкцією</a:t>
          </a:r>
          <a:r>
            <a:rPr lang="ru-RU" sz="1800" kern="1200" dirty="0">
              <a:solidFill>
                <a:srgbClr val="002060"/>
              </a:solidFill>
            </a:rPr>
            <a:t>, </a:t>
          </a:r>
          <a:r>
            <a:rPr lang="ru-RU" sz="1800" kern="1200" dirty="0" err="1">
              <a:solidFill>
                <a:srgbClr val="002060"/>
              </a:solidFill>
            </a:rPr>
            <a:t>повторювати</a:t>
          </a:r>
          <a:r>
            <a:rPr lang="ru-RU" sz="1800" kern="1200" dirty="0">
              <a:solidFill>
                <a:srgbClr val="002060"/>
              </a:solidFill>
            </a:rPr>
            <a:t> алгоритм, </a:t>
          </a:r>
          <a:r>
            <a:rPr lang="ru-RU" sz="1800" kern="1200" dirty="0" err="1">
              <a:solidFill>
                <a:srgbClr val="002060"/>
              </a:solidFill>
            </a:rPr>
            <a:t>виконувати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kern="1200" dirty="0" err="1">
              <a:solidFill>
                <a:srgbClr val="002060"/>
              </a:solidFill>
            </a:rPr>
            <a:t>завдання</a:t>
          </a:r>
          <a:r>
            <a:rPr lang="ru-RU" sz="1800" kern="1200" dirty="0">
              <a:solidFill>
                <a:srgbClr val="002060"/>
              </a:solidFill>
            </a:rPr>
            <a:t> крок за кроком.</a:t>
          </a:r>
          <a:endParaRPr lang="uk-UA" sz="1800" kern="1200" dirty="0">
            <a:solidFill>
              <a:srgbClr val="002060"/>
            </a:solidFill>
          </a:endParaRPr>
        </a:p>
      </dsp:txBody>
      <dsp:txXfrm>
        <a:off x="269099" y="3928896"/>
        <a:ext cx="2763158" cy="1738680"/>
      </dsp:txXfrm>
    </dsp:sp>
    <dsp:sp modelId="{3E6945A2-4A33-4E34-99FE-C459F8EDD34A}">
      <dsp:nvSpPr>
        <dsp:cNvPr id="0" name=""/>
        <dsp:cNvSpPr/>
      </dsp:nvSpPr>
      <dsp:spPr>
        <a:xfrm>
          <a:off x="-423137" y="3713881"/>
          <a:ext cx="4619650" cy="4619650"/>
        </a:xfrm>
        <a:custGeom>
          <a:avLst/>
          <a:gdLst/>
          <a:ahLst/>
          <a:cxnLst/>
          <a:rect l="0" t="0" r="0" b="0"/>
          <a:pathLst>
            <a:path>
              <a:moveTo>
                <a:pt x="1576525" y="119490"/>
              </a:moveTo>
              <a:arcTo wR="2309825" hR="2309825" stAng="15089402" swAng="672865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E3F5A-521E-47C1-9E8A-C8729C06545A}">
      <dsp:nvSpPr>
        <dsp:cNvPr id="0" name=""/>
        <dsp:cNvSpPr/>
      </dsp:nvSpPr>
      <dsp:spPr>
        <a:xfrm>
          <a:off x="0" y="1805203"/>
          <a:ext cx="2951274" cy="192679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002060"/>
              </a:solidFill>
            </a:rPr>
            <a:t>Практична діяльність: </a:t>
          </a:r>
          <a:r>
            <a:rPr lang="uk-UA" sz="1800" kern="1200" dirty="0">
              <a:solidFill>
                <a:srgbClr val="002060"/>
              </a:solidFill>
            </a:rPr>
            <a:t>пробує виконувати побутові та навчальні дії самостійно (збирає портфель, користується приладдям, одягається).</a:t>
          </a:r>
        </a:p>
      </dsp:txBody>
      <dsp:txXfrm>
        <a:off x="94058" y="1899261"/>
        <a:ext cx="2763158" cy="1738680"/>
      </dsp:txXfrm>
    </dsp:sp>
    <dsp:sp modelId="{0C27DA5C-18DE-4C75-AFC5-E5045B9E65B9}">
      <dsp:nvSpPr>
        <dsp:cNvPr id="0" name=""/>
        <dsp:cNvSpPr/>
      </dsp:nvSpPr>
      <dsp:spPr>
        <a:xfrm>
          <a:off x="391700" y="1589605"/>
          <a:ext cx="4619650" cy="4619650"/>
        </a:xfrm>
        <a:custGeom>
          <a:avLst/>
          <a:gdLst/>
          <a:ahLst/>
          <a:cxnLst/>
          <a:rect l="0" t="0" r="0" b="0"/>
          <a:pathLst>
            <a:path>
              <a:moveTo>
                <a:pt x="1343444" y="211873"/>
              </a:moveTo>
              <a:arcTo wR="2309825" hR="2309825" stAng="14716066" swAng="1301460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C05D6-1A7C-4359-94E3-D4E3C3780D52}">
      <dsp:nvSpPr>
        <dsp:cNvPr id="0" name=""/>
        <dsp:cNvSpPr/>
      </dsp:nvSpPr>
      <dsp:spPr>
        <a:xfrm>
          <a:off x="0" y="656034"/>
          <a:ext cx="3393753" cy="20362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bg1"/>
              </a:solidFill>
            </a:rPr>
            <a:t>Індивідуальні</a:t>
          </a:r>
          <a:r>
            <a:rPr lang="ru-RU" sz="2000" b="1" kern="1200" dirty="0">
              <a:solidFill>
                <a:schemeClr val="bg1"/>
              </a:solidFill>
            </a:rPr>
            <a:t> </a:t>
          </a:r>
          <a:r>
            <a:rPr lang="ru-RU" sz="2000" b="1" kern="1200" dirty="0" err="1">
              <a:solidFill>
                <a:schemeClr val="bg1"/>
              </a:solidFill>
            </a:rPr>
            <a:t>консультації</a:t>
          </a:r>
          <a:r>
            <a:rPr lang="ru-RU" sz="2000" b="1" kern="1200" dirty="0">
              <a:solidFill>
                <a:schemeClr val="bg1"/>
              </a:solidFill>
            </a:rPr>
            <a:t> з батьками (</a:t>
          </a:r>
          <a:r>
            <a:rPr lang="ru-RU" sz="2000" b="1" kern="1200" dirty="0" err="1">
              <a:solidFill>
                <a:schemeClr val="bg1"/>
              </a:solidFill>
            </a:rPr>
            <a:t>аналіз</a:t>
          </a:r>
          <a:r>
            <a:rPr lang="ru-RU" sz="2000" b="1" kern="1200" dirty="0">
              <a:solidFill>
                <a:schemeClr val="bg1"/>
              </a:solidFill>
            </a:rPr>
            <a:t> потреб </a:t>
          </a:r>
          <a:r>
            <a:rPr lang="ru-RU" sz="2000" b="1" kern="1200" dirty="0" err="1">
              <a:solidFill>
                <a:schemeClr val="bg1"/>
              </a:solidFill>
            </a:rPr>
            <a:t>дитини</a:t>
          </a:r>
          <a:r>
            <a:rPr lang="ru-RU" sz="2000" b="1" kern="1200" dirty="0">
              <a:solidFill>
                <a:schemeClr val="bg1"/>
              </a:solidFill>
            </a:rPr>
            <a:t>, </a:t>
          </a:r>
          <a:r>
            <a:rPr lang="ru-RU" sz="2000" b="1" kern="1200" dirty="0" err="1">
              <a:solidFill>
                <a:schemeClr val="bg1"/>
              </a:solidFill>
            </a:rPr>
            <a:t>визначення</a:t>
          </a:r>
          <a:r>
            <a:rPr lang="ru-RU" sz="2000" b="1" kern="1200" dirty="0">
              <a:solidFill>
                <a:schemeClr val="bg1"/>
              </a:solidFill>
            </a:rPr>
            <a:t> «маленьких </a:t>
          </a:r>
          <a:r>
            <a:rPr lang="ru-RU" sz="2000" b="1" kern="1200" dirty="0" err="1">
              <a:solidFill>
                <a:schemeClr val="bg1"/>
              </a:solidFill>
            </a:rPr>
            <a:t>кроків</a:t>
          </a:r>
          <a:r>
            <a:rPr lang="ru-RU" sz="2000" b="1" kern="1200" dirty="0">
              <a:solidFill>
                <a:schemeClr val="bg1"/>
              </a:solidFill>
            </a:rPr>
            <a:t>»).</a:t>
          </a:r>
          <a:endParaRPr lang="uk-UA" sz="2000" b="1" kern="1200" dirty="0">
            <a:solidFill>
              <a:schemeClr val="bg1"/>
            </a:solidFill>
          </a:endParaRPr>
        </a:p>
      </dsp:txBody>
      <dsp:txXfrm>
        <a:off x="0" y="656034"/>
        <a:ext cx="3393753" cy="2036252"/>
      </dsp:txXfrm>
    </dsp:sp>
    <dsp:sp modelId="{9931A1F0-2DEF-4F05-8225-912629F0A6DF}">
      <dsp:nvSpPr>
        <dsp:cNvPr id="0" name=""/>
        <dsp:cNvSpPr/>
      </dsp:nvSpPr>
      <dsp:spPr>
        <a:xfrm>
          <a:off x="3733128" y="656034"/>
          <a:ext cx="3393753" cy="2036252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bg1"/>
              </a:solidFill>
            </a:rPr>
            <a:t>Спільні</a:t>
          </a:r>
          <a:r>
            <a:rPr lang="ru-RU" sz="2000" b="1" kern="1200" dirty="0">
              <a:solidFill>
                <a:schemeClr val="bg1"/>
              </a:solidFill>
            </a:rPr>
            <a:t> </a:t>
          </a:r>
          <a:r>
            <a:rPr lang="ru-RU" sz="2000" b="1" kern="1200" dirty="0" err="1">
              <a:solidFill>
                <a:schemeClr val="bg1"/>
              </a:solidFill>
            </a:rPr>
            <a:t>зустрічі</a:t>
          </a:r>
          <a:r>
            <a:rPr lang="ru-RU" sz="2000" b="1" kern="1200" dirty="0">
              <a:solidFill>
                <a:schemeClr val="bg1"/>
              </a:solidFill>
            </a:rPr>
            <a:t> учитель – </a:t>
          </a:r>
          <a:r>
            <a:rPr lang="ru-RU" sz="2000" b="1" kern="1200" dirty="0" err="1">
              <a:solidFill>
                <a:schemeClr val="bg1"/>
              </a:solidFill>
            </a:rPr>
            <a:t>асистент</a:t>
          </a:r>
          <a:r>
            <a:rPr lang="ru-RU" sz="2000" b="1" kern="1200" dirty="0">
              <a:solidFill>
                <a:schemeClr val="bg1"/>
              </a:solidFill>
            </a:rPr>
            <a:t> – родина (</a:t>
          </a:r>
          <a:r>
            <a:rPr lang="ru-RU" sz="2000" b="1" kern="1200" dirty="0" err="1">
              <a:solidFill>
                <a:schemeClr val="bg1"/>
              </a:solidFill>
            </a:rPr>
            <a:t>узгодження</a:t>
          </a:r>
          <a:r>
            <a:rPr lang="ru-RU" sz="2000" b="1" kern="1200" dirty="0">
              <a:solidFill>
                <a:schemeClr val="bg1"/>
              </a:solidFill>
            </a:rPr>
            <a:t> плану </a:t>
          </a:r>
          <a:r>
            <a:rPr lang="ru-RU" sz="2000" b="1" kern="1200" dirty="0" err="1">
              <a:solidFill>
                <a:schemeClr val="bg1"/>
              </a:solidFill>
            </a:rPr>
            <a:t>дій</a:t>
          </a:r>
          <a:r>
            <a:rPr lang="ru-RU" sz="2000" b="1" kern="1200" dirty="0">
              <a:solidFill>
                <a:schemeClr val="bg1"/>
              </a:solidFill>
            </a:rPr>
            <a:t>).</a:t>
          </a:r>
          <a:endParaRPr lang="uk-UA" sz="2000" b="1" kern="1200" dirty="0">
            <a:solidFill>
              <a:schemeClr val="bg1"/>
            </a:solidFill>
          </a:endParaRPr>
        </a:p>
      </dsp:txBody>
      <dsp:txXfrm>
        <a:off x="3733128" y="656034"/>
        <a:ext cx="3393753" cy="2036252"/>
      </dsp:txXfrm>
    </dsp:sp>
    <dsp:sp modelId="{BFCE13E0-AB2D-46D0-B392-8AB580BAD4C4}">
      <dsp:nvSpPr>
        <dsp:cNvPr id="0" name=""/>
        <dsp:cNvSpPr/>
      </dsp:nvSpPr>
      <dsp:spPr>
        <a:xfrm>
          <a:off x="7466257" y="656034"/>
          <a:ext cx="3393753" cy="2036252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bg1"/>
              </a:solidFill>
            </a:rPr>
            <a:t>Щоденник</a:t>
          </a:r>
          <a:r>
            <a:rPr lang="ru-RU" sz="2000" b="1" kern="1200" dirty="0">
              <a:solidFill>
                <a:schemeClr val="bg1"/>
              </a:solidFill>
            </a:rPr>
            <a:t> </a:t>
          </a:r>
          <a:r>
            <a:rPr lang="ru-RU" sz="2000" b="1" kern="1200" dirty="0" err="1">
              <a:solidFill>
                <a:schemeClr val="bg1"/>
              </a:solidFill>
            </a:rPr>
            <a:t>спостережень</a:t>
          </a:r>
          <a:r>
            <a:rPr lang="ru-RU" sz="2000" b="1" kern="1200" dirty="0">
              <a:solidFill>
                <a:schemeClr val="bg1"/>
              </a:solidFill>
            </a:rPr>
            <a:t> / </a:t>
          </a:r>
          <a:r>
            <a:rPr lang="ru-RU" sz="2000" b="1" kern="1200" dirty="0" err="1">
              <a:solidFill>
                <a:schemeClr val="bg1"/>
              </a:solidFill>
            </a:rPr>
            <a:t>зворотного</a:t>
          </a:r>
          <a:r>
            <a:rPr lang="ru-RU" sz="2000" b="1" kern="1200" dirty="0">
              <a:solidFill>
                <a:schemeClr val="bg1"/>
              </a:solidFill>
            </a:rPr>
            <a:t> </a:t>
          </a:r>
          <a:r>
            <a:rPr lang="ru-RU" sz="2000" b="1" kern="1200" dirty="0" err="1">
              <a:solidFill>
                <a:schemeClr val="bg1"/>
              </a:solidFill>
            </a:rPr>
            <a:t>зв’язку</a:t>
          </a:r>
          <a:r>
            <a:rPr lang="ru-RU" sz="2000" b="1" kern="1200" dirty="0">
              <a:solidFill>
                <a:schemeClr val="bg1"/>
              </a:solidFill>
            </a:rPr>
            <a:t> (</a:t>
          </a:r>
          <a:r>
            <a:rPr lang="ru-RU" sz="2000" b="1" kern="1200" dirty="0" err="1">
              <a:solidFill>
                <a:schemeClr val="bg1"/>
              </a:solidFill>
            </a:rPr>
            <a:t>короткі</a:t>
          </a:r>
          <a:r>
            <a:rPr lang="ru-RU" sz="2000" b="1" kern="1200" dirty="0">
              <a:solidFill>
                <a:schemeClr val="bg1"/>
              </a:solidFill>
            </a:rPr>
            <a:t> записи </a:t>
          </a:r>
          <a:r>
            <a:rPr lang="ru-RU" sz="2000" b="1" kern="1200" dirty="0" err="1">
              <a:solidFill>
                <a:schemeClr val="bg1"/>
              </a:solidFill>
            </a:rPr>
            <a:t>між</a:t>
          </a:r>
          <a:r>
            <a:rPr lang="ru-RU" sz="2000" b="1" kern="1200" dirty="0">
              <a:solidFill>
                <a:schemeClr val="bg1"/>
              </a:solidFill>
            </a:rPr>
            <a:t> школою і родиною).</a:t>
          </a:r>
          <a:endParaRPr lang="uk-UA" sz="2000" b="1" kern="1200" dirty="0">
            <a:solidFill>
              <a:schemeClr val="bg1"/>
            </a:solidFill>
          </a:endParaRPr>
        </a:p>
      </dsp:txBody>
      <dsp:txXfrm>
        <a:off x="7466257" y="656034"/>
        <a:ext cx="3393753" cy="2036252"/>
      </dsp:txXfrm>
    </dsp:sp>
    <dsp:sp modelId="{4A111E44-FB3A-4ACC-BAF7-D43289763FCE}">
      <dsp:nvSpPr>
        <dsp:cNvPr id="0" name=""/>
        <dsp:cNvSpPr/>
      </dsp:nvSpPr>
      <dsp:spPr>
        <a:xfrm>
          <a:off x="0" y="3031662"/>
          <a:ext cx="3393753" cy="2036252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1"/>
              </a:solidFill>
            </a:rPr>
            <a:t>Батьківські клуби / тренінги (обмін досвідом, психологічна підтримка).</a:t>
          </a:r>
        </a:p>
      </dsp:txBody>
      <dsp:txXfrm>
        <a:off x="0" y="3031662"/>
        <a:ext cx="3393753" cy="2036252"/>
      </dsp:txXfrm>
    </dsp:sp>
    <dsp:sp modelId="{0F162F79-4ED4-40A9-B57D-35EB37E69630}">
      <dsp:nvSpPr>
        <dsp:cNvPr id="0" name=""/>
        <dsp:cNvSpPr/>
      </dsp:nvSpPr>
      <dsp:spPr>
        <a:xfrm>
          <a:off x="3733128" y="3031662"/>
          <a:ext cx="3393753" cy="2036252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bg1"/>
              </a:solidFill>
            </a:rPr>
            <a:t>Спільні</a:t>
          </a:r>
          <a:r>
            <a:rPr lang="ru-RU" sz="2000" b="1" kern="1200" dirty="0">
              <a:solidFill>
                <a:schemeClr val="bg1"/>
              </a:solidFill>
            </a:rPr>
            <a:t> </a:t>
          </a:r>
          <a:r>
            <a:rPr lang="ru-RU" sz="2000" b="1" kern="1200" dirty="0" err="1">
              <a:solidFill>
                <a:schemeClr val="bg1"/>
              </a:solidFill>
            </a:rPr>
            <a:t>проєкти</a:t>
          </a:r>
          <a:r>
            <a:rPr lang="ru-RU" sz="2000" b="1" kern="1200" dirty="0">
              <a:solidFill>
                <a:schemeClr val="bg1"/>
              </a:solidFill>
            </a:rPr>
            <a:t> «</a:t>
          </a:r>
          <a:r>
            <a:rPr lang="ru-RU" sz="2000" b="1" kern="1200" dirty="0" err="1">
              <a:solidFill>
                <a:schemeClr val="bg1"/>
              </a:solidFill>
            </a:rPr>
            <a:t>Дитина</a:t>
          </a:r>
          <a:r>
            <a:rPr lang="ru-RU" sz="2000" b="1" kern="1200" dirty="0">
              <a:solidFill>
                <a:schemeClr val="bg1"/>
              </a:solidFill>
            </a:rPr>
            <a:t> в </a:t>
          </a:r>
          <a:r>
            <a:rPr lang="ru-RU" sz="2000" b="1" kern="1200" dirty="0" err="1">
              <a:solidFill>
                <a:schemeClr val="bg1"/>
              </a:solidFill>
            </a:rPr>
            <a:t>центрі</a:t>
          </a:r>
          <a:r>
            <a:rPr lang="ru-RU" sz="2000" b="1" kern="1200" dirty="0">
              <a:solidFill>
                <a:schemeClr val="bg1"/>
              </a:solidFill>
            </a:rPr>
            <a:t>» (участь </a:t>
          </a:r>
          <a:r>
            <a:rPr lang="ru-RU" sz="2000" b="1" kern="1200" dirty="0" err="1">
              <a:solidFill>
                <a:schemeClr val="bg1"/>
              </a:solidFill>
            </a:rPr>
            <a:t>дитини</a:t>
          </a:r>
          <a:r>
            <a:rPr lang="ru-RU" sz="2000" b="1" kern="1200" dirty="0">
              <a:solidFill>
                <a:schemeClr val="bg1"/>
              </a:solidFill>
            </a:rPr>
            <a:t> у заходах </a:t>
          </a:r>
          <a:r>
            <a:rPr lang="ru-RU" sz="2000" b="1" kern="1200" dirty="0" err="1">
              <a:solidFill>
                <a:schemeClr val="bg1"/>
              </a:solidFill>
            </a:rPr>
            <a:t>класу</a:t>
          </a:r>
          <a:r>
            <a:rPr lang="ru-RU" sz="2000" b="1" kern="1200" dirty="0">
              <a:solidFill>
                <a:schemeClr val="bg1"/>
              </a:solidFill>
            </a:rPr>
            <a:t>, </a:t>
          </a:r>
          <a:r>
            <a:rPr lang="ru-RU" sz="2000" b="1" kern="1200" dirty="0" err="1">
              <a:solidFill>
                <a:schemeClr val="bg1"/>
              </a:solidFill>
            </a:rPr>
            <a:t>сімейних</a:t>
          </a:r>
          <a:r>
            <a:rPr lang="ru-RU" sz="2000" b="1" kern="1200" dirty="0">
              <a:solidFill>
                <a:schemeClr val="bg1"/>
              </a:solidFill>
            </a:rPr>
            <a:t> </a:t>
          </a:r>
          <a:r>
            <a:rPr lang="ru-RU" sz="2000" b="1" kern="1200" dirty="0" err="1">
              <a:solidFill>
                <a:schemeClr val="bg1"/>
              </a:solidFill>
            </a:rPr>
            <a:t>подіях</a:t>
          </a:r>
          <a:r>
            <a:rPr lang="ru-RU" sz="2000" b="1" kern="1200" dirty="0">
              <a:solidFill>
                <a:schemeClr val="bg1"/>
              </a:solidFill>
            </a:rPr>
            <a:t>, </a:t>
          </a:r>
          <a:r>
            <a:rPr lang="ru-RU" sz="2000" b="1" kern="1200" dirty="0" err="1">
              <a:solidFill>
                <a:schemeClr val="bg1"/>
              </a:solidFill>
            </a:rPr>
            <a:t>творчих</a:t>
          </a:r>
          <a:r>
            <a:rPr lang="ru-RU" sz="2000" b="1" kern="1200" dirty="0">
              <a:solidFill>
                <a:schemeClr val="bg1"/>
              </a:solidFill>
            </a:rPr>
            <a:t> конкурсах).</a:t>
          </a:r>
          <a:endParaRPr lang="uk-UA" sz="2000" b="1" kern="1200" dirty="0">
            <a:solidFill>
              <a:schemeClr val="bg1"/>
            </a:solidFill>
          </a:endParaRPr>
        </a:p>
      </dsp:txBody>
      <dsp:txXfrm>
        <a:off x="3733128" y="3031662"/>
        <a:ext cx="3393753" cy="2036252"/>
      </dsp:txXfrm>
    </dsp:sp>
    <dsp:sp modelId="{C05CB952-9742-47CD-B519-E9DA73091F03}">
      <dsp:nvSpPr>
        <dsp:cNvPr id="0" name=""/>
        <dsp:cNvSpPr/>
      </dsp:nvSpPr>
      <dsp:spPr>
        <a:xfrm>
          <a:off x="7466257" y="3031662"/>
          <a:ext cx="3393753" cy="2036252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bg1"/>
              </a:solidFill>
            </a:rPr>
            <a:t>Інтерактивні</a:t>
          </a:r>
          <a:r>
            <a:rPr lang="ru-RU" sz="2000" b="1" kern="1200" dirty="0">
              <a:solidFill>
                <a:schemeClr val="bg1"/>
              </a:solidFill>
            </a:rPr>
            <a:t> </a:t>
          </a:r>
          <a:r>
            <a:rPr lang="ru-RU" sz="2000" b="1" kern="1200" dirty="0" err="1">
              <a:solidFill>
                <a:schemeClr val="bg1"/>
              </a:solidFill>
            </a:rPr>
            <a:t>педради</a:t>
          </a:r>
          <a:r>
            <a:rPr lang="ru-RU" sz="2000" b="1" kern="1200" dirty="0">
              <a:solidFill>
                <a:schemeClr val="bg1"/>
              </a:solidFill>
            </a:rPr>
            <a:t> та </a:t>
          </a:r>
          <a:r>
            <a:rPr lang="ru-RU" sz="2000" b="1" kern="1200" dirty="0" err="1">
              <a:solidFill>
                <a:schemeClr val="bg1"/>
              </a:solidFill>
            </a:rPr>
            <a:t>методоб’єднання</a:t>
          </a:r>
          <a:r>
            <a:rPr lang="ru-RU" sz="2000" b="1" kern="1200" dirty="0">
              <a:solidFill>
                <a:schemeClr val="bg1"/>
              </a:solidFill>
            </a:rPr>
            <a:t> (</a:t>
          </a:r>
          <a:r>
            <a:rPr lang="ru-RU" sz="2000" b="1" kern="1200" dirty="0" err="1">
              <a:solidFill>
                <a:schemeClr val="bg1"/>
              </a:solidFill>
            </a:rPr>
            <a:t>розбір</a:t>
          </a:r>
          <a:r>
            <a:rPr lang="ru-RU" sz="2000" b="1" kern="1200" dirty="0">
              <a:solidFill>
                <a:schemeClr val="bg1"/>
              </a:solidFill>
            </a:rPr>
            <a:t> </a:t>
          </a:r>
          <a:r>
            <a:rPr lang="ru-RU" sz="2000" b="1" kern="1200" dirty="0" err="1">
              <a:solidFill>
                <a:schemeClr val="bg1"/>
              </a:solidFill>
            </a:rPr>
            <a:t>кейсів</a:t>
          </a:r>
          <a:r>
            <a:rPr lang="ru-RU" sz="2000" b="1" kern="1200" dirty="0">
              <a:solidFill>
                <a:schemeClr val="bg1"/>
              </a:solidFill>
            </a:rPr>
            <a:t>, </a:t>
          </a:r>
          <a:r>
            <a:rPr lang="ru-RU" sz="2000" b="1" kern="1200" dirty="0" err="1">
              <a:solidFill>
                <a:schemeClr val="bg1"/>
              </a:solidFill>
            </a:rPr>
            <a:t>майстер-класи</a:t>
          </a:r>
          <a:r>
            <a:rPr lang="ru-RU" sz="2000" b="1" kern="1200" dirty="0">
              <a:solidFill>
                <a:schemeClr val="bg1"/>
              </a:solidFill>
            </a:rPr>
            <a:t>, </a:t>
          </a:r>
          <a:r>
            <a:rPr lang="ru-RU" sz="2000" b="1" kern="1200" dirty="0" err="1">
              <a:solidFill>
                <a:schemeClr val="bg1"/>
              </a:solidFill>
            </a:rPr>
            <a:t>обмін</a:t>
          </a:r>
          <a:r>
            <a:rPr lang="ru-RU" sz="2000" b="1" kern="1200" dirty="0">
              <a:solidFill>
                <a:schemeClr val="bg1"/>
              </a:solidFill>
            </a:rPr>
            <a:t> методиками).</a:t>
          </a:r>
          <a:endParaRPr lang="uk-UA" sz="2000" b="1" kern="1200" dirty="0">
            <a:solidFill>
              <a:schemeClr val="bg1"/>
            </a:solidFill>
          </a:endParaRPr>
        </a:p>
      </dsp:txBody>
      <dsp:txXfrm>
        <a:off x="7466257" y="3031662"/>
        <a:ext cx="3393753" cy="2036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986A4-493E-448E-885C-3E5E2A597265}">
      <dsp:nvSpPr>
        <dsp:cNvPr id="0" name=""/>
        <dsp:cNvSpPr/>
      </dsp:nvSpPr>
      <dsp:spPr>
        <a:xfrm rot="10800000">
          <a:off x="2063298" y="2165"/>
          <a:ext cx="7517995" cy="67867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7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kern="1200" dirty="0" err="1">
              <a:solidFill>
                <a:srgbClr val="002060"/>
              </a:solidFill>
            </a:rPr>
            <a:t>Покрокове</a:t>
          </a:r>
          <a:r>
            <a:rPr lang="ru-RU" sz="1900" b="0" kern="1200" dirty="0">
              <a:solidFill>
                <a:srgbClr val="002060"/>
              </a:solidFill>
            </a:rPr>
            <a:t> </a:t>
          </a:r>
          <a:r>
            <a:rPr lang="ru-RU" sz="1900" b="0" kern="1200" dirty="0" err="1">
              <a:solidFill>
                <a:srgbClr val="002060"/>
              </a:solidFill>
            </a:rPr>
            <a:t>навчання</a:t>
          </a:r>
          <a:r>
            <a:rPr lang="ru-RU" sz="1900" b="0" kern="1200" dirty="0">
              <a:solidFill>
                <a:srgbClr val="002060"/>
              </a:solidFill>
            </a:rPr>
            <a:t> («</a:t>
          </a:r>
          <a:r>
            <a:rPr lang="ru-RU" sz="1900" b="0" kern="1200" dirty="0" err="1">
              <a:solidFill>
                <a:srgbClr val="002060"/>
              </a:solidFill>
            </a:rPr>
            <a:t>розбивання</a:t>
          </a:r>
          <a:r>
            <a:rPr lang="ru-RU" sz="1900" b="0" kern="1200" dirty="0">
              <a:solidFill>
                <a:srgbClr val="002060"/>
              </a:solidFill>
            </a:rPr>
            <a:t>» </a:t>
          </a:r>
          <a:r>
            <a:rPr lang="ru-RU" sz="1900" b="0" kern="1200" dirty="0" err="1">
              <a:solidFill>
                <a:srgbClr val="002060"/>
              </a:solidFill>
            </a:rPr>
            <a:t>навички</a:t>
          </a:r>
          <a:r>
            <a:rPr lang="ru-RU" sz="1900" b="0" kern="1200" dirty="0">
              <a:solidFill>
                <a:srgbClr val="002060"/>
              </a:solidFill>
            </a:rPr>
            <a:t> на </a:t>
          </a:r>
          <a:r>
            <a:rPr lang="ru-RU" sz="1900" b="0" kern="1200" dirty="0" err="1">
              <a:solidFill>
                <a:srgbClr val="002060"/>
              </a:solidFill>
            </a:rPr>
            <a:t>дрібні</a:t>
          </a:r>
          <a:r>
            <a:rPr lang="ru-RU" sz="1900" b="0" kern="1200" dirty="0">
              <a:solidFill>
                <a:srgbClr val="002060"/>
              </a:solidFill>
            </a:rPr>
            <a:t> </a:t>
          </a:r>
          <a:r>
            <a:rPr lang="ru-RU" sz="1900" b="0" kern="1200" dirty="0" err="1">
              <a:solidFill>
                <a:srgbClr val="002060"/>
              </a:solidFill>
            </a:rPr>
            <a:t>дії</a:t>
          </a:r>
          <a:r>
            <a:rPr lang="ru-RU" sz="1900" b="0" kern="1200" dirty="0">
              <a:solidFill>
                <a:srgbClr val="002060"/>
              </a:solidFill>
            </a:rPr>
            <a:t>).</a:t>
          </a:r>
          <a:endParaRPr lang="uk-UA" sz="1900" b="0" kern="1200" dirty="0">
            <a:solidFill>
              <a:srgbClr val="002060"/>
            </a:solidFill>
          </a:endParaRPr>
        </a:p>
      </dsp:txBody>
      <dsp:txXfrm rot="10800000">
        <a:off x="2232966" y="2165"/>
        <a:ext cx="7348327" cy="678674"/>
      </dsp:txXfrm>
    </dsp:sp>
    <dsp:sp modelId="{6A7E5A1E-1551-45DE-838F-7C50C4B9DAB4}">
      <dsp:nvSpPr>
        <dsp:cNvPr id="0" name=""/>
        <dsp:cNvSpPr/>
      </dsp:nvSpPr>
      <dsp:spPr>
        <a:xfrm>
          <a:off x="1723961" y="2165"/>
          <a:ext cx="678674" cy="67867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07F84-11BE-4F1F-9CAC-9A930198A890}">
      <dsp:nvSpPr>
        <dsp:cNvPr id="0" name=""/>
        <dsp:cNvSpPr/>
      </dsp:nvSpPr>
      <dsp:spPr>
        <a:xfrm rot="10800000">
          <a:off x="2063298" y="883428"/>
          <a:ext cx="7517995" cy="678674"/>
        </a:xfrm>
        <a:prstGeom prst="homePlat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7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solidFill>
                <a:srgbClr val="002060"/>
              </a:solidFill>
            </a:rPr>
            <a:t>Моделювання ситуацій (рольові ігри: «як поводитися в їдальні», «як попросити допомогу»).</a:t>
          </a:r>
          <a:endParaRPr lang="uk-UA" sz="1900" kern="1200">
            <a:solidFill>
              <a:srgbClr val="002060"/>
            </a:solidFill>
          </a:endParaRPr>
        </a:p>
      </dsp:txBody>
      <dsp:txXfrm rot="10800000">
        <a:off x="2232966" y="883428"/>
        <a:ext cx="7348327" cy="678674"/>
      </dsp:txXfrm>
    </dsp:sp>
    <dsp:sp modelId="{4EB116CA-40D9-4F8B-9AC4-8156A5CBC13E}">
      <dsp:nvSpPr>
        <dsp:cNvPr id="0" name=""/>
        <dsp:cNvSpPr/>
      </dsp:nvSpPr>
      <dsp:spPr>
        <a:xfrm>
          <a:off x="1723961" y="883428"/>
          <a:ext cx="678674" cy="67867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17479-8585-43F7-AC1B-89883C0D8191}">
      <dsp:nvSpPr>
        <dsp:cNvPr id="0" name=""/>
        <dsp:cNvSpPr/>
      </dsp:nvSpPr>
      <dsp:spPr>
        <a:xfrm rot="10800000">
          <a:off x="2063298" y="1764692"/>
          <a:ext cx="7517995" cy="678674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7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002060"/>
              </a:solidFill>
            </a:rPr>
            <a:t>Метод малих кроків (щоденне відпрацювання одного елементу, поступовий перехід до цілого).</a:t>
          </a:r>
          <a:endParaRPr lang="uk-UA" sz="1900" kern="1200" dirty="0">
            <a:solidFill>
              <a:srgbClr val="002060"/>
            </a:solidFill>
          </a:endParaRPr>
        </a:p>
      </dsp:txBody>
      <dsp:txXfrm rot="10800000">
        <a:off x="2232966" y="1764692"/>
        <a:ext cx="7348327" cy="678674"/>
      </dsp:txXfrm>
    </dsp:sp>
    <dsp:sp modelId="{DE1FD801-B41D-4838-8C77-0897F5591437}">
      <dsp:nvSpPr>
        <dsp:cNvPr id="0" name=""/>
        <dsp:cNvSpPr/>
      </dsp:nvSpPr>
      <dsp:spPr>
        <a:xfrm>
          <a:off x="1728189" y="1794119"/>
          <a:ext cx="678674" cy="678674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D7D10-4B47-4C95-B176-686348D4FA67}">
      <dsp:nvSpPr>
        <dsp:cNvPr id="0" name=""/>
        <dsp:cNvSpPr/>
      </dsp:nvSpPr>
      <dsp:spPr>
        <a:xfrm rot="10800000">
          <a:off x="2063298" y="2645955"/>
          <a:ext cx="7517995" cy="678674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7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002060"/>
              </a:solidFill>
            </a:rPr>
            <a:t>Візуальна підтримка (піктограми, картки-підказки, схеми).</a:t>
          </a:r>
          <a:endParaRPr lang="uk-UA" sz="1900" kern="1200" dirty="0">
            <a:solidFill>
              <a:srgbClr val="002060"/>
            </a:solidFill>
          </a:endParaRPr>
        </a:p>
      </dsp:txBody>
      <dsp:txXfrm rot="10800000">
        <a:off x="2232966" y="2645955"/>
        <a:ext cx="7348327" cy="678674"/>
      </dsp:txXfrm>
    </dsp:sp>
    <dsp:sp modelId="{9E4DEEF2-4353-47A2-AD3A-92BE794ECFF5}">
      <dsp:nvSpPr>
        <dsp:cNvPr id="0" name=""/>
        <dsp:cNvSpPr/>
      </dsp:nvSpPr>
      <dsp:spPr>
        <a:xfrm>
          <a:off x="1723961" y="2645955"/>
          <a:ext cx="678674" cy="678674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86A65-B3F8-45E8-8D5A-3DE2C7906AE4}">
      <dsp:nvSpPr>
        <dsp:cNvPr id="0" name=""/>
        <dsp:cNvSpPr/>
      </dsp:nvSpPr>
      <dsp:spPr>
        <a:xfrm rot="10800000">
          <a:off x="2063298" y="3527219"/>
          <a:ext cx="7517995" cy="678674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7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002060"/>
              </a:solidFill>
            </a:rPr>
            <a:t>Позитивне підкріплення (наклейки, жетони, похвала за успіхи).</a:t>
          </a:r>
          <a:endParaRPr lang="uk-UA" sz="1900" kern="1200" dirty="0">
            <a:solidFill>
              <a:srgbClr val="002060"/>
            </a:solidFill>
          </a:endParaRPr>
        </a:p>
      </dsp:txBody>
      <dsp:txXfrm rot="10800000">
        <a:off x="2232966" y="3527219"/>
        <a:ext cx="7348327" cy="678674"/>
      </dsp:txXfrm>
    </dsp:sp>
    <dsp:sp modelId="{809D1DD0-4807-43D3-8F4D-EF4DE4391326}">
      <dsp:nvSpPr>
        <dsp:cNvPr id="0" name=""/>
        <dsp:cNvSpPr/>
      </dsp:nvSpPr>
      <dsp:spPr>
        <a:xfrm>
          <a:off x="1723961" y="3527219"/>
          <a:ext cx="678674" cy="67867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0D222-030D-4469-9703-ECD22FBD01AB}">
      <dsp:nvSpPr>
        <dsp:cNvPr id="0" name=""/>
        <dsp:cNvSpPr/>
      </dsp:nvSpPr>
      <dsp:spPr>
        <a:xfrm rot="10800000">
          <a:off x="2063298" y="4408482"/>
          <a:ext cx="7517995" cy="678674"/>
        </a:xfrm>
        <a:prstGeom prst="homePlat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7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002060"/>
              </a:solidFill>
            </a:rPr>
            <a:t>Спільне планування (створення разом із родиною «дорожньої карти самостійності»).</a:t>
          </a:r>
          <a:endParaRPr lang="uk-UA" sz="1900" kern="1200" dirty="0">
            <a:solidFill>
              <a:srgbClr val="002060"/>
            </a:solidFill>
          </a:endParaRPr>
        </a:p>
      </dsp:txBody>
      <dsp:txXfrm rot="10800000">
        <a:off x="2232966" y="4408482"/>
        <a:ext cx="7348327" cy="678674"/>
      </dsp:txXfrm>
    </dsp:sp>
    <dsp:sp modelId="{018A536C-B94C-4B89-AD71-7D0CE5859D77}">
      <dsp:nvSpPr>
        <dsp:cNvPr id="0" name=""/>
        <dsp:cNvSpPr/>
      </dsp:nvSpPr>
      <dsp:spPr>
        <a:xfrm>
          <a:off x="1723961" y="4408482"/>
          <a:ext cx="678674" cy="67867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F70D0-FC2C-4B6B-B710-506DD4F50015}">
      <dsp:nvSpPr>
        <dsp:cNvPr id="0" name=""/>
        <dsp:cNvSpPr/>
      </dsp:nvSpPr>
      <dsp:spPr>
        <a:xfrm rot="10800000">
          <a:off x="2063298" y="5289746"/>
          <a:ext cx="7517995" cy="67867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7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002060"/>
              </a:solidFill>
            </a:rPr>
            <a:t>Рефлексія і самооцінка (дитина вчиться сама відзначати, що в неї вийшло).</a:t>
          </a:r>
          <a:endParaRPr lang="uk-UA" sz="1900" kern="1200" dirty="0">
            <a:solidFill>
              <a:srgbClr val="002060"/>
            </a:solidFill>
          </a:endParaRPr>
        </a:p>
      </dsp:txBody>
      <dsp:txXfrm rot="10800000">
        <a:off x="2232966" y="5289746"/>
        <a:ext cx="7348327" cy="678674"/>
      </dsp:txXfrm>
    </dsp:sp>
    <dsp:sp modelId="{3388D453-F002-456A-80C7-B2EB71CB1124}">
      <dsp:nvSpPr>
        <dsp:cNvPr id="0" name=""/>
        <dsp:cNvSpPr/>
      </dsp:nvSpPr>
      <dsp:spPr>
        <a:xfrm>
          <a:off x="1723961" y="5289746"/>
          <a:ext cx="678674" cy="678674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CCCD6-D8F9-4918-A503-8454DEC07D19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A373C-7E11-42AF-9011-351F87AB1D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495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A373C-7E11-42AF-9011-351F87AB1DCF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98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3F79-9ADC-428E-9078-3AB7B1ECD641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30-1382-42CE-8242-8848D4C5C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205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3F79-9ADC-428E-9078-3AB7B1ECD641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30-1382-42CE-8242-8848D4C5C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946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3F79-9ADC-428E-9078-3AB7B1ECD641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30-1382-42CE-8242-8848D4C5C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998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3F79-9ADC-428E-9078-3AB7B1ECD641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30-1382-42CE-8242-8848D4C5C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01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3F79-9ADC-428E-9078-3AB7B1ECD641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30-1382-42CE-8242-8848D4C5C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65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3F79-9ADC-428E-9078-3AB7B1ECD641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30-1382-42CE-8242-8848D4C5C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130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3F79-9ADC-428E-9078-3AB7B1ECD641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30-1382-42CE-8242-8848D4C5C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019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3F79-9ADC-428E-9078-3AB7B1ECD641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30-1382-42CE-8242-8848D4C5C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516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3F79-9ADC-428E-9078-3AB7B1ECD641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30-1382-42CE-8242-8848D4C5C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02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3F79-9ADC-428E-9078-3AB7B1ECD641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30-1382-42CE-8242-8848D4C5C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000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3F79-9ADC-428E-9078-3AB7B1ECD641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BC30-1382-42CE-8242-8848D4C5C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22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F79-9ADC-428E-9078-3AB7B1ECD641}" type="datetimeFigureOut">
              <a:rPr lang="uk-UA" smtClean="0"/>
              <a:t>15.09.2025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3BC30-1382-42CE-8242-8848D4C5C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05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2718" y="122576"/>
            <a:ext cx="82804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b="1" dirty="0" err="1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Співпраця</a:t>
            </a:r>
            <a:r>
              <a:rPr lang="ru-RU" sz="4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вчителя</a:t>
            </a:r>
            <a:r>
              <a:rPr lang="ru-RU" sz="4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b="1" dirty="0" err="1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асистента</a:t>
            </a:r>
            <a:r>
              <a:rPr lang="ru-RU" sz="4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вчителя</a:t>
            </a:r>
            <a:r>
              <a:rPr lang="ru-RU" sz="4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4400" b="1" dirty="0" err="1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родини</a:t>
            </a:r>
            <a:r>
              <a:rPr lang="ru-RU" sz="4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4400" b="1" dirty="0" err="1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формуванні</a:t>
            </a:r>
            <a:r>
              <a:rPr lang="ru-RU" sz="4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навичок</a:t>
            </a:r>
            <a:r>
              <a:rPr lang="ru-RU" sz="4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самостійності</a:t>
            </a:r>
            <a:r>
              <a:rPr lang="ru-RU" sz="4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sz="4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4400" b="1" dirty="0" err="1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особливими</a:t>
            </a:r>
            <a:r>
              <a:rPr lang="ru-RU" sz="4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освітніми</a:t>
            </a:r>
            <a:r>
              <a:rPr lang="ru-RU" sz="4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потребами»</a:t>
            </a:r>
            <a:endParaRPr lang="uk-UA" sz="4400" b="1" dirty="0">
              <a:ln w="1905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34" y="2780928"/>
            <a:ext cx="4226851" cy="421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6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5" y="-71816"/>
            <a:ext cx="12299615" cy="6929816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334566" y="980728"/>
            <a:ext cx="11305256" cy="4968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3502918" y="212053"/>
            <a:ext cx="4354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співпраці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pngwing.c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3506" y="-138739"/>
            <a:ext cx="1871133" cy="18711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36028" y="1740849"/>
            <a:ext cx="67336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Учитель</a:t>
            </a:r>
            <a:r>
              <a:rPr lang="ru-RU" sz="2400" dirty="0"/>
              <a:t>: </a:t>
            </a:r>
            <a:r>
              <a:rPr lang="ru-RU" sz="2400" dirty="0" err="1"/>
              <a:t>створює</a:t>
            </a:r>
            <a:r>
              <a:rPr lang="ru-RU" sz="2400" dirty="0"/>
              <a:t> чек-лист з </a:t>
            </a:r>
            <a:r>
              <a:rPr lang="ru-RU" sz="2400" dirty="0" err="1"/>
              <a:t>піктограмами</a:t>
            </a:r>
            <a:r>
              <a:rPr lang="ru-RU" sz="2400" dirty="0"/>
              <a:t> («</a:t>
            </a:r>
            <a:r>
              <a:rPr lang="ru-RU" sz="2400" dirty="0" err="1"/>
              <a:t>відкрити</a:t>
            </a:r>
            <a:r>
              <a:rPr lang="ru-RU" sz="2400" dirty="0"/>
              <a:t> </a:t>
            </a:r>
            <a:r>
              <a:rPr lang="ru-RU" sz="2400" dirty="0" err="1"/>
              <a:t>зошит</a:t>
            </a:r>
            <a:r>
              <a:rPr lang="ru-RU" sz="2400" dirty="0"/>
              <a:t>», «</a:t>
            </a:r>
            <a:r>
              <a:rPr lang="ru-RU" sz="2400" dirty="0" err="1"/>
              <a:t>покласти</a:t>
            </a:r>
            <a:r>
              <a:rPr lang="ru-RU" sz="2400" dirty="0"/>
              <a:t> ручку», «</a:t>
            </a:r>
            <a:r>
              <a:rPr lang="ru-RU" sz="2400" dirty="0" err="1"/>
              <a:t>підготувати</a:t>
            </a:r>
            <a:r>
              <a:rPr lang="ru-RU" sz="2400" dirty="0"/>
              <a:t> </a:t>
            </a:r>
            <a:r>
              <a:rPr lang="ru-RU" sz="2400" dirty="0" err="1"/>
              <a:t>підручник</a:t>
            </a:r>
            <a:r>
              <a:rPr lang="ru-RU" sz="2400" dirty="0"/>
              <a:t>»).</a:t>
            </a:r>
          </a:p>
          <a:p>
            <a:pPr algn="just"/>
            <a:r>
              <a:rPr lang="ru-RU" sz="2400" b="1" dirty="0" err="1"/>
              <a:t>Асистент</a:t>
            </a:r>
            <a:r>
              <a:rPr lang="ru-RU" sz="2400" dirty="0"/>
              <a:t>: на </a:t>
            </a:r>
            <a:r>
              <a:rPr lang="ru-RU" sz="2400" dirty="0" err="1"/>
              <a:t>уроці</a:t>
            </a:r>
            <a:r>
              <a:rPr lang="ru-RU" sz="2400" dirty="0"/>
              <a:t> </a:t>
            </a:r>
            <a:r>
              <a:rPr lang="ru-RU" sz="2400" dirty="0" err="1"/>
              <a:t>підказує</a:t>
            </a:r>
            <a:r>
              <a:rPr lang="ru-RU" sz="2400" dirty="0"/>
              <a:t> </a:t>
            </a:r>
            <a:r>
              <a:rPr lang="ru-RU" sz="2400" dirty="0" err="1"/>
              <a:t>дитині</a:t>
            </a:r>
            <a:r>
              <a:rPr lang="ru-RU" sz="2400" dirty="0"/>
              <a:t>, </a:t>
            </a:r>
            <a:r>
              <a:rPr lang="ru-RU" sz="2400" dirty="0" err="1"/>
              <a:t>користуючись</a:t>
            </a:r>
            <a:r>
              <a:rPr lang="ru-RU" sz="2400" dirty="0"/>
              <a:t> </a:t>
            </a:r>
            <a:r>
              <a:rPr lang="ru-RU" sz="2400" dirty="0" err="1"/>
              <a:t>цим</a:t>
            </a:r>
            <a:r>
              <a:rPr lang="ru-RU" sz="2400" dirty="0"/>
              <a:t> чек-листом, </a:t>
            </a:r>
            <a:r>
              <a:rPr lang="ru-RU" sz="2400" dirty="0" err="1"/>
              <a:t>допомагає</a:t>
            </a:r>
            <a:r>
              <a:rPr lang="ru-RU" sz="2400" dirty="0"/>
              <a:t> </a:t>
            </a:r>
            <a:r>
              <a:rPr lang="ru-RU" sz="2400" dirty="0" err="1"/>
              <a:t>звіряти</a:t>
            </a:r>
            <a:r>
              <a:rPr lang="ru-RU" sz="2400" dirty="0"/>
              <a:t> кроки.</a:t>
            </a:r>
          </a:p>
          <a:p>
            <a:pPr algn="just"/>
            <a:r>
              <a:rPr lang="ru-RU" sz="2400" b="1" dirty="0"/>
              <a:t>Родина</a:t>
            </a:r>
            <a:r>
              <a:rPr lang="ru-RU" sz="2400" dirty="0"/>
              <a:t>: </a:t>
            </a:r>
            <a:r>
              <a:rPr lang="ru-RU" sz="2400" dirty="0" err="1"/>
              <a:t>вдома</a:t>
            </a:r>
            <a:r>
              <a:rPr lang="ru-RU" sz="2400" dirty="0"/>
              <a:t> </a:t>
            </a:r>
            <a:r>
              <a:rPr lang="ru-RU" sz="2400" dirty="0" err="1"/>
              <a:t>практикує</a:t>
            </a:r>
            <a:r>
              <a:rPr lang="ru-RU" sz="2400" dirty="0"/>
              <a:t> </a:t>
            </a:r>
            <a:r>
              <a:rPr lang="ru-RU" sz="2400" dirty="0" err="1"/>
              <a:t>підготовку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до </a:t>
            </a:r>
            <a:r>
              <a:rPr lang="ru-RU" sz="2400" dirty="0" err="1"/>
              <a:t>домашнього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за </a:t>
            </a:r>
            <a:r>
              <a:rPr lang="ru-RU" sz="2400" dirty="0" err="1"/>
              <a:t>тим</a:t>
            </a:r>
            <a:r>
              <a:rPr lang="ru-RU" sz="2400" dirty="0"/>
              <a:t> самим списком.</a:t>
            </a:r>
          </a:p>
          <a:p>
            <a:pPr algn="just"/>
            <a:r>
              <a:rPr lang="ru-RU" sz="2400" dirty="0"/>
              <a:t>👉 Через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тижнів</a:t>
            </a:r>
            <a:r>
              <a:rPr lang="ru-RU" sz="2400" dirty="0"/>
              <a:t> </a:t>
            </a:r>
            <a:r>
              <a:rPr lang="ru-RU" sz="2400" dirty="0" err="1"/>
              <a:t>дитина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сама </a:t>
            </a:r>
            <a:r>
              <a:rPr lang="ru-RU" sz="2400" dirty="0" err="1"/>
              <a:t>розкладає</a:t>
            </a:r>
            <a:r>
              <a:rPr lang="ru-RU" sz="2400" dirty="0"/>
              <a:t> все </a:t>
            </a:r>
            <a:r>
              <a:rPr lang="ru-RU" sz="2400" dirty="0" err="1"/>
              <a:t>необхідне</a:t>
            </a:r>
            <a:r>
              <a:rPr lang="ru-RU" sz="2400" dirty="0"/>
              <a:t> на </a:t>
            </a:r>
            <a:r>
              <a:rPr lang="ru-RU" sz="2400" dirty="0" err="1"/>
              <a:t>парті</a:t>
            </a:r>
            <a:r>
              <a:rPr lang="ru-RU" sz="2400" dirty="0"/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4" y="1556792"/>
            <a:ext cx="2680153" cy="40899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07DD5B-B46D-EE8D-CE3D-F4D4A067D4F0}"/>
              </a:ext>
            </a:extLst>
          </p:cNvPr>
          <p:cNvSpPr txBox="1"/>
          <p:nvPr/>
        </p:nvSpPr>
        <p:spPr>
          <a:xfrm>
            <a:off x="3342670" y="1115453"/>
            <a:ext cx="7577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Приклад 1. «</a:t>
            </a:r>
            <a:r>
              <a:rPr lang="ru-RU" sz="2400" b="1" dirty="0" err="1">
                <a:solidFill>
                  <a:srgbClr val="C00000"/>
                </a:solidFill>
              </a:rPr>
              <a:t>Самостійне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приготування</a:t>
            </a:r>
            <a:r>
              <a:rPr lang="ru-RU" sz="2400" b="1" dirty="0">
                <a:solidFill>
                  <a:srgbClr val="C00000"/>
                </a:solidFill>
              </a:rPr>
              <a:t> до уроку»</a:t>
            </a:r>
            <a:endParaRPr lang="uk-U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5" y="-71816"/>
            <a:ext cx="12299615" cy="6929816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334566" y="980728"/>
            <a:ext cx="11305256" cy="4968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pngwing.c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9490" y="-138739"/>
            <a:ext cx="1871133" cy="18711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BB52E8-2B88-CCE7-FF98-10EF49434708}"/>
              </a:ext>
            </a:extLst>
          </p:cNvPr>
          <p:cNvSpPr txBox="1"/>
          <p:nvPr/>
        </p:nvSpPr>
        <p:spPr>
          <a:xfrm>
            <a:off x="3342670" y="1115453"/>
            <a:ext cx="7577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Приклад 2. «Дорога до </a:t>
            </a:r>
            <a:r>
              <a:rPr lang="ru-RU" sz="2400" b="1" dirty="0" err="1">
                <a:solidFill>
                  <a:srgbClr val="C00000"/>
                </a:solidFill>
              </a:rPr>
              <a:t>школи</a:t>
            </a:r>
            <a:r>
              <a:rPr lang="ru-RU" sz="2400" b="1" dirty="0">
                <a:solidFill>
                  <a:srgbClr val="C00000"/>
                </a:solidFill>
              </a:rPr>
              <a:t>»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9">
            <a:extLst>
              <a:ext uri="{FF2B5EF4-FFF2-40B4-BE49-F238E27FC236}">
                <a16:creationId xmlns:a16="http://schemas.microsoft.com/office/drawing/2014/main" id="{0AC9D2BD-F94B-C82A-C9D2-5ACFD060437F}"/>
              </a:ext>
            </a:extLst>
          </p:cNvPr>
          <p:cNvSpPr/>
          <p:nvPr/>
        </p:nvSpPr>
        <p:spPr>
          <a:xfrm>
            <a:off x="3502918" y="212053"/>
            <a:ext cx="4354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співпраці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CE1BAC4F-4E87-4875-AD92-9C346612E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998" y="1896509"/>
            <a:ext cx="705678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Учитель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під час занять з «Я досліджую світ» чи соціальної адаптації обговорює правила безпечної поведінки дорогою.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Асистент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разом із дитиною відпрацьовує рух по коридору школи (де повертати, як не загубитися).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Родина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тренує маршрут від дому до школи маленькими ділянками (спочатку до під’їзду, потім до зупинки).</a:t>
            </a:r>
            <a:endParaRPr lang="uk-UA" altLang="uk-UA" sz="24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👉 Дитина поступово відчуває впевненість у просторі.</a:t>
            </a:r>
          </a:p>
        </p:txBody>
      </p:sp>
      <p:pic>
        <p:nvPicPr>
          <p:cNvPr id="2052" name="Picture 4" descr="Los escolares cruzan la calle con máscaras médicas. | Foto Premium">
            <a:extLst>
              <a:ext uri="{FF2B5EF4-FFF2-40B4-BE49-F238E27FC236}">
                <a16:creationId xmlns:a16="http://schemas.microsoft.com/office/drawing/2014/main" id="{96F917D4-D579-FED7-9925-85323F99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123">
            <a:off x="569972" y="2312542"/>
            <a:ext cx="3521817" cy="234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AAA8D-EA0B-41F4-5ED3-D9BFD1A1D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6C147-64AD-B5DE-D73B-578C1F7E8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A369663-B821-A344-76FC-4DE56839F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5" y="-71816"/>
            <a:ext cx="12299615" cy="6929816"/>
          </a:xfr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D69937BF-573D-862D-18FB-FBDB2DAB29AB}"/>
              </a:ext>
            </a:extLst>
          </p:cNvPr>
          <p:cNvSpPr/>
          <p:nvPr/>
        </p:nvSpPr>
        <p:spPr>
          <a:xfrm>
            <a:off x="334566" y="980728"/>
            <a:ext cx="11305256" cy="4968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pngwing.com (1).png">
            <a:extLst>
              <a:ext uri="{FF2B5EF4-FFF2-40B4-BE49-F238E27FC236}">
                <a16:creationId xmlns:a16="http://schemas.microsoft.com/office/drawing/2014/main" id="{2C62F1AE-7D69-84AC-05A8-ED95BC0EA8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9490" y="-138739"/>
            <a:ext cx="1871133" cy="18711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B49E8A-0191-5AAC-9DE7-FC51EEDFE902}"/>
              </a:ext>
            </a:extLst>
          </p:cNvPr>
          <p:cNvSpPr txBox="1"/>
          <p:nvPr/>
        </p:nvSpPr>
        <p:spPr>
          <a:xfrm>
            <a:off x="2395449" y="1090127"/>
            <a:ext cx="7577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Приклад 3. «</a:t>
            </a:r>
            <a:r>
              <a:rPr lang="ru-RU" sz="2400" b="1" dirty="0" err="1">
                <a:solidFill>
                  <a:srgbClr val="C00000"/>
                </a:solidFill>
              </a:rPr>
              <a:t>Самообслуговування</a:t>
            </a:r>
            <a:r>
              <a:rPr lang="ru-RU" sz="2400" b="1" dirty="0">
                <a:solidFill>
                  <a:srgbClr val="C00000"/>
                </a:solidFill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</a:rPr>
              <a:t>їдальні</a:t>
            </a:r>
            <a:r>
              <a:rPr lang="ru-RU" sz="2400" b="1" dirty="0">
                <a:solidFill>
                  <a:srgbClr val="C00000"/>
                </a:solidFill>
              </a:rPr>
              <a:t>»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9">
            <a:extLst>
              <a:ext uri="{FF2B5EF4-FFF2-40B4-BE49-F238E27FC236}">
                <a16:creationId xmlns:a16="http://schemas.microsoft.com/office/drawing/2014/main" id="{0E2235D1-A16C-D254-6011-ADE40589A32E}"/>
              </a:ext>
            </a:extLst>
          </p:cNvPr>
          <p:cNvSpPr/>
          <p:nvPr/>
        </p:nvSpPr>
        <p:spPr>
          <a:xfrm>
            <a:off x="3502918" y="212053"/>
            <a:ext cx="4354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співпраці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9852F2B-B6EC-C255-CF97-E1E6015C5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23" y="1651610"/>
            <a:ext cx="657052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Учитель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розповідає класу, як правильно поводитися в їдальні, наголошує на культурі харчування.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Асистент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на практиці допомагає дитині вибрати страви, тримати піднос, розрахуватися.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Родина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закріплює вдома — дозволяє дитині самостійно накривати на стіл, прибирати посуд.</a:t>
            </a:r>
            <a:b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👉 Дитина поступово починає їсти в школі без додаткової допомоги.</a:t>
            </a:r>
          </a:p>
        </p:txBody>
      </p:sp>
      <p:pic>
        <p:nvPicPr>
          <p:cNvPr id="3075" name="Picture 3" descr="Пошук">
            <a:extLst>
              <a:ext uri="{FF2B5EF4-FFF2-40B4-BE49-F238E27FC236}">
                <a16:creationId xmlns:a16="http://schemas.microsoft.com/office/drawing/2014/main" id="{EA9CB1B6-5809-BA66-4D3A-879A1689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7">
            <a:off x="7363853" y="2092734"/>
            <a:ext cx="4006795" cy="26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0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E85D8-DD52-F667-A911-D9E1E6EA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DE02C-C37E-D4B4-86C7-6A33C178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1EA7CF5-BEA6-2A14-551A-47737C3CB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5" y="-71816"/>
            <a:ext cx="12299615" cy="6929816"/>
          </a:xfr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36E3A24F-3CB7-A859-228D-52D1DCE65887}"/>
              </a:ext>
            </a:extLst>
          </p:cNvPr>
          <p:cNvSpPr/>
          <p:nvPr/>
        </p:nvSpPr>
        <p:spPr>
          <a:xfrm>
            <a:off x="334566" y="980728"/>
            <a:ext cx="11305256" cy="4968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pngwing.com (1).png">
            <a:extLst>
              <a:ext uri="{FF2B5EF4-FFF2-40B4-BE49-F238E27FC236}">
                <a16:creationId xmlns:a16="http://schemas.microsoft.com/office/drawing/2014/main" id="{98E8AD9E-A120-03CD-274D-1F68CA7A68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9490" y="-138739"/>
            <a:ext cx="1871133" cy="18711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22C9B8-9D16-C6C7-0EAB-B375D35A8C7E}"/>
              </a:ext>
            </a:extLst>
          </p:cNvPr>
          <p:cNvSpPr txBox="1"/>
          <p:nvPr/>
        </p:nvSpPr>
        <p:spPr>
          <a:xfrm>
            <a:off x="2395449" y="1090127"/>
            <a:ext cx="7577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Приклад 4. «</a:t>
            </a:r>
            <a:r>
              <a:rPr lang="ru-RU" sz="2400" b="1" dirty="0" err="1">
                <a:solidFill>
                  <a:srgbClr val="C00000"/>
                </a:solidFill>
              </a:rPr>
              <a:t>Соціальні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навички</a:t>
            </a:r>
            <a:r>
              <a:rPr lang="ru-RU" sz="2400" b="1" dirty="0">
                <a:solidFill>
                  <a:srgbClr val="C00000"/>
                </a:solidFill>
              </a:rPr>
              <a:t>: </a:t>
            </a:r>
            <a:r>
              <a:rPr lang="ru-RU" sz="2400" b="1" dirty="0" err="1">
                <a:solidFill>
                  <a:srgbClr val="C00000"/>
                </a:solidFill>
              </a:rPr>
              <a:t>вітання</a:t>
            </a:r>
            <a:r>
              <a:rPr lang="ru-RU" sz="2400" b="1" dirty="0">
                <a:solidFill>
                  <a:srgbClr val="C00000"/>
                </a:solidFill>
              </a:rPr>
              <a:t>»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9">
            <a:extLst>
              <a:ext uri="{FF2B5EF4-FFF2-40B4-BE49-F238E27FC236}">
                <a16:creationId xmlns:a16="http://schemas.microsoft.com/office/drawing/2014/main" id="{56046979-E554-1190-3CFA-2DFDF3E5B1DE}"/>
              </a:ext>
            </a:extLst>
          </p:cNvPr>
          <p:cNvSpPr/>
          <p:nvPr/>
        </p:nvSpPr>
        <p:spPr>
          <a:xfrm>
            <a:off x="3502918" y="212053"/>
            <a:ext cx="4354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співпраці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CDFB3FA-DDC1-3AD6-C063-5B002182E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630" y="1905132"/>
            <a:ext cx="612068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Учитель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під час ранкового кола вводить ритуал вітання.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Асистент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м’яко підштовхує дитину сказати «Привіт», нагадує про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eye-contact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Родина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практикує вдома з родичами, друзями, сусідами.</a:t>
            </a:r>
            <a:b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👉 Через місяць дитина впевнено вітається сама.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477BFF-3DA0-CF4F-4600-34CCF8247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57" y="1564759"/>
            <a:ext cx="2485364" cy="38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2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5" y="-71816"/>
            <a:ext cx="12299615" cy="6929816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334566" y="980728"/>
            <a:ext cx="11305256" cy="4968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4799062" y="172183"/>
            <a:ext cx="3268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Сила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співпраці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6649" y="1417638"/>
            <a:ext cx="10215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Разом ми не просто </a:t>
            </a:r>
            <a:r>
              <a:rPr lang="ru-RU" sz="2400" dirty="0" err="1"/>
              <a:t>допомагаємо</a:t>
            </a:r>
            <a:r>
              <a:rPr lang="ru-RU" sz="2400" dirty="0"/>
              <a:t> </a:t>
            </a:r>
            <a:r>
              <a:rPr lang="ru-RU" sz="2400" dirty="0" err="1"/>
              <a:t>дитині</a:t>
            </a:r>
            <a:r>
              <a:rPr lang="ru-RU" sz="2400" dirty="0"/>
              <a:t> — ми </a:t>
            </a:r>
            <a:r>
              <a:rPr lang="ru-RU" sz="2400" dirty="0" err="1"/>
              <a:t>створюємо</a:t>
            </a:r>
            <a:r>
              <a:rPr lang="ru-RU" sz="2400" dirty="0"/>
              <a:t> </a:t>
            </a:r>
            <a:r>
              <a:rPr lang="ru-RU" sz="2400" dirty="0" err="1"/>
              <a:t>майбутнє</a:t>
            </a:r>
            <a:r>
              <a:rPr lang="ru-RU" sz="2400" dirty="0"/>
              <a:t>, де вона </a:t>
            </a:r>
            <a:r>
              <a:rPr lang="ru-RU" sz="2400" dirty="0" err="1"/>
              <a:t>відчуває</a:t>
            </a:r>
            <a:r>
              <a:rPr lang="ru-RU" sz="2400" dirty="0"/>
              <a:t> </a:t>
            </a:r>
            <a:r>
              <a:rPr lang="ru-RU" sz="2400" dirty="0" err="1"/>
              <a:t>власну</a:t>
            </a:r>
            <a:r>
              <a:rPr lang="ru-RU" sz="2400" dirty="0"/>
              <a:t> силу.</a:t>
            </a:r>
            <a:endParaRPr lang="uk-UA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365C59-5FA0-9F8D-CB36-915C5FC76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201" y="2589034"/>
            <a:ext cx="6516009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7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BE886-B9E4-FA9F-E8F5-C52BBFA5B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33431-1F6C-EC0D-E20C-1ACDBB67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796857-CA48-5C09-12B1-A4268D2DE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5" y="-71816"/>
            <a:ext cx="12299615" cy="6929816"/>
          </a:xfr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2928C7FB-F2B6-E90B-F97C-672F8C7C73BC}"/>
              </a:ext>
            </a:extLst>
          </p:cNvPr>
          <p:cNvSpPr/>
          <p:nvPr/>
        </p:nvSpPr>
        <p:spPr>
          <a:xfrm>
            <a:off x="334566" y="980728"/>
            <a:ext cx="11305256" cy="4968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9534EC-F35F-21ED-4375-0CD1BF6706DA}"/>
              </a:ext>
            </a:extLst>
          </p:cNvPr>
          <p:cNvSpPr/>
          <p:nvPr/>
        </p:nvSpPr>
        <p:spPr>
          <a:xfrm>
            <a:off x="4799062" y="172183"/>
            <a:ext cx="2052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Підсумок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DC0F9C-0B48-0152-0D23-5B09AD881820}"/>
              </a:ext>
            </a:extLst>
          </p:cNvPr>
          <p:cNvSpPr/>
          <p:nvPr/>
        </p:nvSpPr>
        <p:spPr>
          <a:xfrm>
            <a:off x="856649" y="1417638"/>
            <a:ext cx="54391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«Сьогодні ми переконалися, що розвиток самостійності дитини з особливими освітніми потребами — це не завдання однієї людини. Це спільна робота трьох сторін. Учитель показує шлях, асистент допомагає пройти його, а родина робить цей шлях частиною щоденного життя. І тільки в єдності наших зусиль народжуються справжні зміни».</a:t>
            </a:r>
          </a:p>
        </p:txBody>
      </p:sp>
      <p:pic>
        <p:nvPicPr>
          <p:cNvPr id="5122" name="Picture 2" descr="Методоб`єднання вчителів ЗЛ, художньо-естетичного циклу, керівників гуртків  ЦДЮТ «Надія»">
            <a:extLst>
              <a:ext uri="{FF2B5EF4-FFF2-40B4-BE49-F238E27FC236}">
                <a16:creationId xmlns:a16="http://schemas.microsoft.com/office/drawing/2014/main" id="{E2C8468B-C97A-B885-B4A7-8AF80526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74" y="1228875"/>
            <a:ext cx="6204181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47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5" y="-71816"/>
            <a:ext cx="12299615" cy="6929816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334566" y="1287622"/>
            <a:ext cx="11305256" cy="46616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558702" y="116632"/>
            <a:ext cx="7890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Підсумок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pngwing.c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57522" y="701407"/>
            <a:ext cx="1871133" cy="187113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57427" y="2176439"/>
            <a:ext cx="106595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800" dirty="0">
                <a:solidFill>
                  <a:srgbClr val="0070C0"/>
                </a:solidFill>
              </a:rPr>
              <a:t>«</a:t>
            </a:r>
            <a:r>
              <a:rPr lang="ru-RU" sz="2800" dirty="0" err="1">
                <a:solidFill>
                  <a:srgbClr val="0070C0"/>
                </a:solidFill>
              </a:rPr>
              <a:t>Формування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самостійності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дитини</a:t>
            </a:r>
            <a:r>
              <a:rPr lang="ru-RU" sz="2800" dirty="0">
                <a:solidFill>
                  <a:srgbClr val="0070C0"/>
                </a:solidFill>
              </a:rPr>
              <a:t> з </a:t>
            </a:r>
            <a:r>
              <a:rPr lang="ru-RU" sz="2800" dirty="0" err="1">
                <a:solidFill>
                  <a:srgbClr val="0070C0"/>
                </a:solidFill>
              </a:rPr>
              <a:t>особливими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освітніми</a:t>
            </a:r>
            <a:r>
              <a:rPr lang="ru-RU" sz="2800" dirty="0">
                <a:solidFill>
                  <a:srgbClr val="0070C0"/>
                </a:solidFill>
              </a:rPr>
              <a:t> потребами — </a:t>
            </a:r>
            <a:r>
              <a:rPr lang="ru-RU" sz="2800" dirty="0" err="1">
                <a:solidFill>
                  <a:srgbClr val="0070C0"/>
                </a:solidFill>
              </a:rPr>
              <a:t>це</a:t>
            </a:r>
            <a:r>
              <a:rPr lang="ru-RU" sz="2800" dirty="0">
                <a:solidFill>
                  <a:srgbClr val="0070C0"/>
                </a:solidFill>
              </a:rPr>
              <a:t> як </a:t>
            </a:r>
            <a:r>
              <a:rPr lang="ru-RU" sz="2800" dirty="0" err="1">
                <a:solidFill>
                  <a:srgbClr val="0070C0"/>
                </a:solidFill>
              </a:rPr>
              <a:t>навчити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її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плавати</a:t>
            </a:r>
            <a:r>
              <a:rPr lang="ru-RU" sz="2800" dirty="0">
                <a:solidFill>
                  <a:srgbClr val="0070C0"/>
                </a:solidFill>
              </a:rPr>
              <a:t>. Учитель </a:t>
            </a:r>
            <a:r>
              <a:rPr lang="ru-RU" sz="2800" dirty="0" err="1">
                <a:solidFill>
                  <a:srgbClr val="0070C0"/>
                </a:solidFill>
              </a:rPr>
              <a:t>показує</a:t>
            </a:r>
            <a:r>
              <a:rPr lang="ru-RU" sz="2800" dirty="0">
                <a:solidFill>
                  <a:srgbClr val="0070C0"/>
                </a:solidFill>
              </a:rPr>
              <a:t>, як </a:t>
            </a:r>
            <a:r>
              <a:rPr lang="ru-RU" sz="2800" dirty="0" err="1">
                <a:solidFill>
                  <a:srgbClr val="0070C0"/>
                </a:solidFill>
              </a:rPr>
              <a:t>рухати</a:t>
            </a:r>
            <a:r>
              <a:rPr lang="ru-RU" sz="2800" dirty="0">
                <a:solidFill>
                  <a:srgbClr val="0070C0"/>
                </a:solidFill>
              </a:rPr>
              <a:t> руками, </a:t>
            </a:r>
            <a:r>
              <a:rPr lang="ru-RU" sz="2800" dirty="0" err="1">
                <a:solidFill>
                  <a:srgbClr val="0070C0"/>
                </a:solidFill>
              </a:rPr>
              <a:t>асистент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підтримує</a:t>
            </a:r>
            <a:r>
              <a:rPr lang="ru-RU" sz="2800" dirty="0">
                <a:solidFill>
                  <a:srgbClr val="0070C0"/>
                </a:solidFill>
              </a:rPr>
              <a:t> на </a:t>
            </a:r>
            <a:r>
              <a:rPr lang="ru-RU" sz="2800" dirty="0" err="1">
                <a:solidFill>
                  <a:srgbClr val="0070C0"/>
                </a:solidFill>
              </a:rPr>
              <a:t>воді</a:t>
            </a:r>
            <a:r>
              <a:rPr lang="ru-RU" sz="2800" dirty="0">
                <a:solidFill>
                  <a:srgbClr val="0070C0"/>
                </a:solidFill>
              </a:rPr>
              <a:t>, а родина — </a:t>
            </a:r>
            <a:r>
              <a:rPr lang="ru-RU" sz="2800" dirty="0" err="1">
                <a:solidFill>
                  <a:srgbClr val="0070C0"/>
                </a:solidFill>
              </a:rPr>
              <a:t>дає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відчуття</a:t>
            </a:r>
            <a:r>
              <a:rPr lang="ru-RU" sz="2800" dirty="0">
                <a:solidFill>
                  <a:srgbClr val="0070C0"/>
                </a:solidFill>
              </a:rPr>
              <a:t>, </a:t>
            </a:r>
            <a:r>
              <a:rPr lang="ru-RU" sz="2800" dirty="0" err="1">
                <a:solidFill>
                  <a:srgbClr val="0070C0"/>
                </a:solidFill>
              </a:rPr>
              <a:t>що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поруч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завжди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безпечний</a:t>
            </a:r>
            <a:r>
              <a:rPr lang="ru-RU" sz="2800" dirty="0">
                <a:solidFill>
                  <a:srgbClr val="0070C0"/>
                </a:solidFill>
              </a:rPr>
              <a:t> берег. І </a:t>
            </a:r>
            <a:r>
              <a:rPr lang="ru-RU" sz="2800" dirty="0" err="1">
                <a:solidFill>
                  <a:srgbClr val="0070C0"/>
                </a:solidFill>
              </a:rPr>
              <a:t>тоді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дитина</a:t>
            </a:r>
            <a:r>
              <a:rPr lang="ru-RU" sz="2800" dirty="0">
                <a:solidFill>
                  <a:srgbClr val="0070C0"/>
                </a:solidFill>
              </a:rPr>
              <a:t> не просто </a:t>
            </a:r>
            <a:r>
              <a:rPr lang="ru-RU" sz="2800" dirty="0" err="1">
                <a:solidFill>
                  <a:srgbClr val="0070C0"/>
                </a:solidFill>
              </a:rPr>
              <a:t>вчиться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триматися</a:t>
            </a:r>
            <a:r>
              <a:rPr lang="ru-RU" sz="2800" dirty="0">
                <a:solidFill>
                  <a:srgbClr val="0070C0"/>
                </a:solidFill>
              </a:rPr>
              <a:t> на плаву — вона </a:t>
            </a:r>
            <a:r>
              <a:rPr lang="ru-RU" sz="2800" dirty="0" err="1">
                <a:solidFill>
                  <a:srgbClr val="0070C0"/>
                </a:solidFill>
              </a:rPr>
              <a:t>починає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рухатися</a:t>
            </a:r>
            <a:r>
              <a:rPr lang="ru-RU" sz="2800" dirty="0">
                <a:solidFill>
                  <a:srgbClr val="0070C0"/>
                </a:solidFill>
              </a:rPr>
              <a:t> вперед сама».</a:t>
            </a:r>
          </a:p>
        </p:txBody>
      </p:sp>
    </p:spTree>
    <p:extLst>
      <p:ext uri="{BB962C8B-B14F-4D97-AF65-F5344CB8AC3E}">
        <p14:creationId xmlns:p14="http://schemas.microsoft.com/office/powerpoint/2010/main" val="158142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3D28D-E53C-FEFD-3FCF-515E8AD90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79AA5-2F0D-04D1-F522-51B45084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5356A33-EFA1-5FCA-0343-EE9413E9A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5" y="-71816"/>
            <a:ext cx="12299615" cy="6929816"/>
          </a:xfr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F8F4752-740C-91D8-2FE2-CBA698134C89}"/>
              </a:ext>
            </a:extLst>
          </p:cNvPr>
          <p:cNvSpPr/>
          <p:nvPr/>
        </p:nvSpPr>
        <p:spPr>
          <a:xfrm>
            <a:off x="334566" y="980727"/>
            <a:ext cx="11305256" cy="57321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1B5862-5054-BDD0-C3B5-6523BAEB1644}"/>
              </a:ext>
            </a:extLst>
          </p:cNvPr>
          <p:cNvSpPr/>
          <p:nvPr/>
        </p:nvSpPr>
        <p:spPr>
          <a:xfrm>
            <a:off x="3044359" y="177454"/>
            <a:ext cx="5960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Вправа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Асоціативний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кущ»</a:t>
            </a:r>
          </a:p>
        </p:txBody>
      </p:sp>
      <p:pic>
        <p:nvPicPr>
          <p:cNvPr id="11" name="Рисунок 10" descr="pngwing.com (1).png">
            <a:extLst>
              <a:ext uri="{FF2B5EF4-FFF2-40B4-BE49-F238E27FC236}">
                <a16:creationId xmlns:a16="http://schemas.microsoft.com/office/drawing/2014/main" id="{8ECE3B7D-C1D8-3CD6-6D6F-A210E9F329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4686" y="3958587"/>
            <a:ext cx="2291059" cy="2291059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77F7F16-F93C-3E2B-7BB3-BF1C13BE5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160530"/>
              </p:ext>
            </p:extLst>
          </p:nvPr>
        </p:nvGraphicFramePr>
        <p:xfrm>
          <a:off x="3483416" y="961529"/>
          <a:ext cx="8126942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3E58BEA-D470-4A2A-C77C-635E2AA93702}"/>
              </a:ext>
            </a:extLst>
          </p:cNvPr>
          <p:cNvSpPr txBox="1"/>
          <p:nvPr/>
        </p:nvSpPr>
        <p:spPr>
          <a:xfrm>
            <a:off x="1010496" y="2157015"/>
            <a:ext cx="28573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«З </a:t>
            </a:r>
            <a:r>
              <a:rPr lang="ru-RU" sz="2800" dirty="0" err="1"/>
              <a:t>чим</a:t>
            </a:r>
            <a:r>
              <a:rPr lang="ru-RU" sz="2800" dirty="0"/>
              <a:t> у вас </a:t>
            </a:r>
            <a:r>
              <a:rPr lang="ru-RU" sz="2800" dirty="0" err="1"/>
              <a:t>асоціюється</a:t>
            </a:r>
            <a:r>
              <a:rPr lang="ru-RU" sz="2800" dirty="0"/>
              <a:t> </a:t>
            </a:r>
            <a:r>
              <a:rPr lang="ru-RU" sz="2800" dirty="0" err="1"/>
              <a:t>дитина</a:t>
            </a:r>
            <a:r>
              <a:rPr lang="ru-RU" sz="2800" dirty="0"/>
              <a:t> з ООП?»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62125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7D855-C2CC-CACB-7765-42D98C22B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50003-0484-B2BC-61FA-E7E8CC2B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D6BB34-1B63-C393-C5C2-DD39FF844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5" y="-71816"/>
            <a:ext cx="12299615" cy="6929816"/>
          </a:xfr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CB9DF02-FED7-AA1A-D9ED-955A7D3757AC}"/>
              </a:ext>
            </a:extLst>
          </p:cNvPr>
          <p:cNvSpPr/>
          <p:nvPr/>
        </p:nvSpPr>
        <p:spPr>
          <a:xfrm>
            <a:off x="472805" y="110054"/>
            <a:ext cx="11185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Діяльність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дитини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 ООП у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формуванні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самостійності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pngwing.com (1).png">
            <a:extLst>
              <a:ext uri="{FF2B5EF4-FFF2-40B4-BE49-F238E27FC236}">
                <a16:creationId xmlns:a16="http://schemas.microsoft.com/office/drawing/2014/main" id="{074D849F-F357-F936-F626-F8065D9D31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9676" y="3212976"/>
            <a:ext cx="2291059" cy="2291059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C1E4D0F-F991-EE94-D2E2-86C5EE4DA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086066"/>
              </p:ext>
            </p:extLst>
          </p:nvPr>
        </p:nvGraphicFramePr>
        <p:xfrm>
          <a:off x="2031735" y="720019"/>
          <a:ext cx="8126942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637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5" y="-71816"/>
            <a:ext cx="12299615" cy="6929816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334566" y="980727"/>
            <a:ext cx="11305256" cy="57321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3358902" y="1124744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/>
              <a:t>«Уявіть собі дитину, яка вранці сама збирає портфель, застібає куртку, впевнено вітається з друзями та сідає за парту. Для нас це — буденність. Але для багатьох дітей з особливими освітніми потребами — це результат тривалої і копіткої праці трьох команд: учителя, асистента і родини. Сьогодні я хочу показати, як ми можемо зробити цю роботу командною грою, у якій переможець — дитина».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022" y="172182"/>
            <a:ext cx="2410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Мотивація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Рисунок 10" descr="pngwing.c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4285" y="1840556"/>
            <a:ext cx="3831546" cy="383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5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4F8DE-99DB-3AF8-CE9A-32FD6FB74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C665A-41E4-73EF-6BB9-171CDF59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913B0EE-F82F-EEC6-7167-70F998CF8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5" y="-71816"/>
            <a:ext cx="12299615" cy="6929816"/>
          </a:xfr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E986AA97-B75B-D8FA-261B-3E7A20628E6F}"/>
              </a:ext>
            </a:extLst>
          </p:cNvPr>
          <p:cNvSpPr/>
          <p:nvPr/>
        </p:nvSpPr>
        <p:spPr>
          <a:xfrm>
            <a:off x="334566" y="980727"/>
            <a:ext cx="11305256" cy="57321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33AA24-3C0E-B87D-07A0-83FB0AD554CA}"/>
              </a:ext>
            </a:extLst>
          </p:cNvPr>
          <p:cNvSpPr/>
          <p:nvPr/>
        </p:nvSpPr>
        <p:spPr>
          <a:xfrm>
            <a:off x="3358902" y="1124744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«А </a:t>
            </a:r>
            <a:r>
              <a:rPr lang="ru-RU" sz="3200" dirty="0" err="1"/>
              <a:t>тепер</a:t>
            </a:r>
            <a:r>
              <a:rPr lang="ru-RU" sz="3200" dirty="0"/>
              <a:t> </a:t>
            </a:r>
            <a:r>
              <a:rPr lang="ru-RU" sz="3200" dirty="0" err="1"/>
              <a:t>поставмо</a:t>
            </a:r>
            <a:r>
              <a:rPr lang="ru-RU" sz="3200" dirty="0"/>
              <a:t> </a:t>
            </a:r>
            <a:r>
              <a:rPr lang="ru-RU" sz="3200" dirty="0" err="1"/>
              <a:t>собі</a:t>
            </a:r>
            <a:r>
              <a:rPr lang="ru-RU" sz="3200" dirty="0"/>
              <a:t> </a:t>
            </a:r>
            <a:r>
              <a:rPr lang="ru-RU" sz="3200" dirty="0" err="1"/>
              <a:t>запитання</a:t>
            </a:r>
            <a:r>
              <a:rPr lang="ru-RU" sz="3200" dirty="0"/>
              <a:t>: </a:t>
            </a:r>
            <a:r>
              <a:rPr lang="ru-RU" sz="3200" i="1" dirty="0" err="1"/>
              <a:t>Чи</a:t>
            </a:r>
            <a:r>
              <a:rPr lang="ru-RU" sz="3200" i="1" dirty="0"/>
              <a:t> </a:t>
            </a:r>
            <a:r>
              <a:rPr lang="ru-RU" sz="3200" i="1" dirty="0" err="1"/>
              <a:t>зможе</a:t>
            </a:r>
            <a:r>
              <a:rPr lang="ru-RU" sz="3200" i="1" dirty="0"/>
              <a:t> </a:t>
            </a:r>
            <a:r>
              <a:rPr lang="ru-RU" sz="3200" i="1" dirty="0" err="1"/>
              <a:t>дитина</a:t>
            </a:r>
            <a:r>
              <a:rPr lang="ru-RU" sz="3200" i="1" dirty="0"/>
              <a:t> стати </a:t>
            </a:r>
            <a:r>
              <a:rPr lang="ru-RU" sz="3200" i="1" dirty="0" err="1"/>
              <a:t>самостійною</a:t>
            </a:r>
            <a:r>
              <a:rPr lang="ru-RU" sz="3200" i="1" dirty="0"/>
              <a:t>, </a:t>
            </a:r>
            <a:r>
              <a:rPr lang="ru-RU" sz="3200" i="1" dirty="0" err="1"/>
              <a:t>якщо</a:t>
            </a:r>
            <a:r>
              <a:rPr lang="ru-RU" sz="3200" i="1" dirty="0"/>
              <a:t> </a:t>
            </a:r>
            <a:r>
              <a:rPr lang="ru-RU" sz="3200" i="1" dirty="0" err="1"/>
              <a:t>ці</a:t>
            </a:r>
            <a:r>
              <a:rPr lang="ru-RU" sz="3200" i="1" dirty="0"/>
              <a:t> три </a:t>
            </a:r>
            <a:r>
              <a:rPr lang="ru-RU" sz="3200" i="1" dirty="0" err="1"/>
              <a:t>команди</a:t>
            </a:r>
            <a:r>
              <a:rPr lang="ru-RU" sz="3200" i="1" dirty="0"/>
              <a:t> </a:t>
            </a:r>
            <a:r>
              <a:rPr lang="ru-RU" sz="3200" i="1" dirty="0" err="1"/>
              <a:t>працюють</a:t>
            </a:r>
            <a:r>
              <a:rPr lang="ru-RU" sz="3200" i="1" dirty="0"/>
              <a:t> не разом, а </a:t>
            </a:r>
            <a:r>
              <a:rPr lang="ru-RU" sz="3200" i="1" dirty="0" err="1"/>
              <a:t>кожна</a:t>
            </a:r>
            <a:r>
              <a:rPr lang="ru-RU" sz="3200" i="1" dirty="0"/>
              <a:t> </a:t>
            </a:r>
            <a:r>
              <a:rPr lang="ru-RU" sz="3200" i="1" dirty="0" err="1"/>
              <a:t>окремо</a:t>
            </a:r>
            <a:r>
              <a:rPr lang="ru-RU" sz="3200" i="1" dirty="0"/>
              <a:t>?</a:t>
            </a:r>
            <a:r>
              <a:rPr lang="ru-RU" sz="3200" dirty="0"/>
              <a:t>»</a:t>
            </a:r>
            <a:endParaRPr lang="uk-UA" sz="3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90C870-7BC0-9C35-9012-1996B55D34C1}"/>
              </a:ext>
            </a:extLst>
          </p:cNvPr>
          <p:cNvSpPr/>
          <p:nvPr/>
        </p:nvSpPr>
        <p:spPr>
          <a:xfrm>
            <a:off x="4439022" y="172182"/>
            <a:ext cx="4257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Проблемне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pngwing.com (1).png">
            <a:extLst>
              <a:ext uri="{FF2B5EF4-FFF2-40B4-BE49-F238E27FC236}">
                <a16:creationId xmlns:a16="http://schemas.microsoft.com/office/drawing/2014/main" id="{74AB4103-CC10-003C-DB44-56219BAE30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367" y="18256"/>
            <a:ext cx="3041689" cy="30416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D0D53C-6755-35F3-A091-D20BCB1BE5A4}"/>
              </a:ext>
            </a:extLst>
          </p:cNvPr>
          <p:cNvSpPr txBox="1"/>
          <p:nvPr/>
        </p:nvSpPr>
        <p:spPr>
          <a:xfrm>
            <a:off x="1090650" y="3484114"/>
            <a:ext cx="97930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Отже, формування самостійності дитини нагадує подорож у невідоме. </a:t>
            </a:r>
            <a:r>
              <a:rPr lang="uk-UA" sz="2800" b="1" i="1" dirty="0"/>
              <a:t>Учитель</a:t>
            </a:r>
            <a:r>
              <a:rPr lang="uk-UA" sz="2800" dirty="0"/>
              <a:t> — це компас, що показує шлях. </a:t>
            </a:r>
            <a:r>
              <a:rPr lang="uk-UA" sz="2800" b="1" i="1" dirty="0"/>
              <a:t>Асистент</a:t>
            </a:r>
            <a:r>
              <a:rPr lang="uk-UA" sz="2800" dirty="0"/>
              <a:t> — провідник, який підтримує під час труднощів і допомагає зробити крок уперед. </a:t>
            </a:r>
            <a:r>
              <a:rPr lang="uk-UA" sz="2800" b="1" i="1" dirty="0"/>
              <a:t>Родина</a:t>
            </a:r>
            <a:r>
              <a:rPr lang="uk-UA" sz="2800" dirty="0"/>
              <a:t> — надійний тил, який дає сили та впевненість вирушати далі. </a:t>
            </a:r>
          </a:p>
          <a:p>
            <a:pPr algn="ctr"/>
            <a:r>
              <a:rPr lang="uk-UA" sz="2800" dirty="0"/>
              <a:t>Це три кити, на яких тримається успіх цієї подорожі.</a:t>
            </a:r>
          </a:p>
        </p:txBody>
      </p:sp>
    </p:spTree>
    <p:extLst>
      <p:ext uri="{BB962C8B-B14F-4D97-AF65-F5344CB8AC3E}">
        <p14:creationId xmlns:p14="http://schemas.microsoft.com/office/powerpoint/2010/main" val="402019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5" y="-71816"/>
            <a:ext cx="12299615" cy="6929816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334566" y="980728"/>
            <a:ext cx="11305256" cy="4968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712166" y="179929"/>
            <a:ext cx="4070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Три 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кити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співпраці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ит на прозрачном фоне 28 фото">
            <a:extLst>
              <a:ext uri="{FF2B5EF4-FFF2-40B4-BE49-F238E27FC236}">
                <a16:creationId xmlns:a16="http://schemas.microsoft.com/office/drawing/2014/main" id="{E8288140-667B-D3AC-A89C-F3871B358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99" y="3740256"/>
            <a:ext cx="5818745" cy="236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ит на прозрачном фоне 28 фото">
            <a:extLst>
              <a:ext uri="{FF2B5EF4-FFF2-40B4-BE49-F238E27FC236}">
                <a16:creationId xmlns:a16="http://schemas.microsoft.com/office/drawing/2014/main" id="{344C8A33-3EEC-D081-632F-0A22E7C23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609" y="4044356"/>
            <a:ext cx="5723326" cy="232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D0AEBF-3DBF-53CA-9528-901B1E9C1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91" y="-92420"/>
            <a:ext cx="5143500" cy="44005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E3E3CA-29C3-10B0-152F-090C4A9D95D9}"/>
              </a:ext>
            </a:extLst>
          </p:cNvPr>
          <p:cNvSpPr txBox="1"/>
          <p:nvPr/>
        </p:nvSpPr>
        <p:spPr>
          <a:xfrm>
            <a:off x="7736737" y="964094"/>
            <a:ext cx="36298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Родина</a:t>
            </a:r>
            <a:r>
              <a:rPr lang="ru-RU" dirty="0"/>
              <a:t> – </a:t>
            </a:r>
            <a:r>
              <a:rPr lang="ru-RU" dirty="0" err="1"/>
              <a:t>закріплює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вдома</a:t>
            </a:r>
            <a:r>
              <a:rPr lang="ru-RU" dirty="0"/>
              <a:t>, </a:t>
            </a:r>
            <a:r>
              <a:rPr lang="ru-RU" dirty="0" err="1"/>
              <a:t>створює</a:t>
            </a:r>
            <a:r>
              <a:rPr lang="ru-RU" dirty="0"/>
              <a:t> атмосферу </a:t>
            </a:r>
            <a:r>
              <a:rPr lang="ru-RU" dirty="0" err="1"/>
              <a:t>підтримки</a:t>
            </a:r>
            <a:r>
              <a:rPr lang="ru-RU" dirty="0"/>
              <a:t>, </a:t>
            </a:r>
            <a:r>
              <a:rPr lang="ru-RU" dirty="0" err="1"/>
              <a:t>продовжує</a:t>
            </a:r>
            <a:r>
              <a:rPr lang="ru-RU" dirty="0"/>
              <a:t> "</a:t>
            </a:r>
            <a:r>
              <a:rPr lang="ru-RU" dirty="0" err="1"/>
              <a:t>маленькі</a:t>
            </a:r>
            <a:r>
              <a:rPr lang="ru-RU" dirty="0"/>
              <a:t> кроки" у </a:t>
            </a:r>
            <a:r>
              <a:rPr lang="ru-RU" dirty="0" err="1"/>
              <a:t>щоденному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1AF75-4496-48B7-F269-6BA31CBE3AD5}"/>
              </a:ext>
            </a:extLst>
          </p:cNvPr>
          <p:cNvSpPr txBox="1"/>
          <p:nvPr/>
        </p:nvSpPr>
        <p:spPr>
          <a:xfrm>
            <a:off x="8463517" y="2614117"/>
            <a:ext cx="26665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Асистент</a:t>
            </a:r>
            <a:r>
              <a:rPr lang="ru-RU" dirty="0"/>
              <a:t> – "</a:t>
            </a:r>
            <a:r>
              <a:rPr lang="ru-RU" dirty="0" err="1"/>
              <a:t>місточок</a:t>
            </a:r>
            <a:r>
              <a:rPr lang="ru-RU" dirty="0"/>
              <a:t>" </a:t>
            </a:r>
            <a:r>
              <a:rPr lang="ru-RU" dirty="0" err="1"/>
              <a:t>між</a:t>
            </a:r>
            <a:r>
              <a:rPr lang="ru-RU" dirty="0"/>
              <a:t> учнем і </a:t>
            </a:r>
            <a:r>
              <a:rPr lang="ru-RU" dirty="0" err="1"/>
              <a:t>завданням</a:t>
            </a:r>
            <a:r>
              <a:rPr lang="ru-RU" dirty="0"/>
              <a:t>,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підказує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не робить </a:t>
            </a:r>
            <a:r>
              <a:rPr lang="ru-RU" dirty="0" err="1"/>
              <a:t>замість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F21199-5A4A-014D-1697-CA286B5A8A74}"/>
              </a:ext>
            </a:extLst>
          </p:cNvPr>
          <p:cNvSpPr txBox="1"/>
          <p:nvPr/>
        </p:nvSpPr>
        <p:spPr>
          <a:xfrm>
            <a:off x="842815" y="3215813"/>
            <a:ext cx="3026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Учитель</a:t>
            </a:r>
            <a:r>
              <a:rPr lang="ru-RU" dirty="0"/>
              <a:t> –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навчальне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підбирає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вчить</a:t>
            </a:r>
            <a:r>
              <a:rPr lang="ru-RU" dirty="0"/>
              <a:t> </a:t>
            </a:r>
            <a:r>
              <a:rPr lang="ru-RU" dirty="0" err="1"/>
              <a:t>планувати</a:t>
            </a:r>
            <a:r>
              <a:rPr lang="ru-RU" dirty="0"/>
              <a:t> кроки.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153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5" y="-71816"/>
            <a:ext cx="12299615" cy="6929816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8385519" y="756348"/>
            <a:ext cx="3782262" cy="32284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3502918" y="212053"/>
            <a:ext cx="4343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Вправа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«Кола Вена»</a:t>
            </a:r>
          </a:p>
        </p:txBody>
      </p:sp>
      <p:pic>
        <p:nvPicPr>
          <p:cNvPr id="11" name="Рисунок 10" descr="pngwing.c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355" y="4365981"/>
            <a:ext cx="1871133" cy="1871133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AE1EC7B-7CCF-B6B5-B99E-D18F34ED4780}"/>
              </a:ext>
            </a:extLst>
          </p:cNvPr>
          <p:cNvSpPr/>
          <p:nvPr/>
        </p:nvSpPr>
        <p:spPr>
          <a:xfrm>
            <a:off x="43022" y="453223"/>
            <a:ext cx="4495036" cy="423341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862487F-523E-2D2F-583B-7D10B9616238}"/>
              </a:ext>
            </a:extLst>
          </p:cNvPr>
          <p:cNvSpPr/>
          <p:nvPr/>
        </p:nvSpPr>
        <p:spPr>
          <a:xfrm>
            <a:off x="3767715" y="667643"/>
            <a:ext cx="4495036" cy="423341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CEF94E2-F1EE-2CA6-59BB-7F75FE7EDB5A}"/>
              </a:ext>
            </a:extLst>
          </p:cNvPr>
          <p:cNvSpPr/>
          <p:nvPr/>
        </p:nvSpPr>
        <p:spPr>
          <a:xfrm>
            <a:off x="1796432" y="2603404"/>
            <a:ext cx="4495036" cy="423341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3FFF0BA-A7D3-E511-4887-28EDCDECB75E}"/>
              </a:ext>
            </a:extLst>
          </p:cNvPr>
          <p:cNvSpPr/>
          <p:nvPr/>
        </p:nvSpPr>
        <p:spPr>
          <a:xfrm>
            <a:off x="2879622" y="1833841"/>
            <a:ext cx="2328653" cy="22048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A10C91-D91E-BE43-1D0E-3064D89863F4}"/>
              </a:ext>
            </a:extLst>
          </p:cNvPr>
          <p:cNvSpPr txBox="1"/>
          <p:nvPr/>
        </p:nvSpPr>
        <p:spPr>
          <a:xfrm>
            <a:off x="8570174" y="948231"/>
            <a:ext cx="35199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Уявіть, що ви маєте навчити дитину з особливими освітніми потребами </a:t>
            </a:r>
            <a:r>
              <a:rPr lang="uk-UA" b="1" dirty="0"/>
              <a:t>зав’язувати шнурівки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– Подумайте, </a:t>
            </a:r>
            <a:r>
              <a:rPr lang="uk-UA" b="1" dirty="0"/>
              <a:t>яку роль</a:t>
            </a:r>
            <a:r>
              <a:rPr lang="uk-UA" dirty="0"/>
              <a:t> виконає кожен: учитель, асистент і родина.</a:t>
            </a:r>
            <a:br>
              <a:rPr lang="uk-UA" dirty="0"/>
            </a:br>
            <a:r>
              <a:rPr lang="uk-UA" dirty="0"/>
              <a:t>– Ваші ідеї ми </a:t>
            </a:r>
            <a:r>
              <a:rPr lang="uk-UA" dirty="0" err="1"/>
              <a:t>запишемо</a:t>
            </a:r>
            <a:r>
              <a:rPr lang="uk-UA" dirty="0"/>
              <a:t> у вигляді трьох кіл (Учитель – Асистент – Родина), а в центрі кола — дитина.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BD0D70-77C1-D682-6E6D-0EF8D40D700B}"/>
              </a:ext>
            </a:extLst>
          </p:cNvPr>
          <p:cNvSpPr txBox="1"/>
          <p:nvPr/>
        </p:nvSpPr>
        <p:spPr>
          <a:xfrm>
            <a:off x="1510061" y="482821"/>
            <a:ext cx="1543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Учитель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1BCF08-60C1-36CB-9BD6-94AF9DC2B2DE}"/>
              </a:ext>
            </a:extLst>
          </p:cNvPr>
          <p:cNvSpPr txBox="1"/>
          <p:nvPr/>
        </p:nvSpPr>
        <p:spPr>
          <a:xfrm>
            <a:off x="5175405" y="756348"/>
            <a:ext cx="1543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Асистент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F817B-EDF3-9C66-92A4-80D4FC547720}"/>
              </a:ext>
            </a:extLst>
          </p:cNvPr>
          <p:cNvSpPr txBox="1"/>
          <p:nvPr/>
        </p:nvSpPr>
        <p:spPr>
          <a:xfrm>
            <a:off x="3272002" y="6364399"/>
            <a:ext cx="1543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Родина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CBF316-2B7B-82F5-190C-A9DDDDA66334}"/>
              </a:ext>
            </a:extLst>
          </p:cNvPr>
          <p:cNvSpPr txBox="1"/>
          <p:nvPr/>
        </p:nvSpPr>
        <p:spPr>
          <a:xfrm>
            <a:off x="3263490" y="2603404"/>
            <a:ext cx="1543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учень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32222F-F89B-7686-E6CF-4DEE79BFE00C}"/>
              </a:ext>
            </a:extLst>
          </p:cNvPr>
          <p:cNvSpPr txBox="1"/>
          <p:nvPr/>
        </p:nvSpPr>
        <p:spPr>
          <a:xfrm>
            <a:off x="767965" y="927245"/>
            <a:ext cx="28579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показує</a:t>
            </a:r>
            <a:r>
              <a:rPr lang="ru-RU" dirty="0"/>
              <a:t> алгоритм </a:t>
            </a:r>
            <a:r>
              <a:rPr lang="ru-RU" dirty="0" err="1"/>
              <a:t>дій</a:t>
            </a:r>
            <a:r>
              <a:rPr lang="ru-RU" dirty="0"/>
              <a:t> (</a:t>
            </a:r>
            <a:r>
              <a:rPr lang="ru-RU" dirty="0" err="1"/>
              <a:t>покроково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через картинку/</a:t>
            </a:r>
            <a:r>
              <a:rPr lang="ru-RU" dirty="0" err="1"/>
              <a:t>відео</a:t>
            </a:r>
            <a:r>
              <a:rPr lang="ru-RU" dirty="0"/>
              <a:t>);</a:t>
            </a:r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AD710B-27E4-9FBD-9489-2ACB5857AFFC}"/>
              </a:ext>
            </a:extLst>
          </p:cNvPr>
          <p:cNvSpPr txBox="1"/>
          <p:nvPr/>
        </p:nvSpPr>
        <p:spPr>
          <a:xfrm>
            <a:off x="124810" y="1823090"/>
            <a:ext cx="32204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тренування</a:t>
            </a:r>
            <a:r>
              <a:rPr lang="ru-RU" dirty="0"/>
              <a:t> на </a:t>
            </a:r>
            <a:r>
              <a:rPr lang="ru-RU" dirty="0" err="1"/>
              <a:t>уроці</a:t>
            </a:r>
            <a:r>
              <a:rPr lang="ru-RU" dirty="0"/>
              <a:t> (</a:t>
            </a:r>
            <a:r>
              <a:rPr lang="ru-RU" dirty="0" err="1"/>
              <a:t>виділяє</a:t>
            </a:r>
            <a:r>
              <a:rPr lang="ru-RU" dirty="0"/>
              <a:t> час, </a:t>
            </a:r>
            <a:r>
              <a:rPr lang="ru-RU" dirty="0" err="1"/>
              <a:t>підбирає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);</a:t>
            </a:r>
            <a:endParaRPr lang="uk-UA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D5F905-5CB1-1D7A-E54D-28BA55526F21}"/>
              </a:ext>
            </a:extLst>
          </p:cNvPr>
          <p:cNvSpPr txBox="1"/>
          <p:nvPr/>
        </p:nvSpPr>
        <p:spPr>
          <a:xfrm>
            <a:off x="245044" y="2746826"/>
            <a:ext cx="19712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мотивацію</a:t>
            </a:r>
            <a:r>
              <a:rPr lang="ru-RU" dirty="0"/>
              <a:t> («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зможеш</a:t>
            </a:r>
            <a:r>
              <a:rPr lang="ru-RU" dirty="0"/>
              <a:t>, </a:t>
            </a:r>
            <a:r>
              <a:rPr lang="ru-RU" dirty="0" err="1"/>
              <a:t>спробуй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раз»).</a:t>
            </a:r>
            <a:endParaRPr lang="uk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36034E-27BF-849D-690B-8F1CB0023FFE}"/>
              </a:ext>
            </a:extLst>
          </p:cNvPr>
          <p:cNvSpPr txBox="1"/>
          <p:nvPr/>
        </p:nvSpPr>
        <p:spPr>
          <a:xfrm>
            <a:off x="4704035" y="1037174"/>
            <a:ext cx="3269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фізично</a:t>
            </a:r>
            <a:r>
              <a:rPr lang="ru-RU" dirty="0"/>
              <a:t> (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повільно</a:t>
            </a:r>
            <a:r>
              <a:rPr lang="ru-RU" dirty="0"/>
              <a:t> на </a:t>
            </a:r>
            <a:r>
              <a:rPr lang="ru-RU" dirty="0" err="1"/>
              <a:t>власних</a:t>
            </a:r>
            <a:r>
              <a:rPr lang="ru-RU" dirty="0"/>
              <a:t> шнурках, </a:t>
            </a:r>
            <a:r>
              <a:rPr lang="ru-RU" dirty="0" err="1"/>
              <a:t>допомагає</a:t>
            </a:r>
            <a:r>
              <a:rPr lang="ru-RU" dirty="0"/>
              <a:t> руками, </a:t>
            </a:r>
            <a:r>
              <a:rPr lang="ru-RU" dirty="0" err="1"/>
              <a:t>але</a:t>
            </a:r>
            <a:r>
              <a:rPr lang="ru-RU" dirty="0"/>
              <a:t> не робить </a:t>
            </a:r>
            <a:r>
              <a:rPr lang="ru-RU" dirty="0" err="1"/>
              <a:t>замість</a:t>
            </a:r>
            <a:r>
              <a:rPr lang="ru-RU" dirty="0"/>
              <a:t>);</a:t>
            </a:r>
            <a:endParaRPr lang="uk-UA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056794-DD89-030C-F1B2-303106C04E72}"/>
              </a:ext>
            </a:extLst>
          </p:cNvPr>
          <p:cNvSpPr txBox="1"/>
          <p:nvPr/>
        </p:nvSpPr>
        <p:spPr>
          <a:xfrm>
            <a:off x="5515699" y="2378832"/>
            <a:ext cx="249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нагадує послідовність кроків;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73AB18-CC67-AEF6-D40F-037CA6724E23}"/>
              </a:ext>
            </a:extLst>
          </p:cNvPr>
          <p:cNvSpPr txBox="1"/>
          <p:nvPr/>
        </p:nvSpPr>
        <p:spPr>
          <a:xfrm>
            <a:off x="6206662" y="3223646"/>
            <a:ext cx="1961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підкріплює успіх похвалою.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E8AF1D-ACC0-ECAB-BA64-85718F83F9DD}"/>
              </a:ext>
            </a:extLst>
          </p:cNvPr>
          <p:cNvSpPr txBox="1"/>
          <p:nvPr/>
        </p:nvSpPr>
        <p:spPr>
          <a:xfrm>
            <a:off x="2124265" y="4017456"/>
            <a:ext cx="4380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закріплює</a:t>
            </a:r>
            <a:r>
              <a:rPr lang="ru-RU" dirty="0"/>
              <a:t> </a:t>
            </a:r>
            <a:r>
              <a:rPr lang="ru-RU" dirty="0" err="1"/>
              <a:t>навичку</a:t>
            </a:r>
            <a:r>
              <a:rPr lang="ru-RU" dirty="0"/>
              <a:t> </a:t>
            </a:r>
            <a:r>
              <a:rPr lang="ru-RU" dirty="0" err="1"/>
              <a:t>вдома</a:t>
            </a:r>
            <a:r>
              <a:rPr lang="ru-RU" dirty="0"/>
              <a:t> (</a:t>
            </a:r>
            <a:r>
              <a:rPr lang="ru-RU" dirty="0" err="1"/>
              <a:t>щоденне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);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571F7D-BD5A-BEA3-3431-42A7F4D9EBA1}"/>
              </a:ext>
            </a:extLst>
          </p:cNvPr>
          <p:cNvSpPr txBox="1"/>
          <p:nvPr/>
        </p:nvSpPr>
        <p:spPr>
          <a:xfrm>
            <a:off x="2803363" y="4656911"/>
            <a:ext cx="3439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(</a:t>
            </a:r>
            <a:r>
              <a:rPr lang="ru-RU" dirty="0" err="1"/>
              <a:t>зручне</a:t>
            </a:r>
            <a:r>
              <a:rPr lang="ru-RU" dirty="0"/>
              <a:t> </a:t>
            </a:r>
            <a:r>
              <a:rPr lang="ru-RU" dirty="0" err="1"/>
              <a:t>взуття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шнурівками</a:t>
            </a:r>
            <a:r>
              <a:rPr lang="ru-RU" dirty="0"/>
              <a:t>, час без </a:t>
            </a:r>
            <a:r>
              <a:rPr lang="ru-RU" dirty="0" err="1"/>
              <a:t>поспіху</a:t>
            </a:r>
            <a:r>
              <a:rPr lang="ru-RU" dirty="0"/>
              <a:t>);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B31F39-AE54-3544-CF60-5BDC2C9F491A}"/>
              </a:ext>
            </a:extLst>
          </p:cNvPr>
          <p:cNvSpPr txBox="1"/>
          <p:nvPr/>
        </p:nvSpPr>
        <p:spPr>
          <a:xfrm>
            <a:off x="2803363" y="5449151"/>
            <a:ext cx="2718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хвалить і </a:t>
            </a:r>
            <a:r>
              <a:rPr lang="ru-RU" dirty="0" err="1"/>
              <a:t>заохочує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маленькі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1" name="Скругленный прямоугольник 7">
            <a:extLst>
              <a:ext uri="{FF2B5EF4-FFF2-40B4-BE49-F238E27FC236}">
                <a16:creationId xmlns:a16="http://schemas.microsoft.com/office/drawing/2014/main" id="{B31963E1-83D5-A027-6978-47F75F57CEBB}"/>
              </a:ext>
            </a:extLst>
          </p:cNvPr>
          <p:cNvSpPr/>
          <p:nvPr/>
        </p:nvSpPr>
        <p:spPr>
          <a:xfrm>
            <a:off x="7618931" y="4126095"/>
            <a:ext cx="4412904" cy="2627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8C2ABC-6E9A-FD5B-5EF8-DED23C9F6755}"/>
              </a:ext>
            </a:extLst>
          </p:cNvPr>
          <p:cNvSpPr txBox="1"/>
          <p:nvPr/>
        </p:nvSpPr>
        <p:spPr>
          <a:xfrm>
            <a:off x="8004839" y="4262836"/>
            <a:ext cx="39402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Підсумок</a:t>
            </a:r>
            <a:endParaRPr lang="ru-RU" b="1" dirty="0"/>
          </a:p>
          <a:p>
            <a:r>
              <a:rPr lang="ru-RU" dirty="0"/>
              <a:t>«Учитель </a:t>
            </a:r>
            <a:r>
              <a:rPr lang="ru-RU" dirty="0" err="1"/>
              <a:t>задає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і метод, </a:t>
            </a:r>
            <a:r>
              <a:rPr lang="ru-RU" dirty="0" err="1"/>
              <a:t>асистент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, а родина робить результат </a:t>
            </a:r>
            <a:r>
              <a:rPr lang="ru-RU" dirty="0" err="1"/>
              <a:t>сталим</a:t>
            </a:r>
            <a:r>
              <a:rPr lang="ru-RU" dirty="0"/>
              <a:t>. І </a:t>
            </a:r>
            <a:r>
              <a:rPr lang="ru-RU" dirty="0" err="1"/>
              <a:t>лише</a:t>
            </a:r>
            <a:r>
              <a:rPr lang="ru-RU" dirty="0"/>
              <a:t> разом вони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для нас </a:t>
            </a:r>
            <a:r>
              <a:rPr lang="ru-RU" dirty="0" err="1"/>
              <a:t>здається</a:t>
            </a:r>
            <a:r>
              <a:rPr lang="ru-RU" dirty="0"/>
              <a:t> простим, </a:t>
            </a:r>
            <a:r>
              <a:rPr lang="ru-RU" dirty="0" err="1"/>
              <a:t>але</a:t>
            </a:r>
            <a:r>
              <a:rPr lang="ru-RU" dirty="0"/>
              <a:t> для </a:t>
            </a:r>
            <a:r>
              <a:rPr lang="ru-RU" dirty="0" err="1"/>
              <a:t>неї</a:t>
            </a:r>
            <a:r>
              <a:rPr lang="ru-RU" dirty="0"/>
              <a:t> — </a:t>
            </a:r>
            <a:r>
              <a:rPr lang="ru-RU" dirty="0" err="1"/>
              <a:t>справжній</a:t>
            </a:r>
            <a:r>
              <a:rPr lang="ru-RU" dirty="0"/>
              <a:t> крок до </a:t>
            </a:r>
            <a:r>
              <a:rPr lang="ru-RU" dirty="0" err="1"/>
              <a:t>незалежності</a:t>
            </a:r>
            <a:r>
              <a:rPr lang="ru-RU" dirty="0"/>
              <a:t>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616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  <p:bldP spid="32" grpId="0"/>
      <p:bldP spid="34" grpId="0"/>
      <p:bldP spid="36" grpId="0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5" y="-71816"/>
            <a:ext cx="12299615" cy="6929816"/>
          </a:xfrm>
        </p:spPr>
      </p:pic>
      <p:sp>
        <p:nvSpPr>
          <p:cNvPr id="10" name="Прямоугольник 9"/>
          <p:cNvSpPr/>
          <p:nvPr/>
        </p:nvSpPr>
        <p:spPr>
          <a:xfrm>
            <a:off x="4367014" y="398361"/>
            <a:ext cx="3144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endParaRPr lang="uk-UA" sz="3200" dirty="0">
              <a:solidFill>
                <a:srgbClr val="FFC000"/>
              </a:solidFill>
            </a:endParaRPr>
          </a:p>
        </p:txBody>
      </p:sp>
      <p:pic>
        <p:nvPicPr>
          <p:cNvPr id="11" name="Рисунок 10" descr="pngwing.c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197" y="-67887"/>
            <a:ext cx="1871133" cy="1871133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93595160"/>
              </p:ext>
            </p:extLst>
          </p:nvPr>
        </p:nvGraphicFramePr>
        <p:xfrm>
          <a:off x="720881" y="1156363"/>
          <a:ext cx="10860011" cy="5723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531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5" y="-71816"/>
            <a:ext cx="12299615" cy="6929816"/>
          </a:xfrm>
        </p:spPr>
      </p:pic>
      <p:sp>
        <p:nvSpPr>
          <p:cNvPr id="10" name="Прямоугольник 9"/>
          <p:cNvSpPr/>
          <p:nvPr/>
        </p:nvSpPr>
        <p:spPr>
          <a:xfrm>
            <a:off x="4777931" y="-70375"/>
            <a:ext cx="3260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pngwing.com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4224" y="2708920"/>
            <a:ext cx="2564904" cy="2564904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EB8F7D4-C71B-1963-6986-22C77478E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80694"/>
              </p:ext>
            </p:extLst>
          </p:nvPr>
        </p:nvGraphicFramePr>
        <p:xfrm>
          <a:off x="478582" y="770782"/>
          <a:ext cx="11305256" cy="597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78242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1118</Words>
  <Application>Microsoft Office PowerPoint</Application>
  <PresentationFormat>Довільний</PresentationFormat>
  <Paragraphs>85</Paragraphs>
  <Slides>16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Kapral</dc:creator>
  <cp:lastModifiedBy>Administrator</cp:lastModifiedBy>
  <cp:revision>18</cp:revision>
  <dcterms:created xsi:type="dcterms:W3CDTF">2025-03-03T16:33:05Z</dcterms:created>
  <dcterms:modified xsi:type="dcterms:W3CDTF">2025-09-15T16:54:13Z</dcterms:modified>
</cp:coreProperties>
</file>