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1"/>
  </p:notesMasterIdLst>
  <p:sldIdLst>
    <p:sldId id="280" r:id="rId3"/>
    <p:sldId id="266" r:id="rId4"/>
    <p:sldId id="256" r:id="rId5"/>
    <p:sldId id="283" r:id="rId6"/>
    <p:sldId id="284" r:id="rId7"/>
    <p:sldId id="285" r:id="rId8"/>
    <p:sldId id="287" r:id="rId9"/>
    <p:sldId id="286" r:id="rId10"/>
    <p:sldId id="288" r:id="rId11"/>
    <p:sldId id="289" r:id="rId12"/>
    <p:sldId id="291" r:id="rId13"/>
    <p:sldId id="290" r:id="rId14"/>
    <p:sldId id="292" r:id="rId15"/>
    <p:sldId id="293" r:id="rId16"/>
    <p:sldId id="278" r:id="rId17"/>
    <p:sldId id="294" r:id="rId18"/>
    <p:sldId id="257" r:id="rId19"/>
    <p:sldId id="261" r:id="rId20"/>
    <p:sldId id="258" r:id="rId21"/>
    <p:sldId id="259" r:id="rId22"/>
    <p:sldId id="263" r:id="rId23"/>
    <p:sldId id="264" r:id="rId24"/>
    <p:sldId id="295" r:id="rId25"/>
    <p:sldId id="282" r:id="rId26"/>
    <p:sldId id="265" r:id="rId27"/>
    <p:sldId id="296" r:id="rId28"/>
    <p:sldId id="297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К" initials="П" lastIdx="1" clrIdx="0">
    <p:extLst>
      <p:ext uri="{19B8F6BF-5375-455C-9EA6-DF929625EA0E}">
        <p15:presenceInfo xmlns:p15="http://schemas.microsoft.com/office/powerpoint/2012/main" userId="П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14" y="60"/>
      </p:cViewPr>
      <p:guideLst>
        <p:guide orient="horz" pos="2160"/>
        <p:guide pos="2880"/>
        <p:guide orient="horz" pos="2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9EE55-B753-4733-9ECC-18766B202AF8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4E179-A2E2-4671-8A48-B5393A02C3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55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4E179-A2E2-4671-8A48-B5393A02C369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301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4C4D5-A2B7-433C-A39C-9B443A6DB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0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CABB-6EEF-4689-AE1A-1932145872B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C914-4893-4725-9936-793C41AFC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44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CABB-6EEF-4689-AE1A-1932145872B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C914-4893-4725-9936-793C41AFC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61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CABB-6EEF-4689-AE1A-1932145872B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C914-4893-4725-9936-793C41AFC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0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CABB-6EEF-4689-AE1A-1932145872B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C914-4893-4725-9936-793C41AFC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7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CABB-6EEF-4689-AE1A-1932145872B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C914-4893-4725-9936-793C41AFC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8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CABB-6EEF-4689-AE1A-1932145872B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C914-4893-4725-9936-793C41AFC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67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CABB-6EEF-4689-AE1A-1932145872B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C914-4893-4725-9936-793C41AFC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1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CABB-6EEF-4689-AE1A-1932145872B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C914-4893-4725-9936-793C41AFC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75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CABB-6EEF-4689-AE1A-1932145872B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C914-4893-4725-9936-793C41AFC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5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CABB-6EEF-4689-AE1A-1932145872B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C914-4893-4725-9936-793C41AFC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86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CABB-6EEF-4689-AE1A-1932145872B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C914-4893-4725-9936-793C41AFC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CABB-6EEF-4689-AE1A-1932145872B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C914-4893-4725-9936-793C41AFC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7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120" y="381516"/>
            <a:ext cx="5057328" cy="5639772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Авторська казка «Фарбований </a:t>
            </a:r>
            <a:br>
              <a:rPr lang="uk-UA" sz="44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4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Лис» </a:t>
            </a:r>
            <a:br>
              <a:rPr lang="uk-UA" sz="44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4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(за  І. Франком)</a:t>
            </a:r>
            <a:br>
              <a:rPr lang="uk-UA" sz="44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4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Знайомимося з письменником</a:t>
            </a:r>
            <a:br>
              <a:rPr lang="uk-UA" sz="4000" dirty="0">
                <a:effectLst/>
              </a:rPr>
            </a:br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D46953-D94D-42E0-9C33-8BA9A649DD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744416" cy="491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976C75-48F1-484C-A2ED-838607D98D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64" y="989112"/>
            <a:ext cx="3744416" cy="491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3B8192-E6DA-4B32-8DBA-074212D586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4104456" cy="491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560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568D3-7154-4A6C-A5F6-5DC023DE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499" y="1916832"/>
            <a:ext cx="4480103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400" dirty="0">
                <a:solidFill>
                  <a:srgbClr val="FFC000"/>
                </a:solidFill>
                <a:latin typeface="Bad Script" pitchFamily="2" charset="0"/>
              </a:rPr>
              <a:t>- </a:t>
            </a:r>
            <a:r>
              <a:rPr lang="uk-UA" sz="4800" dirty="0">
                <a:solidFill>
                  <a:srgbClr val="FFC000"/>
                </a:solidFill>
                <a:latin typeface="Bad Script" pitchFamily="2" charset="0"/>
              </a:rPr>
              <a:t>це позитив.</a:t>
            </a:r>
            <a:br>
              <a:rPr lang="ru-RU" sz="4400" dirty="0">
                <a:solidFill>
                  <a:srgbClr val="FFC000"/>
                </a:solidFill>
                <a:latin typeface="Bad Script" pitchFamily="2" charset="0"/>
              </a:rPr>
            </a:b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1BBFAE-8D06-4743-93B5-6F0DD05C6C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7416824" cy="1584176"/>
          </a:xfrm>
        </p:spPr>
        <p:txBody>
          <a:bodyPr/>
          <a:lstStyle/>
          <a:p>
            <a:pPr marL="45720" indent="0">
              <a:buNone/>
            </a:pPr>
            <a:r>
              <a:rPr lang="uk-UA" sz="6600" b="1" dirty="0">
                <a:solidFill>
                  <a:srgbClr val="FFC000"/>
                </a:solidFill>
                <a:latin typeface="Bad Script" pitchFamily="2" charset="0"/>
              </a:rPr>
              <a:t>Жовтий</a:t>
            </a:r>
            <a:r>
              <a:rPr lang="uk-UA" sz="2400" b="1" dirty="0">
                <a:solidFill>
                  <a:srgbClr val="FFC000"/>
                </a:solidFill>
                <a:latin typeface="Bad Script" pitchFamily="2" charset="0"/>
              </a:rPr>
              <a:t> </a:t>
            </a:r>
            <a:r>
              <a:rPr lang="uk-UA" sz="6600" b="1" dirty="0">
                <a:solidFill>
                  <a:srgbClr val="FFC000"/>
                </a:solidFill>
                <a:latin typeface="Bad Script" pitchFamily="2" charset="0"/>
              </a:rPr>
              <a:t>капелюх</a:t>
            </a:r>
            <a:endParaRPr lang="ru-RU" sz="6600" b="1" dirty="0">
              <a:solidFill>
                <a:srgbClr val="FFC000"/>
              </a:solidFill>
              <a:latin typeface="Bad Script" pitchFamily="2" charset="0"/>
            </a:endParaRPr>
          </a:p>
          <a:p>
            <a:endParaRPr lang="uk-UA" dirty="0"/>
          </a:p>
        </p:txBody>
      </p:sp>
      <p:pic>
        <p:nvPicPr>
          <p:cNvPr id="5" name="Рисунок 4" descr="Без названия (1).jpg">
            <a:extLst>
              <a:ext uri="{FF2B5EF4-FFF2-40B4-BE49-F238E27FC236}">
                <a16:creationId xmlns:a16="http://schemas.microsoft.com/office/drawing/2014/main" id="{5D7C8AA0-5CD0-4B8E-ACC6-CE5D979D82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06" y="1628800"/>
            <a:ext cx="4744658" cy="412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3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1BBFAE-8D06-4743-93B5-6F0DD05C6C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1686" y="1988840"/>
            <a:ext cx="3960439" cy="114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6600" b="1" dirty="0">
                <a:solidFill>
                  <a:srgbClr val="FF0000"/>
                </a:solidFill>
              </a:rPr>
              <a:t>емоції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EEA5D48-D23D-4011-A861-3D5093DA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5" y="337221"/>
            <a:ext cx="8352927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sz="6600" dirty="0">
                <a:solidFill>
                  <a:srgbClr val="FF0000"/>
                </a:solidFill>
                <a:latin typeface="Bad Script" pitchFamily="2" charset="0"/>
              </a:rPr>
              <a:t>Червоний капелюх</a:t>
            </a:r>
            <a:br>
              <a:rPr lang="ru-RU" sz="4800" dirty="0">
                <a:solidFill>
                  <a:srgbClr val="FF0000"/>
                </a:solidFill>
                <a:latin typeface="Bad Script" pitchFamily="2" charset="0"/>
              </a:rPr>
            </a:br>
            <a:endParaRPr lang="uk-UA" dirty="0"/>
          </a:p>
        </p:txBody>
      </p:sp>
      <p:pic>
        <p:nvPicPr>
          <p:cNvPr id="9" name="Місце для вмісту 8" descr="Без названия (2).jpg">
            <a:extLst>
              <a:ext uri="{FF2B5EF4-FFF2-40B4-BE49-F238E27FC236}">
                <a16:creationId xmlns:a16="http://schemas.microsoft.com/office/drawing/2014/main" id="{84A5195B-0099-46C3-81D6-42B130F6E57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88076" y="1628800"/>
            <a:ext cx="453650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2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568D3-7154-4A6C-A5F6-5DC023DE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499" y="1916832"/>
            <a:ext cx="4480103" cy="1944216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>
                <a:solidFill>
                  <a:srgbClr val="00B050"/>
                </a:solidFill>
                <a:latin typeface="Bad Script" pitchFamily="2" charset="0"/>
              </a:rPr>
              <a:t>- креатив, творчість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1BBFAE-8D06-4743-93B5-6F0DD05C6C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776864" cy="122413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7200" b="1" dirty="0">
                <a:solidFill>
                  <a:srgbClr val="00B050"/>
                </a:solidFill>
                <a:latin typeface="Bad Script" pitchFamily="2" charset="0"/>
              </a:rPr>
              <a:t>Зелений</a:t>
            </a:r>
            <a:r>
              <a:rPr lang="uk-UA" sz="6600" b="1" dirty="0">
                <a:solidFill>
                  <a:srgbClr val="00B050"/>
                </a:solidFill>
                <a:latin typeface="Bad Script" pitchFamily="2" charset="0"/>
              </a:rPr>
              <a:t> капелюх</a:t>
            </a:r>
            <a:endParaRPr lang="ru-RU" sz="6600" b="1" dirty="0">
              <a:solidFill>
                <a:srgbClr val="00B050"/>
              </a:solidFill>
              <a:latin typeface="Bad Script" pitchFamily="2" charset="0"/>
            </a:endParaRPr>
          </a:p>
          <a:p>
            <a:endParaRPr lang="uk-UA" dirty="0"/>
          </a:p>
        </p:txBody>
      </p:sp>
      <p:pic>
        <p:nvPicPr>
          <p:cNvPr id="5" name="Рисунок 4" descr="Без названия (3).jpg">
            <a:extLst>
              <a:ext uri="{FF2B5EF4-FFF2-40B4-BE49-F238E27FC236}">
                <a16:creationId xmlns:a16="http://schemas.microsoft.com/office/drawing/2014/main" id="{DAE5BEB5-9F3B-41DD-A18C-AE6BD7CCCC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462392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9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568D3-7154-4A6C-A5F6-5DC023DE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499" y="1916832"/>
            <a:ext cx="4480103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>
                <a:solidFill>
                  <a:srgbClr val="002060"/>
                </a:solidFill>
                <a:latin typeface="Bad Script" pitchFamily="2" charset="0"/>
              </a:rPr>
              <a:t>- </a:t>
            </a:r>
            <a:r>
              <a:rPr lang="uk-UA" sz="4800" dirty="0">
                <a:solidFill>
                  <a:schemeClr val="accent1">
                    <a:lumMod val="75000"/>
                  </a:schemeClr>
                </a:solidFill>
                <a:latin typeface="Bad Script" pitchFamily="2" charset="0"/>
              </a:rPr>
              <a:t>узагальнення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1BBFAE-8D06-4743-93B5-6F0DD05C6C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76864" cy="1185312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7200" b="1" dirty="0">
                <a:solidFill>
                  <a:schemeClr val="accent1">
                    <a:lumMod val="75000"/>
                  </a:schemeClr>
                </a:solidFill>
                <a:latin typeface="Bad Script" pitchFamily="2" charset="0"/>
              </a:rPr>
              <a:t>Синій капелюх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Bad Script" pitchFamily="2" charset="0"/>
            </a:endParaRPr>
          </a:p>
          <a:p>
            <a:endParaRPr lang="uk-UA" dirty="0"/>
          </a:p>
        </p:txBody>
      </p:sp>
      <p:pic>
        <p:nvPicPr>
          <p:cNvPr id="5" name="Рисунок 4" descr="shest-shlyap-myshleniya7.jpg">
            <a:extLst>
              <a:ext uri="{FF2B5EF4-FFF2-40B4-BE49-F238E27FC236}">
                <a16:creationId xmlns:a16="http://schemas.microsoft.com/office/drawing/2014/main" id="{5F142F64-1289-408E-930D-8299446F85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01492"/>
            <a:ext cx="4398114" cy="39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6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7C407F-8BFC-481D-ADEF-064C833DB8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3816424" cy="47525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6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Іван Якович Франко</a:t>
            </a:r>
          </a:p>
          <a:p>
            <a:pPr marL="45720" indent="0" algn="ctr">
              <a:buNone/>
            </a:pPr>
            <a:r>
              <a:rPr lang="uk-UA" sz="6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(1856-1916)</a:t>
            </a:r>
          </a:p>
        </p:txBody>
      </p:sp>
      <p:pic>
        <p:nvPicPr>
          <p:cNvPr id="4" name="Місце для вмісту 8">
            <a:extLst>
              <a:ext uri="{FF2B5EF4-FFF2-40B4-BE49-F238E27FC236}">
                <a16:creationId xmlns:a16="http://schemas.microsoft.com/office/drawing/2014/main" id="{1D53C244-7202-46B4-BC92-F039CED59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699690"/>
            <a:ext cx="4608512" cy="51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0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Дитинство Івана Франка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Місце для вмісту 3">
            <a:extLst>
              <a:ext uri="{FF2B5EF4-FFF2-40B4-BE49-F238E27FC236}">
                <a16:creationId xmlns:a16="http://schemas.microsoft.com/office/drawing/2014/main" id="{51601EA7-D1D7-436D-9D22-B85FC2B7D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17638"/>
            <a:ext cx="4536504" cy="51657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7536587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63272" cy="165618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Сторінка письменника.</a:t>
            </a:r>
            <a:br>
              <a:rPr lang="uk-UA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5400" dirty="0">
                <a:solidFill>
                  <a:schemeClr val="bg2">
                    <a:lumMod val="50000"/>
                  </a:schemeClr>
                </a:solidFill>
              </a:rPr>
              <a:t>Іван Франко 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1E84718-17E5-4ADB-8C6C-04EF60866EC4}"/>
              </a:ext>
            </a:extLst>
          </p:cNvPr>
          <p:cNvSpPr/>
          <p:nvPr/>
        </p:nvSpPr>
        <p:spPr>
          <a:xfrm>
            <a:off x="611560" y="292494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7200" b="1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3B35ED9-C848-4D87-858D-465BDE2CD91B}"/>
              </a:ext>
            </a:extLst>
          </p:cNvPr>
          <p:cNvSpPr/>
          <p:nvPr/>
        </p:nvSpPr>
        <p:spPr>
          <a:xfrm>
            <a:off x="539552" y="2967335"/>
            <a:ext cx="8363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+   </a:t>
            </a:r>
            <a:r>
              <a:rPr lang="ru-RU" sz="4800" b="1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Це</a:t>
            </a: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я </a:t>
            </a:r>
            <a:r>
              <a:rPr lang="ru-RU" sz="4800" b="1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вже</a:t>
            </a: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знаю</a:t>
            </a:r>
          </a:p>
          <a:p>
            <a:r>
              <a:rPr lang="ru-RU" sz="4800" b="1" dirty="0">
                <a:solidFill>
                  <a:srgbClr val="FF0000"/>
                </a:solidFill>
                <a:latin typeface="Arial Narrow" panose="020B0606020202030204" pitchFamily="34" charset="0"/>
              </a:rPr>
              <a:t>!    </a:t>
            </a:r>
            <a:r>
              <a:rPr lang="ru-RU" sz="4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Це</a:t>
            </a:r>
            <a:r>
              <a:rPr lang="ru-RU" sz="4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нова для мене </a:t>
            </a:r>
            <a:r>
              <a:rPr lang="ru-RU" sz="4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інформація</a:t>
            </a:r>
            <a:endParaRPr lang="ru-RU" sz="4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ru-RU" sz="4800" b="1" dirty="0">
                <a:solidFill>
                  <a:srgbClr val="7030A0"/>
                </a:solidFill>
                <a:latin typeface="Arial Narrow" panose="020B0606020202030204" pitchFamily="34" charset="0"/>
              </a:rPr>
              <a:t>?   Я хочу </a:t>
            </a:r>
            <a:r>
              <a:rPr lang="ru-RU" sz="48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дізнатись</a:t>
            </a:r>
            <a:r>
              <a:rPr lang="ru-RU" sz="4800" b="1" dirty="0">
                <a:solidFill>
                  <a:srgbClr val="7030A0"/>
                </a:solidFill>
                <a:latin typeface="Arial Narrow" panose="020B0606020202030204" pitchFamily="34" charset="0"/>
              </a:rPr>
              <a:t> про </a:t>
            </a:r>
            <a:r>
              <a:rPr lang="ru-RU" sz="48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це</a:t>
            </a:r>
            <a:endParaRPr lang="ru-RU" sz="48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r>
              <a:rPr lang="ru-RU" sz="4800" b="1" dirty="0">
                <a:solidFill>
                  <a:srgbClr val="7030A0"/>
                </a:solidFill>
                <a:latin typeface="Arial Narrow" panose="020B0606020202030204" pitchFamily="34" charset="0"/>
              </a:rPr>
              <a:t>                                             </a:t>
            </a:r>
            <a:r>
              <a:rPr lang="ru-RU" sz="48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більше</a:t>
            </a:r>
            <a:endParaRPr lang="ru-RU" sz="48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9466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4581128"/>
            <a:ext cx="8496944" cy="1656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chemeClr val="accent1"/>
                </a:solidFill>
              </a:rPr>
              <a:t>Народився 27 серпня 1856р у селі  Нагуєвичі Дрогобицького повіту (зараз  - Львівська область, Дрогобицький район)</a:t>
            </a:r>
          </a:p>
        </p:txBody>
      </p:sp>
      <p:pic>
        <p:nvPicPr>
          <p:cNvPr id="1026" name="Picture 2" descr="http://www.stejka.com/cache/800_600_max/selo_naguevi4i_dom_i_muzey_ivana_franko_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0" b="8740"/>
          <a:stretch>
            <a:fillRect/>
          </a:stretch>
        </p:blipFill>
        <p:spPr bwMode="auto">
          <a:xfrm>
            <a:off x="3074530" y="764704"/>
            <a:ext cx="6048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" y="404664"/>
            <a:ext cx="3619789" cy="295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81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251519" y="260648"/>
            <a:ext cx="4536505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chemeClr val="accent1"/>
                </a:solidFill>
              </a:rPr>
              <a:t>Мати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Івана</a:t>
            </a:r>
            <a:r>
              <a:rPr lang="ru-RU" sz="2400" b="1" dirty="0">
                <a:solidFill>
                  <a:schemeClr val="accent1"/>
                </a:solidFill>
              </a:rPr>
              <a:t> Франка, </a:t>
            </a:r>
            <a:r>
              <a:rPr lang="ru-RU" sz="2400" b="1" dirty="0" err="1">
                <a:solidFill>
                  <a:schemeClr val="accent1"/>
                </a:solidFill>
              </a:rPr>
              <a:t>Марія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Кульчицька</a:t>
            </a:r>
            <a:r>
              <a:rPr lang="ru-RU" sz="2400" b="1" dirty="0">
                <a:solidFill>
                  <a:schemeClr val="accent1"/>
                </a:solidFill>
              </a:rPr>
              <a:t>, походила </a:t>
            </a:r>
            <a:r>
              <a:rPr lang="ru-RU" sz="2400" b="1" dirty="0" err="1">
                <a:solidFill>
                  <a:schemeClr val="accent1"/>
                </a:solidFill>
              </a:rPr>
              <a:t>із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зубожілого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українського</a:t>
            </a:r>
            <a:r>
              <a:rPr lang="ru-RU" sz="2400" b="1" dirty="0">
                <a:solidFill>
                  <a:schemeClr val="accent1"/>
                </a:solidFill>
              </a:rPr>
              <a:t> </a:t>
            </a:r>
            <a:r>
              <a:rPr lang="ru-RU" sz="2400" b="1" dirty="0" err="1">
                <a:solidFill>
                  <a:schemeClr val="accent1"/>
                </a:solidFill>
              </a:rPr>
              <a:t>шляхетського</a:t>
            </a:r>
            <a:r>
              <a:rPr lang="ru-RU" sz="2400" b="1" dirty="0">
                <a:solidFill>
                  <a:schemeClr val="accent1"/>
                </a:solidFill>
              </a:rPr>
              <a:t> роду </a:t>
            </a:r>
            <a:r>
              <a:rPr lang="ru-RU" sz="2400" b="1" dirty="0" err="1">
                <a:solidFill>
                  <a:schemeClr val="accent1"/>
                </a:solidFill>
              </a:rPr>
              <a:t>Кульчицьких</a:t>
            </a:r>
            <a:r>
              <a:rPr lang="ru-RU" sz="2400" b="1" dirty="0">
                <a:solidFill>
                  <a:schemeClr val="accent1"/>
                </a:solidFill>
              </a:rPr>
              <a:t>, </a:t>
            </a:r>
            <a:r>
              <a:rPr lang="ru-RU" sz="2400" b="1" dirty="0" err="1">
                <a:solidFill>
                  <a:schemeClr val="accent1"/>
                </a:solidFill>
              </a:rPr>
              <a:t>дуже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гарно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uk-UA" sz="2400" b="1" dirty="0">
                <a:solidFill>
                  <a:schemeClr val="accent1"/>
                </a:solidFill>
              </a:rPr>
              <a:t>співала.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6381328"/>
            <a:ext cx="6552728" cy="360039"/>
          </a:xfrm>
        </p:spPr>
        <p:txBody>
          <a:bodyPr/>
          <a:lstStyle/>
          <a:p>
            <a:pPr marL="0" indent="0">
              <a:buNone/>
            </a:pPr>
            <a:r>
              <a:rPr lang="uk-UA" sz="1400" dirty="0"/>
              <a:t>                                                     Будинок-музей І.Франка у с.Нагуєвичі</a:t>
            </a:r>
            <a:endParaRPr lang="ru-RU" sz="1400" dirty="0"/>
          </a:p>
        </p:txBody>
      </p:sp>
      <p:pic>
        <p:nvPicPr>
          <p:cNvPr id="11266" name="Picture 2" descr="http://static.iloveukraine.com.ua/p/0/14/14498/a81e8352dd31b3374ea052bdc2ebcb1c_600x10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16545"/>
          <a:stretch>
            <a:fillRect/>
          </a:stretch>
        </p:blipFill>
        <p:spPr bwMode="auto">
          <a:xfrm>
            <a:off x="4211638" y="116633"/>
            <a:ext cx="4752975" cy="287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3" y="3131158"/>
            <a:ext cx="8741814" cy="3466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89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07504" y="3573016"/>
            <a:ext cx="4968552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>
                <a:solidFill>
                  <a:schemeClr val="accent1"/>
                </a:solidFill>
              </a:rPr>
              <a:t>«</a:t>
            </a:r>
            <a:r>
              <a:rPr lang="ru-RU" sz="2400" b="1" i="1" dirty="0">
                <a:solidFill>
                  <a:schemeClr val="accent1"/>
                </a:solidFill>
              </a:rPr>
              <a:t>На </a:t>
            </a:r>
            <a:r>
              <a:rPr lang="ru-RU" sz="2400" b="1" i="1" dirty="0" err="1">
                <a:solidFill>
                  <a:schemeClr val="accent1"/>
                </a:solidFill>
              </a:rPr>
              <a:t>дні</a:t>
            </a:r>
            <a:r>
              <a:rPr lang="ru-RU" sz="2400" b="1" i="1" dirty="0">
                <a:solidFill>
                  <a:schemeClr val="accent1"/>
                </a:solidFill>
              </a:rPr>
              <a:t> </a:t>
            </a:r>
            <a:r>
              <a:rPr lang="ru-RU" sz="2400" b="1" i="1" dirty="0" err="1">
                <a:solidFill>
                  <a:schemeClr val="accent1"/>
                </a:solidFill>
              </a:rPr>
              <a:t>моїх</a:t>
            </a:r>
            <a:r>
              <a:rPr lang="ru-RU" sz="2400" b="1" i="1" dirty="0">
                <a:solidFill>
                  <a:schemeClr val="accent1"/>
                </a:solidFill>
              </a:rPr>
              <a:t> </a:t>
            </a:r>
            <a:r>
              <a:rPr lang="ru-RU" sz="2400" b="1" i="1" dirty="0" err="1">
                <a:solidFill>
                  <a:schemeClr val="accent1"/>
                </a:solidFill>
              </a:rPr>
              <a:t>споминів</a:t>
            </a:r>
            <a:r>
              <a:rPr lang="ru-RU" sz="2400" b="1" i="1" dirty="0">
                <a:solidFill>
                  <a:schemeClr val="accent1"/>
                </a:solidFill>
              </a:rPr>
              <a:t> і </a:t>
            </a:r>
            <a:r>
              <a:rPr lang="ru-RU" sz="2400" b="1" i="1" dirty="0" err="1">
                <a:solidFill>
                  <a:schemeClr val="accent1"/>
                </a:solidFill>
              </a:rPr>
              <a:t>досі</a:t>
            </a:r>
            <a:r>
              <a:rPr lang="ru-RU" sz="2400" b="1" i="1" dirty="0">
                <a:solidFill>
                  <a:schemeClr val="accent1"/>
                </a:solidFill>
              </a:rPr>
              <a:t> </a:t>
            </a:r>
            <a:r>
              <a:rPr lang="ru-RU" sz="2400" b="1" i="1" dirty="0" err="1">
                <a:solidFill>
                  <a:schemeClr val="accent1"/>
                </a:solidFill>
              </a:rPr>
              <a:t>горить</a:t>
            </a:r>
            <a:r>
              <a:rPr lang="ru-RU" sz="2400" b="1" i="1" dirty="0">
                <a:solidFill>
                  <a:schemeClr val="accent1"/>
                </a:solidFill>
              </a:rPr>
              <a:t> той маленький, але </a:t>
            </a:r>
            <a:r>
              <a:rPr lang="ru-RU" sz="2400" b="1" i="1" dirty="0" err="1">
                <a:solidFill>
                  <a:schemeClr val="accent1"/>
                </a:solidFill>
              </a:rPr>
              <a:t>міцний</a:t>
            </a:r>
            <a:r>
              <a:rPr lang="ru-RU" sz="2400" b="1" i="1" dirty="0">
                <a:solidFill>
                  <a:schemeClr val="accent1"/>
                </a:solidFill>
              </a:rPr>
              <a:t> огонь... </a:t>
            </a:r>
            <a:r>
              <a:rPr lang="ru-RU" sz="2400" b="1" i="1" dirty="0" err="1">
                <a:solidFill>
                  <a:schemeClr val="accent1"/>
                </a:solidFill>
              </a:rPr>
              <a:t>Це</a:t>
            </a:r>
            <a:r>
              <a:rPr lang="ru-RU" sz="2400" b="1" i="1" dirty="0">
                <a:solidFill>
                  <a:schemeClr val="accent1"/>
                </a:solidFill>
              </a:rPr>
              <a:t> огонь у </a:t>
            </a:r>
            <a:r>
              <a:rPr lang="ru-RU" sz="2400" b="1" i="1" dirty="0" err="1">
                <a:solidFill>
                  <a:schemeClr val="accent1"/>
                </a:solidFill>
              </a:rPr>
              <a:t>кузні</a:t>
            </a:r>
            <a:r>
              <a:rPr lang="ru-RU" sz="2400" b="1" i="1" dirty="0">
                <a:solidFill>
                  <a:schemeClr val="accent1"/>
                </a:solidFill>
              </a:rPr>
              <a:t> </a:t>
            </a:r>
            <a:r>
              <a:rPr lang="ru-RU" sz="2400" b="1" i="1" dirty="0" err="1">
                <a:solidFill>
                  <a:schemeClr val="accent1"/>
                </a:solidFill>
              </a:rPr>
              <a:t>мойого</a:t>
            </a:r>
            <a:r>
              <a:rPr lang="ru-RU" sz="2400" b="1" i="1" dirty="0">
                <a:solidFill>
                  <a:schemeClr val="accent1"/>
                </a:solidFill>
              </a:rPr>
              <a:t> батька. І </a:t>
            </a:r>
            <a:r>
              <a:rPr lang="ru-RU" sz="2400" b="1" i="1" dirty="0" err="1">
                <a:solidFill>
                  <a:schemeClr val="accent1"/>
                </a:solidFill>
              </a:rPr>
              <a:t>мені</a:t>
            </a:r>
            <a:r>
              <a:rPr lang="ru-RU" sz="2400" b="1" i="1" dirty="0">
                <a:solidFill>
                  <a:schemeClr val="accent1"/>
                </a:solidFill>
              </a:rPr>
              <a:t> </a:t>
            </a:r>
            <a:r>
              <a:rPr lang="ru-RU" sz="2400" b="1" i="1" dirty="0" err="1">
                <a:solidFill>
                  <a:schemeClr val="accent1"/>
                </a:solidFill>
              </a:rPr>
              <a:t>здається</a:t>
            </a:r>
            <a:r>
              <a:rPr lang="ru-RU" sz="2400" b="1" i="1" dirty="0">
                <a:solidFill>
                  <a:schemeClr val="accent1"/>
                </a:solidFill>
              </a:rPr>
              <a:t>, </a:t>
            </a:r>
            <a:r>
              <a:rPr lang="ru-RU" sz="2400" b="1" i="1" dirty="0" err="1">
                <a:solidFill>
                  <a:schemeClr val="accent1"/>
                </a:solidFill>
              </a:rPr>
              <a:t>що</a:t>
            </a:r>
            <a:r>
              <a:rPr lang="ru-RU" sz="2400" b="1" i="1" dirty="0">
                <a:solidFill>
                  <a:schemeClr val="accent1"/>
                </a:solidFill>
              </a:rPr>
              <a:t> запас </a:t>
            </a:r>
            <a:r>
              <a:rPr lang="ru-RU" sz="2400" b="1" i="1" dirty="0" err="1">
                <a:solidFill>
                  <a:schemeClr val="accent1"/>
                </a:solidFill>
              </a:rPr>
              <a:t>його</a:t>
            </a:r>
            <a:r>
              <a:rPr lang="ru-RU" sz="2400" b="1" i="1" dirty="0">
                <a:solidFill>
                  <a:schemeClr val="accent1"/>
                </a:solidFill>
              </a:rPr>
              <a:t> я взяв </a:t>
            </a:r>
            <a:r>
              <a:rPr lang="ru-RU" sz="2400" b="1" i="1" dirty="0" err="1">
                <a:solidFill>
                  <a:schemeClr val="accent1"/>
                </a:solidFill>
              </a:rPr>
              <a:t>дитиною</a:t>
            </a:r>
            <a:r>
              <a:rPr lang="ru-RU" sz="2400" b="1" i="1" dirty="0">
                <a:solidFill>
                  <a:schemeClr val="accent1"/>
                </a:solidFill>
              </a:rPr>
              <a:t> в свою душу на </a:t>
            </a:r>
            <a:r>
              <a:rPr lang="ru-RU" sz="2400" b="1" i="1" dirty="0" err="1">
                <a:solidFill>
                  <a:schemeClr val="accent1"/>
                </a:solidFill>
              </a:rPr>
              <a:t>далеку</a:t>
            </a:r>
            <a:r>
              <a:rPr lang="ru-RU" sz="2400" b="1" i="1" dirty="0">
                <a:solidFill>
                  <a:schemeClr val="accent1"/>
                </a:solidFill>
              </a:rPr>
              <a:t> </a:t>
            </a:r>
            <a:r>
              <a:rPr lang="ru-RU" sz="2400" b="1" i="1" dirty="0" err="1">
                <a:solidFill>
                  <a:schemeClr val="accent1"/>
                </a:solidFill>
              </a:rPr>
              <a:t>мандрівку</a:t>
            </a:r>
            <a:r>
              <a:rPr lang="ru-RU" sz="2400" b="1" i="1" dirty="0">
                <a:solidFill>
                  <a:schemeClr val="accent1"/>
                </a:solidFill>
              </a:rPr>
              <a:t> </a:t>
            </a:r>
            <a:r>
              <a:rPr lang="ru-RU" sz="2400" b="1" i="1" dirty="0" err="1">
                <a:solidFill>
                  <a:schemeClr val="accent1"/>
                </a:solidFill>
              </a:rPr>
              <a:t>життя</a:t>
            </a:r>
            <a:r>
              <a:rPr lang="ru-RU" sz="2400" b="1" i="1" dirty="0">
                <a:solidFill>
                  <a:schemeClr val="accent1"/>
                </a:solidFill>
              </a:rPr>
              <a:t>. І </a:t>
            </a:r>
            <a:r>
              <a:rPr lang="ru-RU" sz="2400" b="1" i="1" dirty="0" err="1">
                <a:solidFill>
                  <a:schemeClr val="accent1"/>
                </a:solidFill>
              </a:rPr>
              <a:t>що</a:t>
            </a:r>
            <a:r>
              <a:rPr lang="ru-RU" sz="2400" b="1" i="1" dirty="0">
                <a:solidFill>
                  <a:schemeClr val="accent1"/>
                </a:solidFill>
              </a:rPr>
              <a:t> </a:t>
            </a:r>
            <a:r>
              <a:rPr lang="ru-RU" sz="2400" b="1" i="1" dirty="0" err="1">
                <a:solidFill>
                  <a:schemeClr val="accent1"/>
                </a:solidFill>
              </a:rPr>
              <a:t>він</a:t>
            </a:r>
            <a:r>
              <a:rPr lang="ru-RU" sz="2400" b="1" i="1" dirty="0">
                <a:solidFill>
                  <a:schemeClr val="accent1"/>
                </a:solidFill>
              </a:rPr>
              <a:t> не погас і </a:t>
            </a:r>
            <a:r>
              <a:rPr lang="ru-RU" sz="2400" b="1" i="1" dirty="0" err="1">
                <a:solidFill>
                  <a:schemeClr val="accent1"/>
                </a:solidFill>
              </a:rPr>
              <a:t>досі</a:t>
            </a:r>
            <a:r>
              <a:rPr lang="ru-RU" sz="2400" b="1" i="1" dirty="0">
                <a:solidFill>
                  <a:schemeClr val="accent1"/>
                </a:solidFill>
              </a:rPr>
              <a:t>». </a:t>
            </a:r>
            <a:r>
              <a:rPr lang="ru-RU" sz="2400" b="1" dirty="0">
                <a:solidFill>
                  <a:schemeClr val="accent1"/>
                </a:solidFill>
              </a:rPr>
              <a:t>І. Франко</a:t>
            </a:r>
            <a:endParaRPr lang="uk-UA" sz="2400" b="1" dirty="0">
              <a:solidFill>
                <a:schemeClr val="accent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84168" y="5877272"/>
            <a:ext cx="2938610" cy="576065"/>
          </a:xfrm>
        </p:spPr>
        <p:txBody>
          <a:bodyPr/>
          <a:lstStyle/>
          <a:p>
            <a:pPr marL="0" indent="0">
              <a:buNone/>
            </a:pPr>
            <a:r>
              <a:rPr lang="uk-UA" sz="1400" dirty="0"/>
              <a:t>                                                               </a:t>
            </a:r>
            <a:r>
              <a:rPr lang="uk-UA" sz="1800" i="1" dirty="0">
                <a:solidFill>
                  <a:schemeClr val="accent1"/>
                </a:solidFill>
              </a:rPr>
              <a:t>Кузня Якова Франка</a:t>
            </a:r>
            <a:endParaRPr lang="ru-RU" sz="1800" i="1" dirty="0">
              <a:solidFill>
                <a:schemeClr val="accent1"/>
              </a:solidFill>
            </a:endParaRPr>
          </a:p>
        </p:txBody>
      </p:sp>
      <p:pic>
        <p:nvPicPr>
          <p:cNvPr id="10242" name="Picture 2" descr="http://www.imath.kiev.ua/~baranovskyi/skorobogatkoconf2007-impression/skorobogatkoconf2007-franko-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7742"/>
          <a:stretch>
            <a:fillRect/>
          </a:stretch>
        </p:blipFill>
        <p:spPr bwMode="auto">
          <a:xfrm>
            <a:off x="4787219" y="404664"/>
            <a:ext cx="423555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9"/>
            <a:ext cx="446449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1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7533" y="260648"/>
            <a:ext cx="8495928" cy="2376264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u="sng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Літературна казка </a:t>
            </a:r>
            <a:r>
              <a:rPr lang="uk-UA" sz="5400" b="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br>
              <a:rPr lang="uk-UA" b="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0" i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це казка, написана письменником</a:t>
            </a:r>
            <a:endParaRPr lang="ru-RU" b="0" i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95" t="1338" r="2671" b="776"/>
          <a:stretch/>
        </p:blipFill>
        <p:spPr>
          <a:xfrm>
            <a:off x="395536" y="3167236"/>
            <a:ext cx="3834846" cy="2997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167236"/>
            <a:ext cx="3959424" cy="296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955434-12F0-487E-A62E-130786A82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" t="1338" r="2671" b="776"/>
          <a:stretch/>
        </p:blipFill>
        <p:spPr>
          <a:xfrm>
            <a:off x="395536" y="3168554"/>
            <a:ext cx="3834846" cy="2997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79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18237" y="276994"/>
            <a:ext cx="8507526" cy="30243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b="1" dirty="0">
                <a:solidFill>
                  <a:schemeClr val="accent1"/>
                </a:solidFill>
              </a:rPr>
              <a:t>   У шість років батьки віддали тямущого хлопця в сусіднє село навчатися.</a:t>
            </a:r>
          </a:p>
          <a:p>
            <a:pPr marL="0" indent="0" algn="just">
              <a:buNone/>
            </a:pPr>
            <a:r>
              <a:rPr lang="uk-UA" sz="2800" b="1" dirty="0">
                <a:solidFill>
                  <a:schemeClr val="accent1"/>
                </a:solidFill>
              </a:rPr>
              <a:t>     Після закінчення сільської школи, батьки віддають Івана до школи при монастирі у Дрогобичі.</a:t>
            </a:r>
          </a:p>
          <a:p>
            <a:pPr marL="0" indent="0" algn="just">
              <a:buNone/>
            </a:pPr>
            <a:r>
              <a:rPr lang="uk-UA" sz="2800" b="1" dirty="0">
                <a:solidFill>
                  <a:schemeClr val="accent1"/>
                </a:solidFill>
              </a:rPr>
              <a:t>    Пізніше він навчався у Дрогобицькій гімназії. 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dspu.edu.ua/filol/wp-content/uploads/sites/5/2021/02/1bez-imeni-1.png">
            <a:extLst>
              <a:ext uri="{FF2B5EF4-FFF2-40B4-BE49-F238E27FC236}">
                <a16:creationId xmlns:a16="http://schemas.microsoft.com/office/drawing/2014/main" id="{D4EBAB02-B15C-4F18-82CA-F7A499F1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01330"/>
            <a:ext cx="7200800" cy="32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8424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8166" y="5013176"/>
            <a:ext cx="8875894" cy="15841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b="1" dirty="0">
                <a:solidFill>
                  <a:schemeClr val="accent1"/>
                </a:solidFill>
              </a:rPr>
              <a:t>Коли Іванові було всього дев’ять років – помер його батько, а в шістнадцять він розпрощався з матір’ю.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chemeClr val="accent1"/>
                </a:solidFill>
              </a:rPr>
              <a:t>Не зважаючи на важку долю, І. Франко закінчив Львівський університет.</a:t>
            </a:r>
          </a:p>
        </p:txBody>
      </p:sp>
      <p:pic>
        <p:nvPicPr>
          <p:cNvPr id="2056" name="Picture 8" descr="http://image.slidesharecdn.com/random-150329041550-conversion-gate01/95/-29-638.jpg?cb=142760260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b="1092"/>
          <a:stretch>
            <a:fillRect/>
          </a:stretch>
        </p:blipFill>
        <p:spPr bwMode="auto">
          <a:xfrm>
            <a:off x="3419872" y="188639"/>
            <a:ext cx="5564188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39"/>
            <a:ext cx="2952328" cy="4044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284394"/>
            <a:ext cx="3779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accent1"/>
                </a:solidFill>
              </a:rPr>
              <a:t>І. Я. Франко з товаришами, 1875 р</a:t>
            </a:r>
            <a:r>
              <a:rPr lang="uk-UA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91044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0012" y="5878091"/>
            <a:ext cx="8136904" cy="807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9238" y="404664"/>
            <a:ext cx="8655250" cy="1656184"/>
          </a:xfrm>
        </p:spPr>
        <p:txBody>
          <a:bodyPr/>
          <a:lstStyle/>
          <a:p>
            <a:pPr marL="0" indent="0" algn="just">
              <a:buNone/>
            </a:pPr>
            <a:r>
              <a:rPr lang="uk-UA" sz="3600" dirty="0">
                <a:solidFill>
                  <a:schemeClr val="accent1"/>
                </a:solidFill>
              </a:rPr>
              <a:t>Іван Франко дуже любив дітей. </a:t>
            </a:r>
            <a:r>
              <a:rPr lang="ru-RU" sz="3600" dirty="0">
                <a:solidFill>
                  <a:schemeClr val="accent1"/>
                </a:solidFill>
              </a:rPr>
              <a:t>У </a:t>
            </a:r>
            <a:r>
              <a:rPr lang="ru-RU" sz="3600" dirty="0" err="1">
                <a:solidFill>
                  <a:schemeClr val="accent1"/>
                </a:solidFill>
              </a:rPr>
              <a:t>сім'ї</a:t>
            </a:r>
            <a:r>
              <a:rPr lang="ru-RU" sz="3600" dirty="0">
                <a:solidFill>
                  <a:schemeClr val="accent1"/>
                </a:solidFill>
              </a:rPr>
              <a:t> Франка </a:t>
            </a:r>
            <a:r>
              <a:rPr lang="ru-RU" sz="3600" dirty="0" err="1">
                <a:solidFill>
                  <a:schemeClr val="accent1"/>
                </a:solidFill>
              </a:rPr>
              <a:t>було</a:t>
            </a:r>
            <a:r>
              <a:rPr lang="ru-RU" sz="3600" dirty="0">
                <a:solidFill>
                  <a:schemeClr val="accent1"/>
                </a:solidFill>
              </a:rPr>
              <a:t> четверо </a:t>
            </a:r>
            <a:r>
              <a:rPr lang="ru-RU" sz="3600" dirty="0" err="1">
                <a:solidFill>
                  <a:schemeClr val="accent1"/>
                </a:solidFill>
              </a:rPr>
              <a:t>дітей:Тарас</a:t>
            </a:r>
            <a:r>
              <a:rPr lang="ru-RU" sz="3600" dirty="0">
                <a:solidFill>
                  <a:schemeClr val="accent1"/>
                </a:solidFill>
              </a:rPr>
              <a:t>, </a:t>
            </a:r>
            <a:r>
              <a:rPr lang="ru-RU" sz="3600" dirty="0" err="1">
                <a:solidFill>
                  <a:schemeClr val="accent1"/>
                </a:solidFill>
              </a:rPr>
              <a:t>Андрій</a:t>
            </a:r>
            <a:r>
              <a:rPr lang="ru-RU" sz="3600" dirty="0">
                <a:solidFill>
                  <a:schemeClr val="accent1"/>
                </a:solidFill>
              </a:rPr>
              <a:t>, Петро, Анна.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3494">
            <a:off x="5598038" y="2342419"/>
            <a:ext cx="289877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67DCC4-71AC-45CC-9FCD-984760348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11" y="2150244"/>
            <a:ext cx="3618689" cy="443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0012" y="5878091"/>
            <a:ext cx="8136904" cy="807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9238" y="404664"/>
            <a:ext cx="865525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err="1">
                <a:solidFill>
                  <a:schemeClr val="accent1"/>
                </a:solidFill>
              </a:rPr>
              <a:t>Будинок</a:t>
            </a:r>
            <a:r>
              <a:rPr lang="ru-RU" sz="3600" dirty="0">
                <a:solidFill>
                  <a:schemeClr val="accent1"/>
                </a:solidFill>
              </a:rPr>
              <a:t> І. Франка у </a:t>
            </a:r>
            <a:r>
              <a:rPr lang="ru-RU" sz="3600" dirty="0" err="1">
                <a:solidFill>
                  <a:schemeClr val="accent1"/>
                </a:solidFill>
              </a:rPr>
              <a:t>Львові</a:t>
            </a:r>
            <a:r>
              <a:rPr lang="ru-RU" sz="36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26" name="Picture 2" descr="Музей І. Франка — Львів — Відпочинок в Карпатах — КАРПАТИ ...">
            <a:extLst>
              <a:ext uri="{FF2B5EF4-FFF2-40B4-BE49-F238E27FC236}">
                <a16:creationId xmlns:a16="http://schemas.microsoft.com/office/drawing/2014/main" id="{11800AF2-8EDA-428C-99BD-65863EBFB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3" y="1772816"/>
            <a:ext cx="4255177" cy="4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узей І. Франка — Львів — Відпочинок в Карпатах — КАРПАТИ.INFO / Західна  Україна / Львівська область / Львів та околиці">
            <a:extLst>
              <a:ext uri="{FF2B5EF4-FFF2-40B4-BE49-F238E27FC236}">
                <a16:creationId xmlns:a16="http://schemas.microsoft.com/office/drawing/2014/main" id="{2B8B2A96-10B3-4FF8-ADAA-90A7DE656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89" y="1780250"/>
            <a:ext cx="4036620" cy="424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8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10640305-1199-4FB6-8016-2D4708E6BF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08497"/>
            <a:ext cx="3456384" cy="4791734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C436532-A873-4544-A22C-F30FAA8EE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8497"/>
            <a:ext cx="5184576" cy="479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B1E5E-D1D4-4EB6-9D12-211E44D7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4032448" cy="720080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>
                <a:solidFill>
                  <a:srgbClr val="0070C0"/>
                </a:solidFill>
                <a:latin typeface="Calibri Light" panose="020F0302020204030204"/>
              </a:rPr>
              <a:t>Смерть Франка</a:t>
            </a:r>
            <a:br>
              <a:rPr lang="ru-RU" sz="4400" dirty="0">
                <a:solidFill>
                  <a:srgbClr val="0070C0"/>
                </a:solidFill>
              </a:rPr>
            </a:br>
            <a:endParaRPr lang="uk-UA" dirty="0"/>
          </a:p>
        </p:txBody>
      </p:sp>
      <p:pic>
        <p:nvPicPr>
          <p:cNvPr id="14" name="Місце для вмісту 13">
            <a:extLst>
              <a:ext uri="{FF2B5EF4-FFF2-40B4-BE49-F238E27FC236}">
                <a16:creationId xmlns:a16="http://schemas.microsoft.com/office/drawing/2014/main" id="{EEA3581D-7DE1-4173-B2A7-0C63BE309FD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83568" y="1052736"/>
            <a:ext cx="4176464" cy="5400600"/>
          </a:xfrm>
          <a:prstGeom prst="rect">
            <a:avLst/>
          </a:prstGeom>
        </p:spPr>
      </p:pic>
      <p:sp>
        <p:nvSpPr>
          <p:cNvPr id="16" name="Місце для вмісту 15">
            <a:extLst>
              <a:ext uri="{FF2B5EF4-FFF2-40B4-BE49-F238E27FC236}">
                <a16:creationId xmlns:a16="http://schemas.microsoft.com/office/drawing/2014/main" id="{A0CF8A24-D94B-46E5-947D-3DE3F115C8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5734" y="1052736"/>
            <a:ext cx="3634737" cy="53285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Виснажений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хворобами, </a:t>
            </a:r>
            <a:r>
              <a:rPr lang="ru-RU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громадськими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проблемами, наш герой помер у </a:t>
            </a:r>
            <a:r>
              <a:rPr lang="ru-RU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Львові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, в </a:t>
            </a:r>
            <a:r>
              <a:rPr lang="ru-RU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своєму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будинку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</a:p>
          <a:p>
            <a:pPr marL="45720" indent="0" algn="just">
              <a:buNone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28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травня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1916 року. </a:t>
            </a:r>
          </a:p>
          <a:p>
            <a:pPr marL="45720" indent="0">
              <a:buNone/>
            </a:pPr>
            <a:r>
              <a:rPr lang="ru-RU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Похований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</a:p>
          <a:p>
            <a:pPr marL="45720" indent="0">
              <a:buNone/>
            </a:pPr>
            <a:r>
              <a:rPr lang="ru-RU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Іван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Франко 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на </a:t>
            </a:r>
            <a:r>
              <a:rPr lang="ru-RU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Личаківському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цвинтарі</a:t>
            </a:r>
            <a:endParaRPr lang="uk-UA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0A129E5-1001-40BF-B15C-CFF595B53E75}"/>
              </a:ext>
            </a:extLst>
          </p:cNvPr>
          <p:cNvSpPr/>
          <p:nvPr/>
        </p:nvSpPr>
        <p:spPr>
          <a:xfrm>
            <a:off x="323528" y="692696"/>
            <a:ext cx="8532948" cy="5387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Нам пора для </a:t>
            </a:r>
            <a:r>
              <a:rPr lang="ru-RU" sz="4800" b="1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України</a:t>
            </a:r>
            <a:r>
              <a:rPr lang="ru-RU" sz="4800" b="1" i="1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 жить.</a:t>
            </a:r>
            <a:endParaRPr lang="ru-RU" sz="4800" b="1" i="1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4800" b="1" i="1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800" b="1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Бо</a:t>
            </a: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 пора </a:t>
            </a:r>
            <a:r>
              <a:rPr lang="ru-RU" sz="4800" b="1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ця</a:t>
            </a: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 великая </a:t>
            </a:r>
            <a:r>
              <a:rPr lang="ru-RU" sz="4800" b="1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єсть</a:t>
            </a: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: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У </a:t>
            </a:r>
            <a:r>
              <a:rPr lang="ru-RU" sz="4800" b="1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завзятій</a:t>
            </a: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, </a:t>
            </a:r>
            <a:r>
              <a:rPr lang="ru-RU" sz="4800" b="1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важкій</a:t>
            </a: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4800" b="1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боротьбі</a:t>
            </a:r>
            <a:endParaRPr lang="ru-RU" sz="4800" b="1" i="1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Ми поляжем, </a:t>
            </a:r>
            <a:r>
              <a:rPr lang="ru-RU" sz="4800" b="1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щоб</a:t>
            </a: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 волю, і </a:t>
            </a:r>
            <a:r>
              <a:rPr lang="ru-RU" sz="4800" b="1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щастя</a:t>
            </a: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, і честь,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800" b="1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Рідний</a:t>
            </a: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 краю, </a:t>
            </a:r>
            <a:r>
              <a:rPr lang="ru-RU" sz="4800" b="1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здобути</a:t>
            </a: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4800" b="1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тобі</a:t>
            </a:r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!</a:t>
            </a:r>
            <a:endParaRPr lang="uk-UA" sz="4800" b="1" i="1" dirty="0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2064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1C8E2-8236-413B-8758-6B81420E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542" y="194440"/>
            <a:ext cx="6253185" cy="975801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dirty="0" err="1">
                <a:solidFill>
                  <a:srgbClr val="FF0000"/>
                </a:solidFill>
              </a:rPr>
              <a:t>С</a:t>
            </a:r>
            <a:r>
              <a:rPr lang="uk-UA" sz="5400" dirty="0" err="1">
                <a:solidFill>
                  <a:schemeClr val="bg2">
                    <a:lumMod val="75000"/>
                  </a:schemeClr>
                </a:solidFill>
              </a:rPr>
              <a:t>а</a:t>
            </a:r>
            <a:r>
              <a:rPr lang="uk-UA" sz="5400" dirty="0" err="1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lang="uk-UA" sz="5400" dirty="0" err="1">
                <a:solidFill>
                  <a:srgbClr val="FFFF00"/>
                </a:solidFill>
              </a:rPr>
              <a:t>о</a:t>
            </a:r>
            <a:r>
              <a:rPr lang="uk-UA" sz="5400" dirty="0" err="1">
                <a:solidFill>
                  <a:srgbClr val="C00000"/>
                </a:solidFill>
              </a:rPr>
              <a:t>о</a:t>
            </a:r>
            <a:r>
              <a:rPr lang="uk-UA" sz="5400" dirty="0" err="1">
                <a:solidFill>
                  <a:srgbClr val="002060"/>
                </a:solidFill>
              </a:rPr>
              <a:t>ц</a:t>
            </a:r>
            <a:r>
              <a:rPr lang="uk-UA" sz="5400" dirty="0" err="1">
                <a:solidFill>
                  <a:srgbClr val="FF0000"/>
                </a:solidFill>
              </a:rPr>
              <a:t>і</a:t>
            </a:r>
            <a:r>
              <a:rPr lang="uk-UA" sz="5400" dirty="0" err="1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uk-UA" sz="5400" dirty="0" err="1">
                <a:solidFill>
                  <a:schemeClr val="bg2">
                    <a:lumMod val="50000"/>
                  </a:schemeClr>
                </a:solidFill>
              </a:rPr>
              <a:t>ю</a:t>
            </a:r>
            <a:r>
              <a:rPr lang="uk-UA" sz="5400" dirty="0" err="1">
                <a:solidFill>
                  <a:srgbClr val="FFFF00"/>
                </a:solidFill>
              </a:rPr>
              <a:t>в</a:t>
            </a:r>
            <a:r>
              <a:rPr lang="uk-UA" sz="5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а</a:t>
            </a:r>
            <a:r>
              <a:rPr lang="uk-UA" sz="5400" dirty="0" err="1">
                <a:solidFill>
                  <a:srgbClr val="FF0000"/>
                </a:solidFill>
              </a:rPr>
              <a:t>н</a:t>
            </a:r>
            <a:r>
              <a:rPr lang="uk-UA" sz="5400" dirty="0" err="1">
                <a:solidFill>
                  <a:schemeClr val="accent3">
                    <a:lumMod val="75000"/>
                  </a:schemeClr>
                </a:solidFill>
              </a:rPr>
              <a:t>н</a:t>
            </a:r>
            <a:r>
              <a:rPr lang="uk-UA" sz="5400" dirty="0" err="1">
                <a:solidFill>
                  <a:schemeClr val="bg2">
                    <a:lumMod val="50000"/>
                  </a:schemeClr>
                </a:solidFill>
              </a:rPr>
              <a:t>я</a:t>
            </a:r>
            <a:endParaRPr lang="uk-UA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Місце для вмісту 11">
            <a:extLst>
              <a:ext uri="{FF2B5EF4-FFF2-40B4-BE49-F238E27FC236}">
                <a16:creationId xmlns:a16="http://schemas.microsoft.com/office/drawing/2014/main" id="{9E381CA8-7A75-4207-A42B-0FC7538BF36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915835">
            <a:off x="204133" y="5431781"/>
            <a:ext cx="2666512" cy="51528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b="1" dirty="0">
                <a:solidFill>
                  <a:srgbClr val="00B0F0"/>
                </a:solidFill>
              </a:rPr>
              <a:t>Я працюю добре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</a:t>
            </a:r>
            <a:endParaRPr lang="uk-UA" b="1" dirty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uk-UA" sz="2900" b="1" dirty="0">
              <a:solidFill>
                <a:srgbClr val="FFFF00"/>
              </a:solidFill>
            </a:endParaRP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5F179A50-89BB-4D31-B8D7-F62B29B8C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0532609">
            <a:off x="3348115" y="2375655"/>
            <a:ext cx="2272099" cy="52611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1800" b="1" dirty="0">
                <a:solidFill>
                  <a:srgbClr val="FF0000"/>
                </a:solidFill>
              </a:rPr>
              <a:t>Супер! Мені під силу всі завдання</a:t>
            </a:r>
          </a:p>
        </p:txBody>
      </p:sp>
      <p:pic>
        <p:nvPicPr>
          <p:cNvPr id="4" name="Рисунок 3" descr="102 Lego PNG image collection for free download-">
            <a:extLst>
              <a:ext uri="{FF2B5EF4-FFF2-40B4-BE49-F238E27FC236}">
                <a16:creationId xmlns:a16="http://schemas.microsoft.com/office/drawing/2014/main" id="{3B26827D-FBB6-44FD-AC02-52D0B4C960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86" y="1450238"/>
            <a:ext cx="1726565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Урок математики, для учнів 2 класу НУШ, з порушеннями слуху">
            <a:extLst>
              <a:ext uri="{FF2B5EF4-FFF2-40B4-BE49-F238E27FC236}">
                <a16:creationId xmlns:a16="http://schemas.microsoft.com/office/drawing/2014/main" id="{98749AC4-FEC8-43F6-A7D3-789A1A4D87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8" y="1405335"/>
            <a:ext cx="172656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Зайва цеглинка — завдання. Українська мова НУШ, 2 клас.">
            <a:extLst>
              <a:ext uri="{FF2B5EF4-FFF2-40B4-BE49-F238E27FC236}">
                <a16:creationId xmlns:a16="http://schemas.microsoft.com/office/drawing/2014/main" id="{30C67A5A-CDBC-4E2F-860F-AB9027F8E3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47" y="1476867"/>
            <a:ext cx="187261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F7C59A-335A-4EEF-A22F-0EB825567FD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8" y="4023915"/>
            <a:ext cx="190373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Зайва цеглинка — завдання. Українська мова НУШ, 2 клас.">
            <a:extLst>
              <a:ext uri="{FF2B5EF4-FFF2-40B4-BE49-F238E27FC236}">
                <a16:creationId xmlns:a16="http://schemas.microsoft.com/office/drawing/2014/main" id="{A2858692-7F4A-498B-B02D-C98EBE27DBE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47" y="3979465"/>
            <a:ext cx="1941830" cy="10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усний рахунок з LEGO | Тест з математики – «На Урок»">
            <a:extLst>
              <a:ext uri="{FF2B5EF4-FFF2-40B4-BE49-F238E27FC236}">
                <a16:creationId xmlns:a16="http://schemas.microsoft.com/office/drawing/2014/main" id="{DC7A9BA5-63D6-4469-8521-42D3ED4EB83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3" y="3846115"/>
            <a:ext cx="2019300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Місце для вмісту 11">
            <a:extLst>
              <a:ext uri="{FF2B5EF4-FFF2-40B4-BE49-F238E27FC236}">
                <a16:creationId xmlns:a16="http://schemas.microsoft.com/office/drawing/2014/main" id="{6FFC0016-A0FB-4C93-8E00-DD859E383AD2}"/>
              </a:ext>
            </a:extLst>
          </p:cNvPr>
          <p:cNvSpPr txBox="1">
            <a:spLocks/>
          </p:cNvSpPr>
          <p:nvPr/>
        </p:nvSpPr>
        <p:spPr>
          <a:xfrm rot="21021716">
            <a:off x="6593525" y="2586654"/>
            <a:ext cx="2264493" cy="689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uk-UA" b="1" dirty="0">
                <a:solidFill>
                  <a:srgbClr val="FFFF00"/>
                </a:solidFill>
              </a:rPr>
              <a:t>Мені потрібна допомога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38025B-28DC-488B-8BFD-B85C78385E13}"/>
              </a:ext>
            </a:extLst>
          </p:cNvPr>
          <p:cNvSpPr txBox="1"/>
          <p:nvPr/>
        </p:nvSpPr>
        <p:spPr>
          <a:xfrm rot="20438014">
            <a:off x="600144" y="2510920"/>
            <a:ext cx="205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</a:rPr>
              <a:t>Вмію працювати в групі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D7D33-DDE4-4E29-B63F-0B3F38226910}"/>
              </a:ext>
            </a:extLst>
          </p:cNvPr>
          <p:cNvSpPr txBox="1"/>
          <p:nvPr/>
        </p:nvSpPr>
        <p:spPr>
          <a:xfrm rot="20563065">
            <a:off x="3386491" y="5192315"/>
            <a:ext cx="252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Мене влаштовує</a:t>
            </a:r>
          </a:p>
          <a:p>
            <a:r>
              <a:rPr lang="uk-UA" b="1" dirty="0">
                <a:solidFill>
                  <a:srgbClr val="0070C0"/>
                </a:solidFill>
              </a:rPr>
              <a:t> моя робота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73FDDA-465B-4DCF-AA0F-D37FC86DE165}"/>
              </a:ext>
            </a:extLst>
          </p:cNvPr>
          <p:cNvSpPr txBox="1"/>
          <p:nvPr/>
        </p:nvSpPr>
        <p:spPr>
          <a:xfrm rot="20710155">
            <a:off x="6417306" y="5249175"/>
            <a:ext cx="238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Можу працювати краще</a:t>
            </a:r>
          </a:p>
        </p:txBody>
      </p:sp>
    </p:spTree>
    <p:extLst>
      <p:ext uri="{BB962C8B-B14F-4D97-AF65-F5344CB8AC3E}">
        <p14:creationId xmlns:p14="http://schemas.microsoft.com/office/powerpoint/2010/main" val="1293527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47581"/>
              </p:ext>
            </p:extLst>
          </p:nvPr>
        </p:nvGraphicFramePr>
        <p:xfrm>
          <a:off x="1907704" y="1412776"/>
          <a:ext cx="5256592" cy="4752528"/>
        </p:xfrm>
        <a:graphic>
          <a:graphicData uri="http://schemas.openxmlformats.org/drawingml/2006/table">
            <a:tbl>
              <a:tblPr bandRow="1"/>
              <a:tblGrid>
                <a:gridCol w="328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85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baseline="300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baseline="300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baseline="300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baseline="300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baseline="300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baseline="300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baseline="300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baseline="300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68026"/>
              </p:ext>
            </p:extLst>
          </p:nvPr>
        </p:nvGraphicFramePr>
        <p:xfrm>
          <a:off x="1907704" y="1412776"/>
          <a:ext cx="5904656" cy="5040560"/>
        </p:xfrm>
        <a:graphic>
          <a:graphicData uri="http://schemas.openxmlformats.org/drawingml/2006/table">
            <a:tbl>
              <a:tblPr bandRow="1"/>
              <a:tblGrid>
                <a:gridCol w="369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04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b="1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b="1" i="1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b="1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b="1" baseline="30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b="1" baseline="30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b="1" baseline="30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uk-UA" sz="13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b="1" baseline="30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b="1" baseline="30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b="1" baseline="30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є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Заголовок 3"/>
          <p:cNvSpPr txBox="1">
            <a:spLocks/>
          </p:cNvSpPr>
          <p:nvPr/>
        </p:nvSpPr>
        <p:spPr>
          <a:xfrm>
            <a:off x="539552" y="116632"/>
            <a:ext cx="7776864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Перевірте свою роботу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8136904" cy="15121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uk-UA" sz="3600" b="1" i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uk-UA" sz="3600" b="1" i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uk-UA" sz="14400" b="1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Робота з </a:t>
            </a:r>
            <a:r>
              <a:rPr lang="uk-UA" sz="16000" b="1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фразеологізмами</a:t>
            </a:r>
            <a:r>
              <a:rPr lang="uk-UA" sz="14400" b="1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endParaRPr lang="uk-UA" sz="144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08CEBB6-488B-4A54-9A7E-CD2AEE271916}"/>
              </a:ext>
            </a:extLst>
          </p:cNvPr>
          <p:cNvSpPr/>
          <p:nvPr/>
        </p:nvSpPr>
        <p:spPr>
          <a:xfrm>
            <a:off x="95368" y="2089579"/>
            <a:ext cx="8712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Аж вухо в’януло</a:t>
            </a:r>
            <a:r>
              <a:rPr lang="uk-UA" sz="36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-неприємно слухати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5456DB6-E95A-4966-B371-3C0C616C00AC}"/>
              </a:ext>
            </a:extLst>
          </p:cNvPr>
          <p:cNvSpPr/>
          <p:nvPr/>
        </p:nvSpPr>
        <p:spPr>
          <a:xfrm>
            <a:off x="167375" y="2909761"/>
            <a:ext cx="8568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Витягати соло </a:t>
            </a:r>
            <a:r>
              <a:rPr lang="uk-UA" sz="36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співати</a:t>
            </a: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8D36051-4729-4255-A024-DA8B908AF5CA}"/>
              </a:ext>
            </a:extLst>
          </p:cNvPr>
          <p:cNvSpPr/>
          <p:nvPr/>
        </p:nvSpPr>
        <p:spPr>
          <a:xfrm>
            <a:off x="262532" y="4114053"/>
            <a:ext cx="8568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Полуда з очей спала 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все стало</a:t>
            </a:r>
          </a:p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зрозумілим</a:t>
            </a:r>
            <a:endParaRPr lang="uk-UA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027" y="385528"/>
            <a:ext cx="8435946" cy="123635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uk-UA" sz="3600" b="1" i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uk-UA" sz="3600" b="1" i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uk-UA" sz="14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Фарба, фарбований, пофарбувати</a:t>
            </a:r>
          </a:p>
          <a:p>
            <a:pPr marL="0" indent="0" algn="just">
              <a:buNone/>
            </a:pPr>
            <a:endParaRPr lang="uk-UA" sz="144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14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Лис, лисичка, лисячий, лисеня</a:t>
            </a:r>
          </a:p>
          <a:p>
            <a:pPr marL="0" indent="0" algn="just">
              <a:buNone/>
            </a:pPr>
            <a:endParaRPr lang="uk-UA" sz="144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14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Ліс, лісовий, лісник</a:t>
            </a:r>
          </a:p>
          <a:p>
            <a:pPr marL="0" indent="0" algn="just">
              <a:buNone/>
            </a:pPr>
            <a:endParaRPr lang="uk-UA" sz="144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14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11" name="Арка 10">
            <a:extLst>
              <a:ext uri="{FF2B5EF4-FFF2-40B4-BE49-F238E27FC236}">
                <a16:creationId xmlns:a16="http://schemas.microsoft.com/office/drawing/2014/main" id="{A22EFAB2-4071-4678-8937-48657296C86E}"/>
              </a:ext>
            </a:extLst>
          </p:cNvPr>
          <p:cNvSpPr/>
          <p:nvPr/>
        </p:nvSpPr>
        <p:spPr>
          <a:xfrm>
            <a:off x="551014" y="491001"/>
            <a:ext cx="1098432" cy="576064"/>
          </a:xfrm>
          <a:prstGeom prst="blockArc">
            <a:avLst>
              <a:gd name="adj1" fmla="val 10800000"/>
              <a:gd name="adj2" fmla="val 361171"/>
              <a:gd name="adj3" fmla="val 11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Арка 18">
            <a:extLst>
              <a:ext uri="{FF2B5EF4-FFF2-40B4-BE49-F238E27FC236}">
                <a16:creationId xmlns:a16="http://schemas.microsoft.com/office/drawing/2014/main" id="{87B3F564-70E7-4734-B166-D1E65DDA7DBE}"/>
              </a:ext>
            </a:extLst>
          </p:cNvPr>
          <p:cNvSpPr/>
          <p:nvPr/>
        </p:nvSpPr>
        <p:spPr>
          <a:xfrm>
            <a:off x="2298910" y="478625"/>
            <a:ext cx="1013962" cy="576064"/>
          </a:xfrm>
          <a:prstGeom prst="blockArc">
            <a:avLst>
              <a:gd name="adj1" fmla="val 10800000"/>
              <a:gd name="adj2" fmla="val 361171"/>
              <a:gd name="adj3" fmla="val 11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Арка 9">
            <a:extLst>
              <a:ext uri="{FF2B5EF4-FFF2-40B4-BE49-F238E27FC236}">
                <a16:creationId xmlns:a16="http://schemas.microsoft.com/office/drawing/2014/main" id="{738E4070-366C-4F7A-97FB-45711BE9FBCD}"/>
              </a:ext>
            </a:extLst>
          </p:cNvPr>
          <p:cNvSpPr/>
          <p:nvPr/>
        </p:nvSpPr>
        <p:spPr>
          <a:xfrm>
            <a:off x="6012160" y="491001"/>
            <a:ext cx="1013962" cy="576064"/>
          </a:xfrm>
          <a:prstGeom prst="blockArc">
            <a:avLst>
              <a:gd name="adj1" fmla="val 10800000"/>
              <a:gd name="adj2" fmla="val 361171"/>
              <a:gd name="adj3" fmla="val 11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Арка 11">
            <a:extLst>
              <a:ext uri="{FF2B5EF4-FFF2-40B4-BE49-F238E27FC236}">
                <a16:creationId xmlns:a16="http://schemas.microsoft.com/office/drawing/2014/main" id="{5B800413-33DE-4583-9219-48FA4DB730CD}"/>
              </a:ext>
            </a:extLst>
          </p:cNvPr>
          <p:cNvSpPr/>
          <p:nvPr/>
        </p:nvSpPr>
        <p:spPr>
          <a:xfrm>
            <a:off x="1578830" y="1770507"/>
            <a:ext cx="720080" cy="581509"/>
          </a:xfrm>
          <a:prstGeom prst="blockArc">
            <a:avLst>
              <a:gd name="adj1" fmla="val 11073124"/>
              <a:gd name="adj2" fmla="val 361171"/>
              <a:gd name="adj3" fmla="val 11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Арка 14">
            <a:extLst>
              <a:ext uri="{FF2B5EF4-FFF2-40B4-BE49-F238E27FC236}">
                <a16:creationId xmlns:a16="http://schemas.microsoft.com/office/drawing/2014/main" id="{0EA93B84-00A6-4DF4-9321-4242ECEBACD9}"/>
              </a:ext>
            </a:extLst>
          </p:cNvPr>
          <p:cNvSpPr/>
          <p:nvPr/>
        </p:nvSpPr>
        <p:spPr>
          <a:xfrm>
            <a:off x="519741" y="1691846"/>
            <a:ext cx="720080" cy="581509"/>
          </a:xfrm>
          <a:prstGeom prst="blockArc">
            <a:avLst>
              <a:gd name="adj1" fmla="val 11073124"/>
              <a:gd name="adj2" fmla="val 361171"/>
              <a:gd name="adj3" fmla="val 11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Арка 19">
            <a:extLst>
              <a:ext uri="{FF2B5EF4-FFF2-40B4-BE49-F238E27FC236}">
                <a16:creationId xmlns:a16="http://schemas.microsoft.com/office/drawing/2014/main" id="{74B70444-B35A-4B8A-8410-032F61C049A0}"/>
              </a:ext>
            </a:extLst>
          </p:cNvPr>
          <p:cNvSpPr/>
          <p:nvPr/>
        </p:nvSpPr>
        <p:spPr>
          <a:xfrm>
            <a:off x="3664094" y="1748280"/>
            <a:ext cx="720080" cy="625962"/>
          </a:xfrm>
          <a:prstGeom prst="blockArc">
            <a:avLst>
              <a:gd name="adj1" fmla="val 10382815"/>
              <a:gd name="adj2" fmla="val 361171"/>
              <a:gd name="adj3" fmla="val 11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Арка 20">
            <a:extLst>
              <a:ext uri="{FF2B5EF4-FFF2-40B4-BE49-F238E27FC236}">
                <a16:creationId xmlns:a16="http://schemas.microsoft.com/office/drawing/2014/main" id="{1A460300-60C3-40A9-8DDE-3A4AF57C860C}"/>
              </a:ext>
            </a:extLst>
          </p:cNvPr>
          <p:cNvSpPr/>
          <p:nvPr/>
        </p:nvSpPr>
        <p:spPr>
          <a:xfrm flipH="1">
            <a:off x="5796136" y="1770507"/>
            <a:ext cx="811899" cy="581509"/>
          </a:xfrm>
          <a:prstGeom prst="blockArc">
            <a:avLst>
              <a:gd name="adj1" fmla="val 11073124"/>
              <a:gd name="adj2" fmla="val 361171"/>
              <a:gd name="adj3" fmla="val 11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Арка 21">
            <a:extLst>
              <a:ext uri="{FF2B5EF4-FFF2-40B4-BE49-F238E27FC236}">
                <a16:creationId xmlns:a16="http://schemas.microsoft.com/office/drawing/2014/main" id="{DCB676AF-A3C8-404B-880B-1253D4A55BA0}"/>
              </a:ext>
            </a:extLst>
          </p:cNvPr>
          <p:cNvSpPr/>
          <p:nvPr/>
        </p:nvSpPr>
        <p:spPr>
          <a:xfrm>
            <a:off x="519741" y="2847491"/>
            <a:ext cx="720080" cy="730969"/>
          </a:xfrm>
          <a:prstGeom prst="blockArc">
            <a:avLst>
              <a:gd name="adj1" fmla="val 11073124"/>
              <a:gd name="adj2" fmla="val 361171"/>
              <a:gd name="adj3" fmla="val 11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3" name="Арка 22">
            <a:extLst>
              <a:ext uri="{FF2B5EF4-FFF2-40B4-BE49-F238E27FC236}">
                <a16:creationId xmlns:a16="http://schemas.microsoft.com/office/drawing/2014/main" id="{284F88B1-8086-4D0A-879B-475C214610EE}"/>
              </a:ext>
            </a:extLst>
          </p:cNvPr>
          <p:cNvSpPr/>
          <p:nvPr/>
        </p:nvSpPr>
        <p:spPr>
          <a:xfrm>
            <a:off x="1403648" y="2847492"/>
            <a:ext cx="720080" cy="730970"/>
          </a:xfrm>
          <a:prstGeom prst="blockArc">
            <a:avLst>
              <a:gd name="adj1" fmla="val 11073124"/>
              <a:gd name="adj2" fmla="val 361171"/>
              <a:gd name="adj3" fmla="val 11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728CE393-3C11-471B-BAF9-0958850E9091}"/>
              </a:ext>
            </a:extLst>
          </p:cNvPr>
          <p:cNvSpPr/>
          <p:nvPr/>
        </p:nvSpPr>
        <p:spPr>
          <a:xfrm>
            <a:off x="3419871" y="2901497"/>
            <a:ext cx="661202" cy="622956"/>
          </a:xfrm>
          <a:prstGeom prst="blockArc">
            <a:avLst>
              <a:gd name="adj1" fmla="val 11073124"/>
              <a:gd name="adj2" fmla="val 361171"/>
              <a:gd name="adj3" fmla="val 11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Половина рамки 1">
            <a:extLst>
              <a:ext uri="{FF2B5EF4-FFF2-40B4-BE49-F238E27FC236}">
                <a16:creationId xmlns:a16="http://schemas.microsoft.com/office/drawing/2014/main" id="{537DA4BE-528D-4C0B-A926-353B9423E0E6}"/>
              </a:ext>
            </a:extLst>
          </p:cNvPr>
          <p:cNvSpPr/>
          <p:nvPr/>
        </p:nvSpPr>
        <p:spPr>
          <a:xfrm rot="2564178">
            <a:off x="7130500" y="641939"/>
            <a:ext cx="577481" cy="533562"/>
          </a:xfrm>
          <a:prstGeom prst="halfFrame">
            <a:avLst>
              <a:gd name="adj1" fmla="val 12933"/>
              <a:gd name="adj2" fmla="val 158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2" name="Половина рамки 31">
            <a:extLst>
              <a:ext uri="{FF2B5EF4-FFF2-40B4-BE49-F238E27FC236}">
                <a16:creationId xmlns:a16="http://schemas.microsoft.com/office/drawing/2014/main" id="{7BE9EF3A-76F1-4673-89CC-C6FCB93CD89A}"/>
              </a:ext>
            </a:extLst>
          </p:cNvPr>
          <p:cNvSpPr/>
          <p:nvPr/>
        </p:nvSpPr>
        <p:spPr>
          <a:xfrm rot="2564178">
            <a:off x="3491050" y="534468"/>
            <a:ext cx="679505" cy="633147"/>
          </a:xfrm>
          <a:prstGeom prst="halfFrame">
            <a:avLst>
              <a:gd name="adj1" fmla="val 14235"/>
              <a:gd name="adj2" fmla="val 158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3" name="Половина рамки 32">
            <a:extLst>
              <a:ext uri="{FF2B5EF4-FFF2-40B4-BE49-F238E27FC236}">
                <a16:creationId xmlns:a16="http://schemas.microsoft.com/office/drawing/2014/main" id="{14AF4A88-9585-4FDD-81A0-0DB8EDE65A4C}"/>
              </a:ext>
            </a:extLst>
          </p:cNvPr>
          <p:cNvSpPr/>
          <p:nvPr/>
        </p:nvSpPr>
        <p:spPr>
          <a:xfrm rot="2564178">
            <a:off x="2526520" y="1783627"/>
            <a:ext cx="558741" cy="555267"/>
          </a:xfrm>
          <a:prstGeom prst="halfFrame">
            <a:avLst>
              <a:gd name="adj1" fmla="val 12933"/>
              <a:gd name="adj2" fmla="val 158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4" name="Половина рамки 33">
            <a:extLst>
              <a:ext uri="{FF2B5EF4-FFF2-40B4-BE49-F238E27FC236}">
                <a16:creationId xmlns:a16="http://schemas.microsoft.com/office/drawing/2014/main" id="{5981C52C-6C48-44C4-9FAE-F81BCF9C9B24}"/>
              </a:ext>
            </a:extLst>
          </p:cNvPr>
          <p:cNvSpPr/>
          <p:nvPr/>
        </p:nvSpPr>
        <p:spPr>
          <a:xfrm rot="2564178">
            <a:off x="4601204" y="1869956"/>
            <a:ext cx="414102" cy="382608"/>
          </a:xfrm>
          <a:prstGeom prst="halfFrame">
            <a:avLst>
              <a:gd name="adj1" fmla="val 12933"/>
              <a:gd name="adj2" fmla="val 143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5" name="Половина рамки 34">
            <a:extLst>
              <a:ext uri="{FF2B5EF4-FFF2-40B4-BE49-F238E27FC236}">
                <a16:creationId xmlns:a16="http://schemas.microsoft.com/office/drawing/2014/main" id="{995A22D1-769F-4C28-A398-648F4CE20B09}"/>
              </a:ext>
            </a:extLst>
          </p:cNvPr>
          <p:cNvSpPr/>
          <p:nvPr/>
        </p:nvSpPr>
        <p:spPr>
          <a:xfrm rot="2564178">
            <a:off x="6716544" y="1869956"/>
            <a:ext cx="414102" cy="382608"/>
          </a:xfrm>
          <a:prstGeom prst="halfFrame">
            <a:avLst>
              <a:gd name="adj1" fmla="val 12933"/>
              <a:gd name="adj2" fmla="val 143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6" name="Половина рамки 35">
            <a:extLst>
              <a:ext uri="{FF2B5EF4-FFF2-40B4-BE49-F238E27FC236}">
                <a16:creationId xmlns:a16="http://schemas.microsoft.com/office/drawing/2014/main" id="{2E56B0A5-B90B-4DAE-99BD-F15DC697888E}"/>
              </a:ext>
            </a:extLst>
          </p:cNvPr>
          <p:cNvSpPr/>
          <p:nvPr/>
        </p:nvSpPr>
        <p:spPr>
          <a:xfrm rot="2564178">
            <a:off x="2198577" y="3052129"/>
            <a:ext cx="414102" cy="382608"/>
          </a:xfrm>
          <a:prstGeom prst="halfFrame">
            <a:avLst>
              <a:gd name="adj1" fmla="val 12933"/>
              <a:gd name="adj2" fmla="val 143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7" name="Половина рамки 36">
            <a:extLst>
              <a:ext uri="{FF2B5EF4-FFF2-40B4-BE49-F238E27FC236}">
                <a16:creationId xmlns:a16="http://schemas.microsoft.com/office/drawing/2014/main" id="{89149829-1B92-44B6-838A-39A40BFEB86C}"/>
              </a:ext>
            </a:extLst>
          </p:cNvPr>
          <p:cNvSpPr/>
          <p:nvPr/>
        </p:nvSpPr>
        <p:spPr>
          <a:xfrm rot="2564178">
            <a:off x="4319303" y="3065587"/>
            <a:ext cx="414102" cy="382608"/>
          </a:xfrm>
          <a:prstGeom prst="halfFrame">
            <a:avLst>
              <a:gd name="adj1" fmla="val 12933"/>
              <a:gd name="adj2" fmla="val 143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Половина рамки 4">
            <a:extLst>
              <a:ext uri="{FF2B5EF4-FFF2-40B4-BE49-F238E27FC236}">
                <a16:creationId xmlns:a16="http://schemas.microsoft.com/office/drawing/2014/main" id="{D65E436F-B160-4534-A454-902FD91E1031}"/>
              </a:ext>
            </a:extLst>
          </p:cNvPr>
          <p:cNvSpPr/>
          <p:nvPr/>
        </p:nvSpPr>
        <p:spPr>
          <a:xfrm rot="5400000">
            <a:off x="5421452" y="606520"/>
            <a:ext cx="241385" cy="563801"/>
          </a:xfrm>
          <a:prstGeom prst="halfFrame">
            <a:avLst>
              <a:gd name="adj1" fmla="val 14346"/>
              <a:gd name="adj2" fmla="val 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11" grpId="0" animBg="1"/>
      <p:bldP spid="19" grpId="0" animBg="1"/>
      <p:bldP spid="10" grpId="0" animBg="1"/>
      <p:bldP spid="12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" grpId="0" animBg="1"/>
      <p:bldP spid="32" grpId="0" animBg="1"/>
      <p:bldP spid="33" grpId="0" animBg="1"/>
      <p:bldP spid="33" grpId="1" animBg="1"/>
      <p:bldP spid="33" grpId="2" animBg="1"/>
      <p:bldP spid="34" grpId="0" animBg="1"/>
      <p:bldP spid="35" grpId="0" animBg="1"/>
      <p:bldP spid="36" grpId="0" animBg="1"/>
      <p:bldP spid="36" grpId="1" animBg="1"/>
      <p:bldP spid="3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8136904" cy="1320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3600" b="1" i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uk-UA" sz="3600" b="1" i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128A7C-8C39-48D8-A2E4-06C33D43E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00" y="715025"/>
            <a:ext cx="4653255" cy="14240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9B290F-1273-4B00-B9A8-46B65C2CB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82" y="2273904"/>
            <a:ext cx="6055234" cy="15841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7DA8D3-73BC-454C-A9FE-E765EB8FD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05064"/>
            <a:ext cx="5760638" cy="1584176"/>
          </a:xfrm>
          <a:prstGeom prst="rect">
            <a:avLst/>
          </a:prstGeom>
        </p:spPr>
      </p:pic>
      <p:sp>
        <p:nvSpPr>
          <p:cNvPr id="6" name="Арка 5">
            <a:extLst>
              <a:ext uri="{FF2B5EF4-FFF2-40B4-BE49-F238E27FC236}">
                <a16:creationId xmlns:a16="http://schemas.microsoft.com/office/drawing/2014/main" id="{DE9D6210-8A88-4BE1-B56E-0B067FF95F14}"/>
              </a:ext>
            </a:extLst>
          </p:cNvPr>
          <p:cNvSpPr/>
          <p:nvPr/>
        </p:nvSpPr>
        <p:spPr>
          <a:xfrm>
            <a:off x="1043608" y="715025"/>
            <a:ext cx="1008112" cy="672435"/>
          </a:xfrm>
          <a:prstGeom prst="blockArc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Арка 10">
            <a:extLst>
              <a:ext uri="{FF2B5EF4-FFF2-40B4-BE49-F238E27FC236}">
                <a16:creationId xmlns:a16="http://schemas.microsoft.com/office/drawing/2014/main" id="{2A6AD202-DB13-400A-B57F-64ADA4688FF1}"/>
              </a:ext>
            </a:extLst>
          </p:cNvPr>
          <p:cNvSpPr/>
          <p:nvPr/>
        </p:nvSpPr>
        <p:spPr>
          <a:xfrm>
            <a:off x="2749426" y="754635"/>
            <a:ext cx="1102493" cy="672435"/>
          </a:xfrm>
          <a:prstGeom prst="blockArc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Арка 11">
            <a:extLst>
              <a:ext uri="{FF2B5EF4-FFF2-40B4-BE49-F238E27FC236}">
                <a16:creationId xmlns:a16="http://schemas.microsoft.com/office/drawing/2014/main" id="{86CC0AD8-C9EF-4154-B30C-D22AF5FC1986}"/>
              </a:ext>
            </a:extLst>
          </p:cNvPr>
          <p:cNvSpPr/>
          <p:nvPr/>
        </p:nvSpPr>
        <p:spPr>
          <a:xfrm>
            <a:off x="1043608" y="2381422"/>
            <a:ext cx="1224136" cy="672435"/>
          </a:xfrm>
          <a:prstGeom prst="blockArc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Арка 12">
            <a:extLst>
              <a:ext uri="{FF2B5EF4-FFF2-40B4-BE49-F238E27FC236}">
                <a16:creationId xmlns:a16="http://schemas.microsoft.com/office/drawing/2014/main" id="{0B9C7D15-F0E7-417A-B660-48428396C4C5}"/>
              </a:ext>
            </a:extLst>
          </p:cNvPr>
          <p:cNvSpPr/>
          <p:nvPr/>
        </p:nvSpPr>
        <p:spPr>
          <a:xfrm>
            <a:off x="3995936" y="2126920"/>
            <a:ext cx="1756682" cy="926937"/>
          </a:xfrm>
          <a:prstGeom prst="blockArc">
            <a:avLst>
              <a:gd name="adj1" fmla="val 10800000"/>
              <a:gd name="adj2" fmla="val 321198"/>
              <a:gd name="adj3" fmla="val 234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Арка 13">
            <a:extLst>
              <a:ext uri="{FF2B5EF4-FFF2-40B4-BE49-F238E27FC236}">
                <a16:creationId xmlns:a16="http://schemas.microsoft.com/office/drawing/2014/main" id="{8B859AEF-71B7-40B2-A234-3A27D38B6F2E}"/>
              </a:ext>
            </a:extLst>
          </p:cNvPr>
          <p:cNvSpPr/>
          <p:nvPr/>
        </p:nvSpPr>
        <p:spPr>
          <a:xfrm>
            <a:off x="647564" y="4124717"/>
            <a:ext cx="1008112" cy="672435"/>
          </a:xfrm>
          <a:prstGeom prst="blockArc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Арка 14">
            <a:extLst>
              <a:ext uri="{FF2B5EF4-FFF2-40B4-BE49-F238E27FC236}">
                <a16:creationId xmlns:a16="http://schemas.microsoft.com/office/drawing/2014/main" id="{41F67A7A-8717-43B1-B1F6-D75C6DE7C1BC}"/>
              </a:ext>
            </a:extLst>
          </p:cNvPr>
          <p:cNvSpPr/>
          <p:nvPr/>
        </p:nvSpPr>
        <p:spPr>
          <a:xfrm>
            <a:off x="3329861" y="4124717"/>
            <a:ext cx="1008112" cy="672435"/>
          </a:xfrm>
          <a:prstGeom prst="blockArc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280920" cy="5616624"/>
          </a:xfrm>
        </p:spPr>
        <p:txBody>
          <a:bodyPr>
            <a:noAutofit/>
          </a:bodyPr>
          <a:lstStyle/>
          <a:p>
            <a:r>
              <a:rPr lang="uk-UA" sz="4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Лисиця  спить, а курей бачить.</a:t>
            </a:r>
          </a:p>
          <a:p>
            <a:endParaRPr lang="uk-UA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ru-RU" sz="4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Дивиться лисицею, а </a:t>
            </a:r>
            <a:r>
              <a:rPr lang="ru-RU" sz="4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думає</a:t>
            </a:r>
            <a:r>
              <a:rPr lang="ru-RU" sz="4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вовком</a:t>
            </a:r>
            <a:r>
              <a:rPr lang="ru-RU" sz="4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1800" i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4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І на </a:t>
            </a:r>
            <a:r>
              <a:rPr lang="ru-RU" sz="4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хитру</a:t>
            </a:r>
            <a:r>
              <a:rPr lang="ru-RU" sz="4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лисицю</a:t>
            </a:r>
            <a:r>
              <a:rPr lang="ru-RU" sz="4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капкан </a:t>
            </a:r>
            <a:r>
              <a:rPr lang="ru-RU" sz="4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знайдеться</a:t>
            </a:r>
            <a:r>
              <a:rPr lang="ru-RU" sz="4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8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artinki_dlya_prezentacii_8_18184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0"/>
            <a:ext cx="9144000" cy="6880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824" y="332656"/>
            <a:ext cx="77048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d Script" pitchFamily="2" charset="0"/>
                <a:ea typeface="+mn-ea"/>
                <a:cs typeface="+mn-cs"/>
              </a:rPr>
              <a:t>Шість капелюхів мислення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d Script" pitchFamily="2" charset="0"/>
              <a:ea typeface="+mn-ea"/>
              <a:cs typeface="+mn-cs"/>
            </a:endParaRPr>
          </a:p>
        </p:txBody>
      </p:sp>
      <p:pic>
        <p:nvPicPr>
          <p:cNvPr id="9" name="Рисунок 8" descr="mini_751x338-2-mypvdh1uv8ddbd967c43lexgesrbh84nq54hflcyx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320" y="2708920"/>
            <a:ext cx="7401080" cy="393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568D3-7154-4A6C-A5F6-5DC023DE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499" y="1916832"/>
            <a:ext cx="4480103" cy="1143000"/>
          </a:xfrm>
          <a:solidFill>
            <a:schemeClr val="accent2"/>
          </a:solidFill>
        </p:spPr>
        <p:txBody>
          <a:bodyPr/>
          <a:lstStyle/>
          <a:p>
            <a:pPr marL="0" indent="0">
              <a:buNone/>
            </a:pPr>
            <a:r>
              <a:rPr lang="uk-UA" sz="4800" dirty="0">
                <a:solidFill>
                  <a:srgbClr val="002060"/>
                </a:solidFill>
                <a:latin typeface="Bad Script" pitchFamily="2" charset="0"/>
              </a:rPr>
              <a:t>- </a:t>
            </a:r>
            <a:r>
              <a:rPr lang="uk-UA" sz="4800" dirty="0">
                <a:solidFill>
                  <a:schemeClr val="bg1"/>
                </a:solidFill>
                <a:latin typeface="Bad Script" pitchFamily="2" charset="0"/>
              </a:rPr>
              <a:t>це інформація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1BBFAE-8D06-4743-93B5-6F0DD05C6C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3608" y="323449"/>
            <a:ext cx="6400800" cy="1233343"/>
          </a:xfrm>
          <a:solidFill>
            <a:schemeClr val="accent2"/>
          </a:solidFill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7200" b="1" dirty="0">
                <a:solidFill>
                  <a:schemeClr val="bg1"/>
                </a:solidFill>
                <a:latin typeface="Bad Script" pitchFamily="2" charset="0"/>
              </a:rPr>
              <a:t>Білий капелюх</a:t>
            </a:r>
            <a:endParaRPr lang="ru-RU" sz="7200" b="1" dirty="0">
              <a:solidFill>
                <a:schemeClr val="bg1"/>
              </a:solidFill>
              <a:latin typeface="Bad Script" pitchFamily="2" charset="0"/>
            </a:endParaRPr>
          </a:p>
          <a:p>
            <a:endParaRPr lang="uk-UA" dirty="0"/>
          </a:p>
        </p:txBody>
      </p:sp>
      <p:pic>
        <p:nvPicPr>
          <p:cNvPr id="4" name="Рисунок 3" descr="Без названия.jpg">
            <a:extLst>
              <a:ext uri="{FF2B5EF4-FFF2-40B4-BE49-F238E27FC236}">
                <a16:creationId xmlns:a16="http://schemas.microsoft.com/office/drawing/2014/main" id="{C925653F-64E3-41C4-9A11-8BEBD2A9E8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060" y="1916832"/>
            <a:ext cx="4480103" cy="3667182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73201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568D3-7154-4A6C-A5F6-5DC023DE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8064896" cy="11430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uk-UA" sz="7200" dirty="0">
                <a:solidFill>
                  <a:prstClr val="black"/>
                </a:solidFill>
                <a:effectLst/>
                <a:latin typeface="Bad Script" pitchFamily="2" charset="0"/>
                <a:ea typeface="+mn-ea"/>
                <a:cs typeface="+mn-cs"/>
              </a:rPr>
              <a:t>Чорний</a:t>
            </a:r>
            <a:r>
              <a:rPr lang="uk-UA" sz="6600" dirty="0">
                <a:solidFill>
                  <a:prstClr val="black"/>
                </a:solidFill>
                <a:effectLst/>
                <a:latin typeface="Bad Script" pitchFamily="2" charset="0"/>
                <a:ea typeface="+mn-ea"/>
                <a:cs typeface="+mn-cs"/>
              </a:rPr>
              <a:t> </a:t>
            </a:r>
            <a:r>
              <a:rPr lang="uk-UA" sz="7200" dirty="0">
                <a:solidFill>
                  <a:prstClr val="black"/>
                </a:solidFill>
                <a:effectLst/>
                <a:latin typeface="Bad Script" pitchFamily="2" charset="0"/>
                <a:ea typeface="+mn-ea"/>
                <a:cs typeface="+mn-cs"/>
              </a:rPr>
              <a:t>капелюх</a:t>
            </a:r>
            <a:br>
              <a:rPr lang="ru-RU" sz="6600" dirty="0">
                <a:solidFill>
                  <a:prstClr val="black"/>
                </a:solidFill>
                <a:effectLst/>
                <a:latin typeface="Bad Script" pitchFamily="2" charset="0"/>
                <a:ea typeface="+mn-ea"/>
                <a:cs typeface="+mn-cs"/>
              </a:rPr>
            </a:br>
            <a:endParaRPr lang="uk-UA" dirty="0"/>
          </a:p>
        </p:txBody>
      </p:sp>
      <p:pic>
        <p:nvPicPr>
          <p:cNvPr id="5" name="Рисунок 4" descr="030.png">
            <a:extLst>
              <a:ext uri="{FF2B5EF4-FFF2-40B4-BE49-F238E27FC236}">
                <a16:creationId xmlns:a16="http://schemas.microsoft.com/office/drawing/2014/main" id="{580AB2FA-5A5C-4CF4-B81D-6DC02283F3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990846"/>
            <a:ext cx="4613424" cy="3742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1F4C72-F168-4CAC-B096-CF0E83400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556792"/>
            <a:ext cx="48965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1346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1252</TotalTime>
  <Words>473</Words>
  <Application>Microsoft Office PowerPoint</Application>
  <PresentationFormat>Экран (4:3)</PresentationFormat>
  <Paragraphs>593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Arial Black</vt:lpstr>
      <vt:lpstr>Arial Narrow</vt:lpstr>
      <vt:lpstr>Bad Script</vt:lpstr>
      <vt:lpstr>Calibri</vt:lpstr>
      <vt:lpstr>Calibri Light</vt:lpstr>
      <vt:lpstr>Cambria</vt:lpstr>
      <vt:lpstr>Georgia</vt:lpstr>
      <vt:lpstr>Times New Roman</vt:lpstr>
      <vt:lpstr>Trebuchet MS</vt:lpstr>
      <vt:lpstr>Воздушный поток</vt:lpstr>
      <vt:lpstr>Тема Office</vt:lpstr>
      <vt:lpstr>Авторська казка «Фарбований  Лис»  (за  І. Франком) Знайомимося з письменником </vt:lpstr>
      <vt:lpstr>Літературна казка –  це казка, написана письменником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це інформація</vt:lpstr>
      <vt:lpstr>Чорний капелюх </vt:lpstr>
      <vt:lpstr>- це позитив. </vt:lpstr>
      <vt:lpstr>Червоний капелюх </vt:lpstr>
      <vt:lpstr>- креатив, творчість</vt:lpstr>
      <vt:lpstr>- узагальнення</vt:lpstr>
      <vt:lpstr>Презентация PowerPoint</vt:lpstr>
      <vt:lpstr>Дитинство Івана Франка</vt:lpstr>
      <vt:lpstr>Сторінка письменника. Іван Франко  </vt:lpstr>
      <vt:lpstr>Презентация PowerPoint</vt:lpstr>
      <vt:lpstr>                                                     Будинок-музей І.Франка у с.Нагуєвичі</vt:lpstr>
      <vt:lpstr>                                                               Кузня Якова Франка</vt:lpstr>
      <vt:lpstr>Презентация PowerPoint</vt:lpstr>
      <vt:lpstr>Презентация PowerPoint</vt:lpstr>
      <vt:lpstr>Іван Франко дуже любив дітей. У сім'ї Франка було четверо дітей:Тарас, Андрій, Петро, Анна. </vt:lpstr>
      <vt:lpstr>Будинок І. Франка у Львові </vt:lpstr>
      <vt:lpstr>Презентация PowerPoint</vt:lpstr>
      <vt:lpstr>Смерть Франка </vt:lpstr>
      <vt:lpstr>Презентация PowerPoint</vt:lpstr>
      <vt:lpstr>Самооцінювання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Iryna</cp:lastModifiedBy>
  <cp:revision>68</cp:revision>
  <dcterms:modified xsi:type="dcterms:W3CDTF">2022-11-21T21:02:43Z</dcterms:modified>
</cp:coreProperties>
</file>