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8" r:id="rId3"/>
    <p:sldId id="269" r:id="rId4"/>
    <p:sldId id="264" r:id="rId5"/>
    <p:sldId id="262" r:id="rId6"/>
    <p:sldId id="257" r:id="rId7"/>
    <p:sldId id="261" r:id="rId8"/>
    <p:sldId id="263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17" autoAdjust="0"/>
    <p:restoredTop sz="94660"/>
  </p:normalViewPr>
  <p:slideViewPr>
    <p:cSldViewPr>
      <p:cViewPr varScale="1">
        <p:scale>
          <a:sx n="68" d="100"/>
          <a:sy n="68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A7B133-4240-4261-ADF3-5D458D60F135}" type="doc">
      <dgm:prSet loTypeId="urn:microsoft.com/office/officeart/2005/8/layout/list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5A1FE99F-A08C-42A7-A666-C9BFA095A8EE}">
      <dgm:prSet phldrT="[Текст]" custT="1"/>
      <dgm:spPr/>
      <dgm:t>
        <a:bodyPr/>
        <a:lstStyle/>
        <a:p>
          <a:pPr algn="just"/>
          <a:r>
            <a:rPr lang="uk-UA" sz="1800" b="1" dirty="0" smtClean="0">
              <a:latin typeface="Times New Roman" pitchFamily="18" charset="0"/>
              <a:cs typeface="Times New Roman" pitchFamily="18" charset="0"/>
            </a:rPr>
            <a:t>предметна (хімічна) 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– розуміння хімічних понять, закономірностей, уміння їх застосовувати;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F6DEC5B-B569-4BD0-8F8E-594D7306A768}" type="parTrans" cxnId="{C5466D93-2413-4B4C-BB30-D5737EDE5908}">
      <dgm:prSet/>
      <dgm:spPr/>
      <dgm:t>
        <a:bodyPr/>
        <a:lstStyle/>
        <a:p>
          <a:endParaRPr lang="ru-RU"/>
        </a:p>
      </dgm:t>
    </dgm:pt>
    <dgm:pt modelId="{77BD21CF-961C-4B8E-A515-828374D0B132}" type="sibTrans" cxnId="{C5466D93-2413-4B4C-BB30-D5737EDE5908}">
      <dgm:prSet/>
      <dgm:spPr/>
      <dgm:t>
        <a:bodyPr/>
        <a:lstStyle/>
        <a:p>
          <a:endParaRPr lang="ru-RU"/>
        </a:p>
      </dgm:t>
    </dgm:pt>
    <dgm:pt modelId="{E546D119-0904-4C4D-8A8F-5DD7D7D00348}">
      <dgm:prSet phldrT="[Текст]" custT="1"/>
      <dgm:spPr/>
      <dgm:t>
        <a:bodyPr/>
        <a:lstStyle/>
        <a:p>
          <a:pPr algn="just"/>
          <a:r>
            <a:rPr lang="uk-UA" sz="1800" b="1" dirty="0" smtClean="0">
              <a:latin typeface="Times New Roman" pitchFamily="18" charset="0"/>
              <a:cs typeface="Times New Roman" pitchFamily="18" charset="0"/>
            </a:rPr>
            <a:t>дослідницька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– уміння планувати й проводити експеримент, аналізувати результати;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9A33E33-2C9B-4CB5-97EA-7AD5C0B57F4F}" type="parTrans" cxnId="{0583A5E9-7905-4982-8363-8E41BA000019}">
      <dgm:prSet/>
      <dgm:spPr/>
      <dgm:t>
        <a:bodyPr/>
        <a:lstStyle/>
        <a:p>
          <a:endParaRPr lang="ru-RU"/>
        </a:p>
      </dgm:t>
    </dgm:pt>
    <dgm:pt modelId="{A92ECD9B-6B6B-42DD-AB91-FBBB75C0A651}" type="sibTrans" cxnId="{0583A5E9-7905-4982-8363-8E41BA000019}">
      <dgm:prSet/>
      <dgm:spPr/>
      <dgm:t>
        <a:bodyPr/>
        <a:lstStyle/>
        <a:p>
          <a:endParaRPr lang="ru-RU"/>
        </a:p>
      </dgm:t>
    </dgm:pt>
    <dgm:pt modelId="{76442855-641E-4880-8BF6-C5794EDDBACD}">
      <dgm:prSet phldrT="[Текст]" custT="1"/>
      <dgm:spPr/>
      <dgm:t>
        <a:bodyPr/>
        <a:lstStyle/>
        <a:p>
          <a:pPr algn="just"/>
          <a:r>
            <a:rPr lang="uk-UA" sz="1800" b="1" dirty="0" smtClean="0">
              <a:latin typeface="Times New Roman" pitchFamily="18" charset="0"/>
              <a:cs typeface="Times New Roman" pitchFamily="18" charset="0"/>
            </a:rPr>
            <a:t>інформаційна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– здатність працювати з текстами, схемами, таблицями, формулами, джерелами даних;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69341B8-CD7C-4369-8417-8C55F94EF4D2}" type="parTrans" cxnId="{8CFBE961-C859-48B8-B0A6-76C23BF6461E}">
      <dgm:prSet/>
      <dgm:spPr/>
      <dgm:t>
        <a:bodyPr/>
        <a:lstStyle/>
        <a:p>
          <a:endParaRPr lang="ru-RU"/>
        </a:p>
      </dgm:t>
    </dgm:pt>
    <dgm:pt modelId="{6F705A83-5608-4B25-A9F2-FD02E612C91E}" type="sibTrans" cxnId="{8CFBE961-C859-48B8-B0A6-76C23BF6461E}">
      <dgm:prSet/>
      <dgm:spPr/>
      <dgm:t>
        <a:bodyPr/>
        <a:lstStyle/>
        <a:p>
          <a:endParaRPr lang="ru-RU"/>
        </a:p>
      </dgm:t>
    </dgm:pt>
    <dgm:pt modelId="{A0E9FCA5-4D1B-4E8C-8081-A3CA25BB9009}">
      <dgm:prSet phldrT="[Текст]" custT="1"/>
      <dgm:spPr/>
      <dgm:t>
        <a:bodyPr/>
        <a:lstStyle/>
        <a:p>
          <a:pPr algn="just"/>
          <a:r>
            <a:rPr lang="uk-UA" sz="1800" b="1" dirty="0" smtClean="0">
              <a:latin typeface="Times New Roman" pitchFamily="18" charset="0"/>
              <a:cs typeface="Times New Roman" pitchFamily="18" charset="0"/>
            </a:rPr>
            <a:t>комунікаційна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– уміння логічно, грамотно й науково висловлювати думку усно й письмово;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566D924-3E78-4F9E-A54C-77C76EB22D92}" type="parTrans" cxnId="{BF9B9142-F2D6-48AF-A066-3FC28D43CE52}">
      <dgm:prSet/>
      <dgm:spPr/>
      <dgm:t>
        <a:bodyPr/>
        <a:lstStyle/>
        <a:p>
          <a:endParaRPr lang="ru-RU"/>
        </a:p>
      </dgm:t>
    </dgm:pt>
    <dgm:pt modelId="{6614D3A2-F952-40D0-BFF3-F31F977417FF}" type="sibTrans" cxnId="{BF9B9142-F2D6-48AF-A066-3FC28D43CE52}">
      <dgm:prSet/>
      <dgm:spPr/>
      <dgm:t>
        <a:bodyPr/>
        <a:lstStyle/>
        <a:p>
          <a:endParaRPr lang="ru-RU"/>
        </a:p>
      </dgm:t>
    </dgm:pt>
    <dgm:pt modelId="{00533993-B45F-4E3D-A371-28D8C90D80A0}">
      <dgm:prSet phldrT="[Текст]" custT="1"/>
      <dgm:spPr/>
      <dgm:t>
        <a:bodyPr/>
        <a:lstStyle/>
        <a:p>
          <a:pPr algn="just"/>
          <a:r>
            <a:rPr lang="uk-UA" sz="1800" b="1" dirty="0" smtClean="0">
              <a:latin typeface="Times New Roman" pitchFamily="18" charset="0"/>
              <a:cs typeface="Times New Roman" pitchFamily="18" charset="0"/>
            </a:rPr>
            <a:t>критичне мислення 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– уміння аналізувати, робити висновки, аргументувати рішення;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C60A105-EB95-4432-9384-E72DCDB5C65F}" type="parTrans" cxnId="{AB46627F-5400-4670-AC9F-0C0FDF9C73CA}">
      <dgm:prSet/>
      <dgm:spPr/>
      <dgm:t>
        <a:bodyPr/>
        <a:lstStyle/>
        <a:p>
          <a:endParaRPr lang="ru-RU"/>
        </a:p>
      </dgm:t>
    </dgm:pt>
    <dgm:pt modelId="{4BE2F188-EFC9-4301-B9ED-541D1C3985DA}" type="sibTrans" cxnId="{AB46627F-5400-4670-AC9F-0C0FDF9C73CA}">
      <dgm:prSet/>
      <dgm:spPr/>
      <dgm:t>
        <a:bodyPr/>
        <a:lstStyle/>
        <a:p>
          <a:endParaRPr lang="ru-RU"/>
        </a:p>
      </dgm:t>
    </dgm:pt>
    <dgm:pt modelId="{36992C5C-AB3E-43D3-ABA6-CADEB1FF2308}">
      <dgm:prSet phldrT="[Текст]" custT="1"/>
      <dgm:spPr/>
      <dgm:t>
        <a:bodyPr/>
        <a:lstStyle/>
        <a:p>
          <a:pPr algn="just"/>
          <a:r>
            <a:rPr lang="uk-UA" sz="1800" b="1" dirty="0" smtClean="0">
              <a:latin typeface="Times New Roman" pitchFamily="18" charset="0"/>
              <a:cs typeface="Times New Roman" pitchFamily="18" charset="0"/>
            </a:rPr>
            <a:t>самоосвітня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– відповідальність, самостійність, здатність організувати власну діяльність.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11E85EF-2501-4ADD-85E3-E9122976943A}" type="parTrans" cxnId="{CD0C8E7D-FA46-453E-8C4D-0B30E9B8BA1A}">
      <dgm:prSet/>
      <dgm:spPr/>
      <dgm:t>
        <a:bodyPr/>
        <a:lstStyle/>
        <a:p>
          <a:endParaRPr lang="ru-RU"/>
        </a:p>
      </dgm:t>
    </dgm:pt>
    <dgm:pt modelId="{87F3938E-B8D7-4111-83B4-C733CEA8874F}" type="sibTrans" cxnId="{CD0C8E7D-FA46-453E-8C4D-0B30E9B8BA1A}">
      <dgm:prSet/>
      <dgm:spPr/>
      <dgm:t>
        <a:bodyPr/>
        <a:lstStyle/>
        <a:p>
          <a:endParaRPr lang="ru-RU"/>
        </a:p>
      </dgm:t>
    </dgm:pt>
    <dgm:pt modelId="{16C9C29F-C910-426A-9CBE-C34AEFE47ACF}" type="pres">
      <dgm:prSet presAssocID="{75A7B133-4240-4261-ADF3-5D458D60F13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241603-2A77-4B4D-931F-9A784ED03EFF}" type="pres">
      <dgm:prSet presAssocID="{5A1FE99F-A08C-42A7-A666-C9BFA095A8EE}" presName="parentLin" presStyleCnt="0"/>
      <dgm:spPr/>
    </dgm:pt>
    <dgm:pt modelId="{61F9A638-A473-456A-BA8A-838EDA08EDA9}" type="pres">
      <dgm:prSet presAssocID="{5A1FE99F-A08C-42A7-A666-C9BFA095A8E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619C45F2-387D-4642-B9C2-8EF8FAEDB443}" type="pres">
      <dgm:prSet presAssocID="{5A1FE99F-A08C-42A7-A666-C9BFA095A8EE}" presName="parentText" presStyleLbl="node1" presStyleIdx="0" presStyleCnt="6" custScaleX="129263" custScaleY="174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2ECEA2-22DA-45A3-A715-7A9AC287547F}" type="pres">
      <dgm:prSet presAssocID="{5A1FE99F-A08C-42A7-A666-C9BFA095A8EE}" presName="negativeSpace" presStyleCnt="0"/>
      <dgm:spPr/>
    </dgm:pt>
    <dgm:pt modelId="{A2DB5374-1DEF-4728-B158-FE41A8C2B961}" type="pres">
      <dgm:prSet presAssocID="{5A1FE99F-A08C-42A7-A666-C9BFA095A8EE}" presName="childText" presStyleLbl="conFgAcc1" presStyleIdx="0" presStyleCnt="6">
        <dgm:presLayoutVars>
          <dgm:bulletEnabled val="1"/>
        </dgm:presLayoutVars>
      </dgm:prSet>
      <dgm:spPr/>
    </dgm:pt>
    <dgm:pt modelId="{1FC2AA32-F55C-42B0-A58C-61FBFD580337}" type="pres">
      <dgm:prSet presAssocID="{77BD21CF-961C-4B8E-A515-828374D0B132}" presName="spaceBetweenRectangles" presStyleCnt="0"/>
      <dgm:spPr/>
    </dgm:pt>
    <dgm:pt modelId="{458F393E-8CD9-4A6F-8307-B5B4970678A5}" type="pres">
      <dgm:prSet presAssocID="{E546D119-0904-4C4D-8A8F-5DD7D7D00348}" presName="parentLin" presStyleCnt="0"/>
      <dgm:spPr/>
    </dgm:pt>
    <dgm:pt modelId="{7A59A928-6E19-4631-847D-6BDB94EF7790}" type="pres">
      <dgm:prSet presAssocID="{E546D119-0904-4C4D-8A8F-5DD7D7D00348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93648B-4C09-4984-841E-C5363A90F5FF}" type="pres">
      <dgm:prSet presAssocID="{E546D119-0904-4C4D-8A8F-5DD7D7D00348}" presName="parentText" presStyleLbl="node1" presStyleIdx="1" presStyleCnt="6" custScaleX="129030" custScaleY="2375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ED5A7-935B-4950-90F2-204C0B63D750}" type="pres">
      <dgm:prSet presAssocID="{E546D119-0904-4C4D-8A8F-5DD7D7D00348}" presName="negativeSpace" presStyleCnt="0"/>
      <dgm:spPr/>
    </dgm:pt>
    <dgm:pt modelId="{5AC6B87A-8EC0-4923-8ADD-5A7B0ADB5E74}" type="pres">
      <dgm:prSet presAssocID="{E546D119-0904-4C4D-8A8F-5DD7D7D00348}" presName="childText" presStyleLbl="conFgAcc1" presStyleIdx="1" presStyleCnt="6">
        <dgm:presLayoutVars>
          <dgm:bulletEnabled val="1"/>
        </dgm:presLayoutVars>
      </dgm:prSet>
      <dgm:spPr/>
    </dgm:pt>
    <dgm:pt modelId="{D87BDF50-9611-407E-BB6F-A8FF5EB96804}" type="pres">
      <dgm:prSet presAssocID="{A92ECD9B-6B6B-42DD-AB91-FBBB75C0A651}" presName="spaceBetweenRectangles" presStyleCnt="0"/>
      <dgm:spPr/>
    </dgm:pt>
    <dgm:pt modelId="{E16F6B23-E06E-450A-A111-25EF5BE39B93}" type="pres">
      <dgm:prSet presAssocID="{76442855-641E-4880-8BF6-C5794EDDBACD}" presName="parentLin" presStyleCnt="0"/>
      <dgm:spPr/>
    </dgm:pt>
    <dgm:pt modelId="{D194E62D-2EBF-45CC-88F8-B84B84C4C47D}" type="pres">
      <dgm:prSet presAssocID="{76442855-641E-4880-8BF6-C5794EDDBACD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50D5F936-8080-44AA-B3BD-C1CCF0EA4331}" type="pres">
      <dgm:prSet presAssocID="{76442855-641E-4880-8BF6-C5794EDDBACD}" presName="parentText" presStyleLbl="node1" presStyleIdx="2" presStyleCnt="6" custScaleX="129296" custScaleY="2159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02418F-07A1-4933-8B9A-C11FFDD98E68}" type="pres">
      <dgm:prSet presAssocID="{76442855-641E-4880-8BF6-C5794EDDBACD}" presName="negativeSpace" presStyleCnt="0"/>
      <dgm:spPr/>
    </dgm:pt>
    <dgm:pt modelId="{8BFD4C06-7C0A-442E-A6DF-A66620050DF2}" type="pres">
      <dgm:prSet presAssocID="{76442855-641E-4880-8BF6-C5794EDDBACD}" presName="childText" presStyleLbl="conFgAcc1" presStyleIdx="2" presStyleCnt="6">
        <dgm:presLayoutVars>
          <dgm:bulletEnabled val="1"/>
        </dgm:presLayoutVars>
      </dgm:prSet>
      <dgm:spPr/>
    </dgm:pt>
    <dgm:pt modelId="{2B14E372-DEAA-405F-B7F7-A94C2335F65C}" type="pres">
      <dgm:prSet presAssocID="{6F705A83-5608-4B25-A9F2-FD02E612C91E}" presName="spaceBetweenRectangles" presStyleCnt="0"/>
      <dgm:spPr/>
    </dgm:pt>
    <dgm:pt modelId="{8CBF4D9B-1FBD-4A44-BB0F-E1A92E3622E5}" type="pres">
      <dgm:prSet presAssocID="{A0E9FCA5-4D1B-4E8C-8081-A3CA25BB9009}" presName="parentLin" presStyleCnt="0"/>
      <dgm:spPr/>
    </dgm:pt>
    <dgm:pt modelId="{8018CA61-3DE3-4E1D-B2FE-A19AED8061D3}" type="pres">
      <dgm:prSet presAssocID="{A0E9FCA5-4D1B-4E8C-8081-A3CA25BB9009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95D76563-E978-4622-BF0A-E1A4EF533D2C}" type="pres">
      <dgm:prSet presAssocID="{A0E9FCA5-4D1B-4E8C-8081-A3CA25BB9009}" presName="parentText" presStyleLbl="node1" presStyleIdx="3" presStyleCnt="6" custScaleX="129378" custScaleY="1933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61F4D-5969-4C08-8A62-610E8634B185}" type="pres">
      <dgm:prSet presAssocID="{A0E9FCA5-4D1B-4E8C-8081-A3CA25BB9009}" presName="negativeSpace" presStyleCnt="0"/>
      <dgm:spPr/>
    </dgm:pt>
    <dgm:pt modelId="{5851163D-A477-4FDF-A549-E545A530DB8A}" type="pres">
      <dgm:prSet presAssocID="{A0E9FCA5-4D1B-4E8C-8081-A3CA25BB9009}" presName="childText" presStyleLbl="conFgAcc1" presStyleIdx="3" presStyleCnt="6">
        <dgm:presLayoutVars>
          <dgm:bulletEnabled val="1"/>
        </dgm:presLayoutVars>
      </dgm:prSet>
      <dgm:spPr/>
    </dgm:pt>
    <dgm:pt modelId="{1617576E-B5A7-426E-8D1E-6860BDE5F680}" type="pres">
      <dgm:prSet presAssocID="{6614D3A2-F952-40D0-BFF3-F31F977417FF}" presName="spaceBetweenRectangles" presStyleCnt="0"/>
      <dgm:spPr/>
    </dgm:pt>
    <dgm:pt modelId="{4CB4C9F4-A4DC-4A0A-BD74-EB29F9846A26}" type="pres">
      <dgm:prSet presAssocID="{00533993-B45F-4E3D-A371-28D8C90D80A0}" presName="parentLin" presStyleCnt="0"/>
      <dgm:spPr/>
    </dgm:pt>
    <dgm:pt modelId="{2AC9767C-5B6A-4042-B295-CDEEC40A7136}" type="pres">
      <dgm:prSet presAssocID="{00533993-B45F-4E3D-A371-28D8C90D80A0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C232801C-9A3B-4D70-8A5D-D5020BA39DB9}" type="pres">
      <dgm:prSet presAssocID="{00533993-B45F-4E3D-A371-28D8C90D80A0}" presName="parentText" presStyleLbl="node1" presStyleIdx="4" presStyleCnt="6" custScaleX="129030" custScaleY="1798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26D0E-0A99-4180-A237-71AD2CEF41BA}" type="pres">
      <dgm:prSet presAssocID="{00533993-B45F-4E3D-A371-28D8C90D80A0}" presName="negativeSpace" presStyleCnt="0"/>
      <dgm:spPr/>
    </dgm:pt>
    <dgm:pt modelId="{2B855EEB-4451-4A9D-AE94-10EE5711A8E6}" type="pres">
      <dgm:prSet presAssocID="{00533993-B45F-4E3D-A371-28D8C90D80A0}" presName="childText" presStyleLbl="conFgAcc1" presStyleIdx="4" presStyleCnt="6">
        <dgm:presLayoutVars>
          <dgm:bulletEnabled val="1"/>
        </dgm:presLayoutVars>
      </dgm:prSet>
      <dgm:spPr/>
    </dgm:pt>
    <dgm:pt modelId="{6FE77795-461B-4CF4-81CE-DD2B1125F113}" type="pres">
      <dgm:prSet presAssocID="{4BE2F188-EFC9-4301-B9ED-541D1C3985DA}" presName="spaceBetweenRectangles" presStyleCnt="0"/>
      <dgm:spPr/>
    </dgm:pt>
    <dgm:pt modelId="{DEB07FD8-FA3B-4AB5-A82B-EEA27CC46AD9}" type="pres">
      <dgm:prSet presAssocID="{36992C5C-AB3E-43D3-ABA6-CADEB1FF2308}" presName="parentLin" presStyleCnt="0"/>
      <dgm:spPr/>
    </dgm:pt>
    <dgm:pt modelId="{76E07D1C-8359-4565-BD4D-CDE326D86F49}" type="pres">
      <dgm:prSet presAssocID="{36992C5C-AB3E-43D3-ABA6-CADEB1FF2308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447F86AA-A422-4001-AA91-B5706F76DFF2}" type="pres">
      <dgm:prSet presAssocID="{36992C5C-AB3E-43D3-ABA6-CADEB1FF2308}" presName="parentText" presStyleLbl="node1" presStyleIdx="5" presStyleCnt="6" custScaleX="129038" custScaleY="2178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665D2-ECA7-4770-923E-5FEDCD1A5D99}" type="pres">
      <dgm:prSet presAssocID="{36992C5C-AB3E-43D3-ABA6-CADEB1FF2308}" presName="negativeSpace" presStyleCnt="0"/>
      <dgm:spPr/>
    </dgm:pt>
    <dgm:pt modelId="{C3FB0C2E-4448-44C0-8AE7-A729E64F4B4E}" type="pres">
      <dgm:prSet presAssocID="{36992C5C-AB3E-43D3-ABA6-CADEB1FF2308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37C1EFAF-56A9-4446-AB2B-C51D4001B13F}" type="presOf" srcId="{E546D119-0904-4C4D-8A8F-5DD7D7D00348}" destId="{9193648B-4C09-4984-841E-C5363A90F5FF}" srcOrd="1" destOrd="0" presId="urn:microsoft.com/office/officeart/2005/8/layout/list1"/>
    <dgm:cxn modelId="{444FD32A-BB78-4CCF-A21D-BEB43B2FA762}" type="presOf" srcId="{00533993-B45F-4E3D-A371-28D8C90D80A0}" destId="{C232801C-9A3B-4D70-8A5D-D5020BA39DB9}" srcOrd="1" destOrd="0" presId="urn:microsoft.com/office/officeart/2005/8/layout/list1"/>
    <dgm:cxn modelId="{9A009163-FECF-4556-8E2B-89C5A5A1A1C0}" type="presOf" srcId="{75A7B133-4240-4261-ADF3-5D458D60F135}" destId="{16C9C29F-C910-426A-9CBE-C34AEFE47ACF}" srcOrd="0" destOrd="0" presId="urn:microsoft.com/office/officeart/2005/8/layout/list1"/>
    <dgm:cxn modelId="{CD0C8E7D-FA46-453E-8C4D-0B30E9B8BA1A}" srcId="{75A7B133-4240-4261-ADF3-5D458D60F135}" destId="{36992C5C-AB3E-43D3-ABA6-CADEB1FF2308}" srcOrd="5" destOrd="0" parTransId="{E11E85EF-2501-4ADD-85E3-E9122976943A}" sibTransId="{87F3938E-B8D7-4111-83B4-C733CEA8874F}"/>
    <dgm:cxn modelId="{51874CFA-F6E7-4D3F-A948-1E44DCEDF006}" type="presOf" srcId="{76442855-641E-4880-8BF6-C5794EDDBACD}" destId="{D194E62D-2EBF-45CC-88F8-B84B84C4C47D}" srcOrd="0" destOrd="0" presId="urn:microsoft.com/office/officeart/2005/8/layout/list1"/>
    <dgm:cxn modelId="{8CFBE961-C859-48B8-B0A6-76C23BF6461E}" srcId="{75A7B133-4240-4261-ADF3-5D458D60F135}" destId="{76442855-641E-4880-8BF6-C5794EDDBACD}" srcOrd="2" destOrd="0" parTransId="{469341B8-CD7C-4369-8417-8C55F94EF4D2}" sibTransId="{6F705A83-5608-4B25-A9F2-FD02E612C91E}"/>
    <dgm:cxn modelId="{AB46627F-5400-4670-AC9F-0C0FDF9C73CA}" srcId="{75A7B133-4240-4261-ADF3-5D458D60F135}" destId="{00533993-B45F-4E3D-A371-28D8C90D80A0}" srcOrd="4" destOrd="0" parTransId="{1C60A105-EB95-4432-9384-E72DCDB5C65F}" sibTransId="{4BE2F188-EFC9-4301-B9ED-541D1C3985DA}"/>
    <dgm:cxn modelId="{BF9B9142-F2D6-48AF-A066-3FC28D43CE52}" srcId="{75A7B133-4240-4261-ADF3-5D458D60F135}" destId="{A0E9FCA5-4D1B-4E8C-8081-A3CA25BB9009}" srcOrd="3" destOrd="0" parTransId="{3566D924-3E78-4F9E-A54C-77C76EB22D92}" sibTransId="{6614D3A2-F952-40D0-BFF3-F31F977417FF}"/>
    <dgm:cxn modelId="{7A513151-BCB6-4C91-BBE2-A18CBCCD5A6A}" type="presOf" srcId="{00533993-B45F-4E3D-A371-28D8C90D80A0}" destId="{2AC9767C-5B6A-4042-B295-CDEEC40A7136}" srcOrd="0" destOrd="0" presId="urn:microsoft.com/office/officeart/2005/8/layout/list1"/>
    <dgm:cxn modelId="{326BE2E4-94DE-41AC-80EA-714631A87D1C}" type="presOf" srcId="{36992C5C-AB3E-43D3-ABA6-CADEB1FF2308}" destId="{76E07D1C-8359-4565-BD4D-CDE326D86F49}" srcOrd="0" destOrd="0" presId="urn:microsoft.com/office/officeart/2005/8/layout/list1"/>
    <dgm:cxn modelId="{B8113636-8B19-4A49-9A3C-664E6E3DDBCA}" type="presOf" srcId="{A0E9FCA5-4D1B-4E8C-8081-A3CA25BB9009}" destId="{8018CA61-3DE3-4E1D-B2FE-A19AED8061D3}" srcOrd="0" destOrd="0" presId="urn:microsoft.com/office/officeart/2005/8/layout/list1"/>
    <dgm:cxn modelId="{CE3FCF7F-7DDB-4AD6-97D0-3EDABBAAF64B}" type="presOf" srcId="{5A1FE99F-A08C-42A7-A666-C9BFA095A8EE}" destId="{619C45F2-387D-4642-B9C2-8EF8FAEDB443}" srcOrd="1" destOrd="0" presId="urn:microsoft.com/office/officeart/2005/8/layout/list1"/>
    <dgm:cxn modelId="{360D42F3-E89D-439D-88AB-94F6C161B267}" type="presOf" srcId="{76442855-641E-4880-8BF6-C5794EDDBACD}" destId="{50D5F936-8080-44AA-B3BD-C1CCF0EA4331}" srcOrd="1" destOrd="0" presId="urn:microsoft.com/office/officeart/2005/8/layout/list1"/>
    <dgm:cxn modelId="{A73254F5-4360-4A77-B5D4-BFE170E7E0EC}" type="presOf" srcId="{E546D119-0904-4C4D-8A8F-5DD7D7D00348}" destId="{7A59A928-6E19-4631-847D-6BDB94EF7790}" srcOrd="0" destOrd="0" presId="urn:microsoft.com/office/officeart/2005/8/layout/list1"/>
    <dgm:cxn modelId="{02756068-B1DB-47E5-95EA-C748538AC0E1}" type="presOf" srcId="{5A1FE99F-A08C-42A7-A666-C9BFA095A8EE}" destId="{61F9A638-A473-456A-BA8A-838EDA08EDA9}" srcOrd="0" destOrd="0" presId="urn:microsoft.com/office/officeart/2005/8/layout/list1"/>
    <dgm:cxn modelId="{95F054A8-F141-4B9E-9D2B-94DCD635F927}" type="presOf" srcId="{A0E9FCA5-4D1B-4E8C-8081-A3CA25BB9009}" destId="{95D76563-E978-4622-BF0A-E1A4EF533D2C}" srcOrd="1" destOrd="0" presId="urn:microsoft.com/office/officeart/2005/8/layout/list1"/>
    <dgm:cxn modelId="{6A55565C-075A-421C-BD86-D1EE1DD33703}" type="presOf" srcId="{36992C5C-AB3E-43D3-ABA6-CADEB1FF2308}" destId="{447F86AA-A422-4001-AA91-B5706F76DFF2}" srcOrd="1" destOrd="0" presId="urn:microsoft.com/office/officeart/2005/8/layout/list1"/>
    <dgm:cxn modelId="{C5466D93-2413-4B4C-BB30-D5737EDE5908}" srcId="{75A7B133-4240-4261-ADF3-5D458D60F135}" destId="{5A1FE99F-A08C-42A7-A666-C9BFA095A8EE}" srcOrd="0" destOrd="0" parTransId="{4F6DEC5B-B569-4BD0-8F8E-594D7306A768}" sibTransId="{77BD21CF-961C-4B8E-A515-828374D0B132}"/>
    <dgm:cxn modelId="{0583A5E9-7905-4982-8363-8E41BA000019}" srcId="{75A7B133-4240-4261-ADF3-5D458D60F135}" destId="{E546D119-0904-4C4D-8A8F-5DD7D7D00348}" srcOrd="1" destOrd="0" parTransId="{E9A33E33-2C9B-4CB5-97EA-7AD5C0B57F4F}" sibTransId="{A92ECD9B-6B6B-42DD-AB91-FBBB75C0A651}"/>
    <dgm:cxn modelId="{3C2AEDA5-F63A-4008-B4A1-22F4A4F7CFCE}" type="presParOf" srcId="{16C9C29F-C910-426A-9CBE-C34AEFE47ACF}" destId="{1F241603-2A77-4B4D-931F-9A784ED03EFF}" srcOrd="0" destOrd="0" presId="urn:microsoft.com/office/officeart/2005/8/layout/list1"/>
    <dgm:cxn modelId="{7A028406-857D-4078-B7F4-52E8CD7D86BF}" type="presParOf" srcId="{1F241603-2A77-4B4D-931F-9A784ED03EFF}" destId="{61F9A638-A473-456A-BA8A-838EDA08EDA9}" srcOrd="0" destOrd="0" presId="urn:microsoft.com/office/officeart/2005/8/layout/list1"/>
    <dgm:cxn modelId="{FC55FEBF-6814-45E7-97A1-033629ED7019}" type="presParOf" srcId="{1F241603-2A77-4B4D-931F-9A784ED03EFF}" destId="{619C45F2-387D-4642-B9C2-8EF8FAEDB443}" srcOrd="1" destOrd="0" presId="urn:microsoft.com/office/officeart/2005/8/layout/list1"/>
    <dgm:cxn modelId="{382077B9-1E63-40D2-8275-C067C9C15FE1}" type="presParOf" srcId="{16C9C29F-C910-426A-9CBE-C34AEFE47ACF}" destId="{032ECEA2-22DA-45A3-A715-7A9AC287547F}" srcOrd="1" destOrd="0" presId="urn:microsoft.com/office/officeart/2005/8/layout/list1"/>
    <dgm:cxn modelId="{DF6281C1-5C76-413F-830A-DC56FDC6A4E7}" type="presParOf" srcId="{16C9C29F-C910-426A-9CBE-C34AEFE47ACF}" destId="{A2DB5374-1DEF-4728-B158-FE41A8C2B961}" srcOrd="2" destOrd="0" presId="urn:microsoft.com/office/officeart/2005/8/layout/list1"/>
    <dgm:cxn modelId="{13610B5E-C2CF-4F44-AF5A-F847B76F3781}" type="presParOf" srcId="{16C9C29F-C910-426A-9CBE-C34AEFE47ACF}" destId="{1FC2AA32-F55C-42B0-A58C-61FBFD580337}" srcOrd="3" destOrd="0" presId="urn:microsoft.com/office/officeart/2005/8/layout/list1"/>
    <dgm:cxn modelId="{7E9705A8-A8B3-46F4-91F1-2F123D6E0F33}" type="presParOf" srcId="{16C9C29F-C910-426A-9CBE-C34AEFE47ACF}" destId="{458F393E-8CD9-4A6F-8307-B5B4970678A5}" srcOrd="4" destOrd="0" presId="urn:microsoft.com/office/officeart/2005/8/layout/list1"/>
    <dgm:cxn modelId="{B9B3E7B5-1F6E-4CC4-9699-89B7E848C2AC}" type="presParOf" srcId="{458F393E-8CD9-4A6F-8307-B5B4970678A5}" destId="{7A59A928-6E19-4631-847D-6BDB94EF7790}" srcOrd="0" destOrd="0" presId="urn:microsoft.com/office/officeart/2005/8/layout/list1"/>
    <dgm:cxn modelId="{4A42B507-D2E1-4BEC-9154-D1CC39377BB9}" type="presParOf" srcId="{458F393E-8CD9-4A6F-8307-B5B4970678A5}" destId="{9193648B-4C09-4984-841E-C5363A90F5FF}" srcOrd="1" destOrd="0" presId="urn:microsoft.com/office/officeart/2005/8/layout/list1"/>
    <dgm:cxn modelId="{202E42B8-C441-4B74-94B9-050575A98FB2}" type="presParOf" srcId="{16C9C29F-C910-426A-9CBE-C34AEFE47ACF}" destId="{0B8ED5A7-935B-4950-90F2-204C0B63D750}" srcOrd="5" destOrd="0" presId="urn:microsoft.com/office/officeart/2005/8/layout/list1"/>
    <dgm:cxn modelId="{0EA8D889-CAC8-4464-B2A8-012304E89D18}" type="presParOf" srcId="{16C9C29F-C910-426A-9CBE-C34AEFE47ACF}" destId="{5AC6B87A-8EC0-4923-8ADD-5A7B0ADB5E74}" srcOrd="6" destOrd="0" presId="urn:microsoft.com/office/officeart/2005/8/layout/list1"/>
    <dgm:cxn modelId="{9A706D20-6A47-44E4-B9C4-D73EF6D99156}" type="presParOf" srcId="{16C9C29F-C910-426A-9CBE-C34AEFE47ACF}" destId="{D87BDF50-9611-407E-BB6F-A8FF5EB96804}" srcOrd="7" destOrd="0" presId="urn:microsoft.com/office/officeart/2005/8/layout/list1"/>
    <dgm:cxn modelId="{69DBB46A-30A2-43B1-88CC-4C867494D58A}" type="presParOf" srcId="{16C9C29F-C910-426A-9CBE-C34AEFE47ACF}" destId="{E16F6B23-E06E-450A-A111-25EF5BE39B93}" srcOrd="8" destOrd="0" presId="urn:microsoft.com/office/officeart/2005/8/layout/list1"/>
    <dgm:cxn modelId="{80178482-364A-4B9E-A7A8-4652B762AB42}" type="presParOf" srcId="{E16F6B23-E06E-450A-A111-25EF5BE39B93}" destId="{D194E62D-2EBF-45CC-88F8-B84B84C4C47D}" srcOrd="0" destOrd="0" presId="urn:microsoft.com/office/officeart/2005/8/layout/list1"/>
    <dgm:cxn modelId="{936C0E18-0CF9-4759-8CA8-28CD36BD4408}" type="presParOf" srcId="{E16F6B23-E06E-450A-A111-25EF5BE39B93}" destId="{50D5F936-8080-44AA-B3BD-C1CCF0EA4331}" srcOrd="1" destOrd="0" presId="urn:microsoft.com/office/officeart/2005/8/layout/list1"/>
    <dgm:cxn modelId="{12A2B4B3-D846-4015-9E80-466E6796A1E9}" type="presParOf" srcId="{16C9C29F-C910-426A-9CBE-C34AEFE47ACF}" destId="{D202418F-07A1-4933-8B9A-C11FFDD98E68}" srcOrd="9" destOrd="0" presId="urn:microsoft.com/office/officeart/2005/8/layout/list1"/>
    <dgm:cxn modelId="{EC05E3A2-4818-499C-8176-D45396E1A5D3}" type="presParOf" srcId="{16C9C29F-C910-426A-9CBE-C34AEFE47ACF}" destId="{8BFD4C06-7C0A-442E-A6DF-A66620050DF2}" srcOrd="10" destOrd="0" presId="urn:microsoft.com/office/officeart/2005/8/layout/list1"/>
    <dgm:cxn modelId="{D2841B0C-4213-4FEF-8B78-24289E2501C9}" type="presParOf" srcId="{16C9C29F-C910-426A-9CBE-C34AEFE47ACF}" destId="{2B14E372-DEAA-405F-B7F7-A94C2335F65C}" srcOrd="11" destOrd="0" presId="urn:microsoft.com/office/officeart/2005/8/layout/list1"/>
    <dgm:cxn modelId="{99674162-BE11-434B-980D-32B13CA3ADC6}" type="presParOf" srcId="{16C9C29F-C910-426A-9CBE-C34AEFE47ACF}" destId="{8CBF4D9B-1FBD-4A44-BB0F-E1A92E3622E5}" srcOrd="12" destOrd="0" presId="urn:microsoft.com/office/officeart/2005/8/layout/list1"/>
    <dgm:cxn modelId="{2F1D70E4-B251-481C-BFAD-3B9FD43175B9}" type="presParOf" srcId="{8CBF4D9B-1FBD-4A44-BB0F-E1A92E3622E5}" destId="{8018CA61-3DE3-4E1D-B2FE-A19AED8061D3}" srcOrd="0" destOrd="0" presId="urn:microsoft.com/office/officeart/2005/8/layout/list1"/>
    <dgm:cxn modelId="{3E2336E3-178D-403D-9051-954C03573102}" type="presParOf" srcId="{8CBF4D9B-1FBD-4A44-BB0F-E1A92E3622E5}" destId="{95D76563-E978-4622-BF0A-E1A4EF533D2C}" srcOrd="1" destOrd="0" presId="urn:microsoft.com/office/officeart/2005/8/layout/list1"/>
    <dgm:cxn modelId="{0DF12457-FABE-47F6-A97B-DAD7F18B7FF9}" type="presParOf" srcId="{16C9C29F-C910-426A-9CBE-C34AEFE47ACF}" destId="{85561F4D-5969-4C08-8A62-610E8634B185}" srcOrd="13" destOrd="0" presId="urn:microsoft.com/office/officeart/2005/8/layout/list1"/>
    <dgm:cxn modelId="{A8907BBE-D004-483C-B872-5B49E8C9D0B9}" type="presParOf" srcId="{16C9C29F-C910-426A-9CBE-C34AEFE47ACF}" destId="{5851163D-A477-4FDF-A549-E545A530DB8A}" srcOrd="14" destOrd="0" presId="urn:microsoft.com/office/officeart/2005/8/layout/list1"/>
    <dgm:cxn modelId="{36772C57-07F7-4127-B05C-1EB3D1B08E7D}" type="presParOf" srcId="{16C9C29F-C910-426A-9CBE-C34AEFE47ACF}" destId="{1617576E-B5A7-426E-8D1E-6860BDE5F680}" srcOrd="15" destOrd="0" presId="urn:microsoft.com/office/officeart/2005/8/layout/list1"/>
    <dgm:cxn modelId="{F007F34B-7DF8-4012-83B1-C9AA4DAF93B1}" type="presParOf" srcId="{16C9C29F-C910-426A-9CBE-C34AEFE47ACF}" destId="{4CB4C9F4-A4DC-4A0A-BD74-EB29F9846A26}" srcOrd="16" destOrd="0" presId="urn:microsoft.com/office/officeart/2005/8/layout/list1"/>
    <dgm:cxn modelId="{24CD148B-1505-4EF6-AE8C-961608FBB7E8}" type="presParOf" srcId="{4CB4C9F4-A4DC-4A0A-BD74-EB29F9846A26}" destId="{2AC9767C-5B6A-4042-B295-CDEEC40A7136}" srcOrd="0" destOrd="0" presId="urn:microsoft.com/office/officeart/2005/8/layout/list1"/>
    <dgm:cxn modelId="{953D4B36-40D9-4BE0-92BF-1DCA3A8FCE84}" type="presParOf" srcId="{4CB4C9F4-A4DC-4A0A-BD74-EB29F9846A26}" destId="{C232801C-9A3B-4D70-8A5D-D5020BA39DB9}" srcOrd="1" destOrd="0" presId="urn:microsoft.com/office/officeart/2005/8/layout/list1"/>
    <dgm:cxn modelId="{05E47C71-54CF-46E2-A35D-3BCED6D3CA5B}" type="presParOf" srcId="{16C9C29F-C910-426A-9CBE-C34AEFE47ACF}" destId="{7EF26D0E-0A99-4180-A237-71AD2CEF41BA}" srcOrd="17" destOrd="0" presId="urn:microsoft.com/office/officeart/2005/8/layout/list1"/>
    <dgm:cxn modelId="{0EAA575A-7717-41E0-85D6-5B19FED8313A}" type="presParOf" srcId="{16C9C29F-C910-426A-9CBE-C34AEFE47ACF}" destId="{2B855EEB-4451-4A9D-AE94-10EE5711A8E6}" srcOrd="18" destOrd="0" presId="urn:microsoft.com/office/officeart/2005/8/layout/list1"/>
    <dgm:cxn modelId="{E49828EF-6B90-465D-A177-3E299629A248}" type="presParOf" srcId="{16C9C29F-C910-426A-9CBE-C34AEFE47ACF}" destId="{6FE77795-461B-4CF4-81CE-DD2B1125F113}" srcOrd="19" destOrd="0" presId="urn:microsoft.com/office/officeart/2005/8/layout/list1"/>
    <dgm:cxn modelId="{7594FAAC-4C58-47DC-95FA-9DEED4E22196}" type="presParOf" srcId="{16C9C29F-C910-426A-9CBE-C34AEFE47ACF}" destId="{DEB07FD8-FA3B-4AB5-A82B-EEA27CC46AD9}" srcOrd="20" destOrd="0" presId="urn:microsoft.com/office/officeart/2005/8/layout/list1"/>
    <dgm:cxn modelId="{FE7FC74A-945F-4DB1-9571-DC942D3FB4D3}" type="presParOf" srcId="{DEB07FD8-FA3B-4AB5-A82B-EEA27CC46AD9}" destId="{76E07D1C-8359-4565-BD4D-CDE326D86F49}" srcOrd="0" destOrd="0" presId="urn:microsoft.com/office/officeart/2005/8/layout/list1"/>
    <dgm:cxn modelId="{0AB344AA-2FA0-48D3-9B4D-AB6919FF8120}" type="presParOf" srcId="{DEB07FD8-FA3B-4AB5-A82B-EEA27CC46AD9}" destId="{447F86AA-A422-4001-AA91-B5706F76DFF2}" srcOrd="1" destOrd="0" presId="urn:microsoft.com/office/officeart/2005/8/layout/list1"/>
    <dgm:cxn modelId="{8DC8EA8B-934D-40CF-89A3-7C90EE256D8C}" type="presParOf" srcId="{16C9C29F-C910-426A-9CBE-C34AEFE47ACF}" destId="{3DD665D2-ECA7-4770-923E-5FEDCD1A5D99}" srcOrd="21" destOrd="0" presId="urn:microsoft.com/office/officeart/2005/8/layout/list1"/>
    <dgm:cxn modelId="{04014FB9-C355-4E2B-AC3A-7C3512435B57}" type="presParOf" srcId="{16C9C29F-C910-426A-9CBE-C34AEFE47ACF}" destId="{C3FB0C2E-4448-44C0-8AE7-A729E64F4B4E}" srcOrd="2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301F1-677E-4691-B126-7C84C8B6DDEA}" type="datetimeFigureOut">
              <a:rPr lang="ru-RU" smtClean="0"/>
              <a:pPr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9CB6B-D48F-4B72-8633-83DB3D469C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000240"/>
            <a:ext cx="85011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ЗБІРКА КРИТЕРІЇВ ОЦІНЮВАННЯ НАВЧАЛЬНИХ ДОСЯГНЕНЬ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УЧНІВ 7-11 КЛАСІВ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 ПРЕДМЕТА “ХІМІЯ”</a:t>
            </a:r>
          </a:p>
          <a:p>
            <a:pPr algn="ctr"/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Для закладів загальної середньої освіти відповідно до чинних державних стандартів та </a:t>
            </a:r>
            <a:r>
              <a:rPr lang="uk-UA" sz="2000" b="1" i="1" dirty="0" err="1" smtClean="0">
                <a:latin typeface="Times New Roman" pitchFamily="18" charset="0"/>
                <a:cs typeface="Times New Roman" pitchFamily="18" charset="0"/>
              </a:rPr>
              <a:t>компетентнісного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 підходу у навчанні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школ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1357322" cy="1357322"/>
          </a:xfrm>
          <a:prstGeom prst="rect">
            <a:avLst/>
          </a:prstGeom>
        </p:spPr>
      </p:pic>
      <p:sp>
        <p:nvSpPr>
          <p:cNvPr id="7170" name="AutoShape 2" descr="МОН змінило логотип. Що про це думає креативна спільнота — The Village  Україн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2" name="Picture 4" descr="Новий логотип МОН: чи доречно та сенс під час війн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85728"/>
            <a:ext cx="2922174" cy="1643074"/>
          </a:xfrm>
          <a:prstGeom prst="rect">
            <a:avLst/>
          </a:prstGeom>
          <a:noFill/>
        </p:spPr>
      </p:pic>
      <p:pic>
        <p:nvPicPr>
          <p:cNvPr id="7174" name="Picture 6" descr="Що таке &quot;НОВА УКРАЇНСЬКА ШКОЛА&quot;? -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285728"/>
            <a:ext cx="1357348" cy="1357348"/>
          </a:xfrm>
          <a:prstGeom prst="rect">
            <a:avLst/>
          </a:prstGeom>
          <a:noFill/>
        </p:spPr>
      </p:pic>
      <p:pic>
        <p:nvPicPr>
          <p:cNvPr id="7176" name="Picture 8" descr="Вектор Лінії Стиль Школи та Освіта Кольоровий Фон Хімії | Вектор без роялті | FreeImag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0"/>
            <a:ext cx="2000264" cy="174379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786050" y="4286256"/>
            <a:ext cx="61436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Укладач: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вчитель хімії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Глухівської загальноосвітньої школи І-ІІІ ступенів №6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Глухівської міської ради Сумської області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Забара Оксана Василівна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648866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2025-2026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</a:t>
            </a:r>
            <a:r>
              <a:rPr lang="uk-UA" sz="4000" dirty="0" err="1" smtClean="0">
                <a:latin typeface="Monotype Corsiva" pitchFamily="66" charset="0"/>
                <a:cs typeface="Arial" pitchFamily="34" charset="0"/>
              </a:rPr>
              <a:t>проєктної</a:t>
            </a:r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 діяльності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142984"/>
          <a:ext cx="871543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6572296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проєкт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частково, без усвідомлення мети. Інформація поверхнева або недостовірна. Відсутні власні висновки, практичне значення не розкрито. Робота потребує значної допомоги.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бере участь у роботі над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проєктом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але не завжди усвідомлює його мету. Матеріали зібрано частково, аналіз обмежений. Є спроби висновків і презентації, проте вони неповні або неточні. Демонструє початкові вміння дослідження й комунікації.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проєкт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повністю, відповідно до завдань. Грамотно добирає інформацію, проводить елементи дослідження, аналізує результати, робить висновки. Пояснює практичне значення роботи. Оформлення охайне. Виявляє предметну, інформаційну та комунікаційну компетентності.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840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змістовний, творчий, науково обґрунтований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проєкт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Самостійно визначає мету, планує роботу, підбирає достовірні джерела, виконує спостереження чи експеримент, узагальнює результати. Проявляє критичне мислення, ініціативність, інформаційну грамотність та високий рівень дослідницької компетентності.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📚 Книги – Значення, Картинки та Коди – 📕 EmojiGuid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572140"/>
            <a:ext cx="1023958" cy="102395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57158" y="285728"/>
            <a:ext cx="842968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Нормативно-правові документи, на яких базуються критерії оцінювання: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Державний стандарт повної загальної середньої освіти (постанова КМУ № 1382 від 23.11.2011 р.);</a:t>
            </a:r>
          </a:p>
          <a:p>
            <a:pPr marL="342900" indent="-342900" algn="just">
              <a:buAutoNum type="arabicPeriod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Державний стандарт базової середньої освіти (постанова КМУ № 898 від 30.09.2020 р.);</a:t>
            </a:r>
          </a:p>
          <a:p>
            <a:pPr marL="342900" indent="-342900" algn="just">
              <a:buAutoNum type="arabicPeriod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Методичні рекомендації МОН України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“ Щодо оцінювання результатів навчання учнів у НУШ ”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(лист № 1/9-413 від 13.08.2021 р.);</a:t>
            </a:r>
          </a:p>
          <a:p>
            <a:pPr marL="342900" indent="-342900" algn="just">
              <a:buAutoNum type="arabicPeriod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України № 1093 від 02.08.2024 р.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“ Про затвердження рекомендацій щодо оцінювання результатів навчання учнів 5-9 класів ”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Лист МОН України № 1/4895-25 від 14.03.2025 р.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“ Про окремі питання оцінювання результатів навчання  “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85728"/>
            <a:ext cx="8715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Сучасне оцінювання результатів навчання </a:t>
            </a:r>
            <a:r>
              <a:rPr lang="uk-UA" sz="2000" baseline="0" dirty="0" smtClean="0">
                <a:latin typeface="Times New Roman" pitchFamily="18" charset="0"/>
                <a:cs typeface="Times New Roman" pitchFamily="18" charset="0"/>
              </a:rPr>
              <a:t>ґ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рунтується на </a:t>
            </a:r>
            <a:r>
              <a:rPr lang="uk-UA" sz="2000" b="1" i="1" dirty="0" err="1" smtClean="0">
                <a:latin typeface="Times New Roman" pitchFamily="18" charset="0"/>
                <a:cs typeface="Times New Roman" pitchFamily="18" charset="0"/>
              </a:rPr>
              <a:t>компетентнісному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 підході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який передбачає перевірку не лише обсягу знань, а й уміння застосовувати їх у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практичних, дослідницьких та життєвих ситуаціях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 час оцінювання з предмета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“Хімія”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враховується прояв таких ключових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428596" y="2214554"/>
          <a:ext cx="8358246" cy="442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домашніх завдань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142984"/>
          <a:ext cx="871543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6572296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завдання частково або неправильно, без розуміння суті. Відсутні обґрунтування, приклади чи висновки. Не проявляє самостійності та пошуку інформації, часто потребує допомоги.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завдання з опорою на зразок. Демонструє поверхневе розуміння матеріалу, частково правильне використання формул і понять. Самостійність і аргументація обмежені.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завдання повністю, логічно та самостійно. Пояснює хімічні процеси, робить висновки, застосовує знання у стандартних ситуаціях. Використовує різні джерела інформації, демонструє культуру письма та інформаційну грамотність. Допускає незначні помилки.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840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завдання повністю, глибоко та обґрунтовано. Демонструє системне мислення, критичний підхід, вільно застосовує знання у нових і практичних ситуаціях. Використовує додаткові джерела інформації, формулює власні висновки. Проявляє високу самоорганізацію, комунікаційну культуру та інформаційну грамотність. Предметна компетентність сформована повною мірою.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357166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усної відповіді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285860"/>
          <a:ext cx="8715436" cy="5031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6357982"/>
              </a:tblGrid>
              <a:tr h="729507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володіє окремими знаннями, не розуміє суті запитання або плутає поняття. Відповідь уривчаста, непослідовна, з грубими помилками у формулюваннях і термінах.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25434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має загальні уявлення про навчальний матеріал, правильно називає основні хімічні поняття, але не завжди розкриває їх зміст. Допускає неточності або помилки у поясненнях. Відповідь частково логічна, потребує підказок учителя.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4902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дає повну, послідовну, логічну відповідь. Правильно використовує терміни, формули, пояснює хімічні явища, робить висновки. Може навести приклади з життя чи експериментів. Допускає поодинокі неточності. Володіє предметною компетентністю.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44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дає змістовну, глибоку, науково обґрунтовану відповідь. Вільно оперує поняттями, законами, формулами, пояснює сутність явищ, наводить власні приклади. Демонструє критичне мислення, самостійність, інформаційну грамотність і високий рівень комунікаційної культури.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практичних робіт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094442"/>
          <a:ext cx="8715436" cy="5273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6572296"/>
              </a:tblGrid>
              <a:tr h="762922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не розуміє мети практичної роботи та виконує її з постійною допомогою вчителя. Не дотримується правил безпеки, неправильно використовує лабораторне обладнання. Спостереження неточні або відсутні, висновки помилкові.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розуміє загальну мету досліду, виконує роботу за інструкцією, але допускає помилки в послідовності дій чи оформленні. Дотримується правил безпеки частково. Висновки неповні. Демонструє елементи предметної та дослідницької компетентності.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самостійно виконує роботу відповідно до інструкції, правильно користується хімічним посудом і реактивами, дотримується техніки безпеки. Спостереження точні, висновки логічні. Володіє предметною, інформаційною та комунікаційною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компетентностями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4017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виконує дослід самостійно та чітко. Грамотно описує хід роботи та результати, аргументує висновки. Вміє пояснити відхилення у результатах, запропонувати вдосконалення методики або зробити порівняльний аналіз. Демонструє високий рівень дослідницької, критичної, предметної та комунікаційної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компетентностей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контрольних робіт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142985"/>
          <a:ext cx="8715436" cy="5257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6572296"/>
              </a:tblGrid>
              <a:tr h="693867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5588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володіє фрагментарними знаннями. Не розуміє основних хімічних понять. Не вміє записувати хімічні формули та рівняння реакцій. Виконує незначну частину завдань або відповідає навмання. Компетентності проявляються слабо.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972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має елементарні знання з теми. Розуміє основні хімічні поняття, але не завжди правильно застосовує їх у завданнях. Може виконати прості тести або задачі за зразком, проте допускає логічні й обчислювальні помилки. Демонструє початкові прояви аналітичного мислення й самостійності, але часто потребує допомоги вчителя.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5588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володіє навчальним матеріалом у межах програми. Відповіді логічні, послідовні, із незначними неточностями. Правильно записує хімічні формули та рівняння реакцій. Уміє застосовувати знання для пояснення властивостей речовин і хімічних явищ.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1210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демонструє глибокі системні знання, володіє  термінологією та символікою. Виконання роботи повне, без суттєвих помилок. Узагальнює, робить висновки,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розв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язує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задачі підвищеної складності. Проявляє критичність мислення й інформаційну грамотність.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</a:t>
            </a:r>
            <a:r>
              <a:rPr lang="uk-UA" sz="4000" dirty="0" err="1" smtClean="0">
                <a:latin typeface="Monotype Corsiva" pitchFamily="66" charset="0"/>
                <a:cs typeface="Arial" pitchFamily="34" charset="0"/>
              </a:rPr>
              <a:t>розв</a:t>
            </a:r>
            <a:r>
              <a:rPr lang="en-US" sz="4000" dirty="0" smtClean="0">
                <a:latin typeface="Monotype Corsiva" pitchFamily="66" charset="0"/>
                <a:cs typeface="Arial" pitchFamily="34" charset="0"/>
              </a:rPr>
              <a:t>’</a:t>
            </a:r>
            <a:r>
              <a:rPr lang="uk-UA" sz="4000" dirty="0" err="1" smtClean="0">
                <a:latin typeface="Monotype Corsiva" pitchFamily="66" charset="0"/>
                <a:cs typeface="Arial" pitchFamily="34" charset="0"/>
              </a:rPr>
              <a:t>язування</a:t>
            </a:r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 задач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142984"/>
          <a:ext cx="871543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6572296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не розуміє умову задачі або виконує лише окремі дії. Не вміє обирати формулу чи закон.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Розв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язок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неповний або неправильний, обчислення з грубими помилками.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розуміє суть задачі частково; виконує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розв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’я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зання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 зразком або з допомогою вчителя. Формули застосовує не завжди правильно, можливі арифметичні неточності. Результат частково правильний. Проявляє елементарні навички аналітичного мислення.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самостійно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розв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’я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зує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стандартні задачі. Правильно записує дані, формули, рівняння реакцій. Виконує обчислення логічно, з незначними неточностями. Розуміє залежності між величинами, робить висновки. Виявляє вміння застосовувати знання у стандартних ситуаціях, демонструє точність й уважність.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840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самостійно та послідовно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розв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’я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зує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задачі різного рівня складності, правильно добирає формули, рівняння реакцій і способи обчислень. Пояснює хід вирішення, обґрунтовує вибір методів, аналізує отримані результати та перевіряє їх достовірність. Робить висновки, демонструє логічне мислення, аналітичність й наукову грамотність.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572560" cy="7078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Monotype Corsiva" pitchFamily="66" charset="0"/>
                <a:cs typeface="Arial" pitchFamily="34" charset="0"/>
              </a:rPr>
              <a:t>Критерії оцінювання тестових завдань</a:t>
            </a:r>
            <a:endParaRPr lang="ru-RU" sz="4000" dirty="0">
              <a:latin typeface="Monotype Corsiva" pitchFamily="66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142984"/>
          <a:ext cx="871543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6572296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Рівні навчальних досягнень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uk-UA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навчальних досягнень  здобувачів  освітніх послуг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Початковий</a:t>
                      </a:r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(1-3 бали)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дає менше 30 % правильних відповідей. Має фрагментарні знання, не розуміє змісту завдань, відповіді вибирає випадково. Компетентності проявляються слабо.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(4-6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дає 30 – 60 % правильних відповідей. Розуміє зміст простих тестів із вибором відповіді, але має труднощі із завданнями на відповідність чи послідовність. Демонструє часткове володіння предметною та інформаційною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компетентностями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5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Достатній 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(7-9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дає 61 – 85 % правильних відповідей. Логічно мислить, орієнтується в різних типах тестів, правильно встановлює відповідності й послідовності. Обґрунтовує вибір відповіді, проявляє уважність, аналітичність та критичне мислення. Показує сформовані вміння застосувати знання у навчальних, побутових і природничих контекстах.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840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</a:p>
                    <a:p>
                      <a:pPr algn="ctr"/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(10-12 балів)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(учениця) дає понад 85 % правильних відповідей. Вільно виконує всі типи тестових завдань, швидко орієнтується в умовах, аргументує вибір, пояснює логіку відповідей. Демонструє високий рівень аналітичної, критичної, інформаційної та предметної </a:t>
                      </a:r>
                      <a:r>
                        <a:rPr lang="uk-UA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компетентностей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здатність застосувати знання в нових ситуаціях.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6396335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чинних нормативних документів МОН України (КМУ № 898 від 30.09.2020; КМУ № 1392 від 23.11.2011; наказ МОН № 1093 від 02.08.2024).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1828</Words>
  <Application>Microsoft Office PowerPoint</Application>
  <PresentationFormat>Экран (4:3)</PresentationFormat>
  <Paragraphs>141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</cp:revision>
  <dcterms:created xsi:type="dcterms:W3CDTF">2025-11-01T12:26:46Z</dcterms:created>
  <dcterms:modified xsi:type="dcterms:W3CDTF">2025-11-01T18:18:17Z</dcterms:modified>
</cp:coreProperties>
</file>