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522" r:id="rId2"/>
    <p:sldId id="529" r:id="rId3"/>
    <p:sldId id="541" r:id="rId4"/>
    <p:sldId id="549" r:id="rId5"/>
    <p:sldId id="561" r:id="rId6"/>
    <p:sldId id="271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5EAFA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05105-CC18-4703-993A-57CAC9EB6D0A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30BA4-225D-4CC2-B69E-59E4A089F8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1287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VsR_mCqyhw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youtu.be/VsR_mCqyhw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VsR_mCqyhw0" TargetMode="External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4.wdp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hyperlink" Target="https://youtu.be/VsR_mCqyhw0" TargetMode="External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openxmlformats.org/officeDocument/2006/relationships/image" Target="../media/image6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hyperlink" Target="https://youtu.be/VsR_mCqyhw0" TargetMode="External"/><Relationship Id="rId5" Type="http://schemas.openxmlformats.org/officeDocument/2006/relationships/image" Target="../media/image19.png"/><Relationship Id="rId10" Type="http://schemas.microsoft.com/office/2007/relationships/hdphoto" Target="../media/hdphoto10.wdp"/><Relationship Id="rId4" Type="http://schemas.openxmlformats.org/officeDocument/2006/relationships/image" Target="../media/image6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jpg"/><Relationship Id="rId7" Type="http://schemas.openxmlformats.org/officeDocument/2006/relationships/hyperlink" Target="https://youtu.be/VsR_mCqyhw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-1"/>
            <a:ext cx="1209714" cy="1268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433011" y="2382559"/>
            <a:ext cx="69059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2" y="5136211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421190" y="0"/>
            <a:ext cx="37226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037929" y="4211375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97B05-CECE-C4E5-38B3-6632D8608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5333" r="26508" b="12149"/>
          <a:stretch/>
        </p:blipFill>
        <p:spPr>
          <a:xfrm rot="5400000">
            <a:off x="7204084" y="211972"/>
            <a:ext cx="3390541" cy="65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5819963" y="2151726"/>
            <a:ext cx="6006277" cy="255454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Історія обчислювальних </a:t>
            </a:r>
          </a:p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і комп’ютерних пристроїв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707E3-96D1-6417-4AB5-4B82478C8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2782975" y="1530417"/>
            <a:ext cx="3523168" cy="53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F3CA78-63BE-466D-8E64-32371314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093" t="35960" r="9621" b="44743"/>
          <a:stretch/>
        </p:blipFill>
        <p:spPr>
          <a:xfrm>
            <a:off x="1193075" y="99274"/>
            <a:ext cx="5712823" cy="110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hlinkClick r:id="rId12"/>
            <a:extLst>
              <a:ext uri="{FF2B5EF4-FFF2-40B4-BE49-F238E27FC236}">
                <a16:creationId xmlns:a16="http://schemas.microsoft.com/office/drawing/2014/main" id="{C19456F3-5D97-AEA7-8AEF-C259136A10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32" y="5206987"/>
            <a:ext cx="3114552" cy="12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0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0"/>
            <a:ext cx="11949668" cy="73289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У 1642 р. </a:t>
            </a:r>
            <a:r>
              <a:rPr lang="ru-RU" b="1" dirty="0" err="1">
                <a:solidFill>
                  <a:schemeClr val="tx1"/>
                </a:solidFill>
              </a:rPr>
              <a:t>французький</a:t>
            </a:r>
            <a:r>
              <a:rPr lang="ru-RU" b="1" dirty="0">
                <a:solidFill>
                  <a:schemeClr val="tx1"/>
                </a:solidFill>
              </a:rPr>
              <a:t> математик, </a:t>
            </a:r>
            <a:r>
              <a:rPr lang="ru-RU" b="1" dirty="0" err="1">
                <a:solidFill>
                  <a:schemeClr val="tx1"/>
                </a:solidFill>
              </a:rPr>
              <a:t>фізик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інженер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філософ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Блез</a:t>
            </a:r>
            <a:r>
              <a:rPr lang="ru-RU" b="1" dirty="0">
                <a:solidFill>
                  <a:schemeClr val="tx1"/>
                </a:solidFill>
              </a:rPr>
              <a:t> Паскаль (1623–1662) подав на </a:t>
            </a:r>
            <a:r>
              <a:rPr lang="ru-RU" b="1" dirty="0" err="1">
                <a:solidFill>
                  <a:schemeClr val="tx1"/>
                </a:solidFill>
              </a:rPr>
              <a:t>розгляд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королівської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ради </a:t>
            </a:r>
            <a:r>
              <a:rPr lang="ru-RU" b="1" dirty="0" err="1">
                <a:solidFill>
                  <a:schemeClr val="tx1"/>
                </a:solidFill>
              </a:rPr>
              <a:t>свій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механічний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обчислювальний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пристрій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1" name="Picture 8" descr="http://library.khai.edu/pages/matematika/images/Paskal.jpg">
            <a:extLst>
              <a:ext uri="{FF2B5EF4-FFF2-40B4-BE49-F238E27FC236}">
                <a16:creationId xmlns:a16="http://schemas.microsoft.com/office/drawing/2014/main" id="{9B4CACD2-ABE6-A27A-EDA8-CF0333179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2" t="2696" r="4225" b="3148"/>
          <a:stretch/>
        </p:blipFill>
        <p:spPr bwMode="auto">
          <a:xfrm>
            <a:off x="505096" y="1278051"/>
            <a:ext cx="2717075" cy="3923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Калькулятор Паскаля — Вікіпедія">
            <a:extLst>
              <a:ext uri="{FF2B5EF4-FFF2-40B4-BE49-F238E27FC236}">
                <a16:creationId xmlns:a16="http://schemas.microsoft.com/office/drawing/2014/main" id="{22A5EC7B-6FE4-3836-F81F-3C7FDA0D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03" y="1401081"/>
            <a:ext cx="7976556" cy="43738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D657663-4F7B-9C44-F23C-04E9910AD366}"/>
              </a:ext>
            </a:extLst>
          </p:cNvPr>
          <p:cNvSpPr/>
          <p:nvPr/>
        </p:nvSpPr>
        <p:spPr>
          <a:xfrm>
            <a:off x="664657" y="5247593"/>
            <a:ext cx="2246812" cy="519159"/>
          </a:xfrm>
          <a:prstGeom prst="rect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chemeClr val="tx1"/>
                </a:solidFill>
              </a:rPr>
              <a:t>Блез</a:t>
            </a:r>
            <a:r>
              <a:rPr lang="uk-UA" b="1" dirty="0">
                <a:solidFill>
                  <a:schemeClr val="tx1"/>
                </a:solidFill>
              </a:rPr>
              <a:t> Паскаль</a:t>
            </a:r>
          </a:p>
        </p:txBody>
      </p:sp>
      <p:pic>
        <p:nvPicPr>
          <p:cNvPr id="9" name="Рисунок 8">
            <a:hlinkClick r:id="rId9"/>
            <a:extLst>
              <a:ext uri="{FF2B5EF4-FFF2-40B4-BE49-F238E27FC236}">
                <a16:creationId xmlns:a16="http://schemas.microsoft.com/office/drawing/2014/main" id="{3B4314C4-4378-6852-2981-5A6E23CB9C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7" y="5808754"/>
            <a:ext cx="3114552" cy="12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0"/>
            <a:ext cx="11949668" cy="92448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Згодом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ідеї</a:t>
            </a:r>
            <a:r>
              <a:rPr lang="ru-RU" b="1" dirty="0">
                <a:solidFill>
                  <a:schemeClr val="tx1"/>
                </a:solidFill>
              </a:rPr>
              <a:t> Паскаля </a:t>
            </a:r>
            <a:r>
              <a:rPr lang="ru-RU" b="1" dirty="0" err="1">
                <a:solidFill>
                  <a:schemeClr val="tx1"/>
                </a:solidFill>
              </a:rPr>
              <a:t>були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розвинуті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вдосконалені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багатьма</a:t>
            </a:r>
            <a:r>
              <a:rPr lang="ru-RU" b="1" dirty="0">
                <a:solidFill>
                  <a:schemeClr val="tx1"/>
                </a:solidFill>
              </a:rPr>
              <a:t> математиками та </a:t>
            </a:r>
            <a:r>
              <a:rPr lang="ru-RU" b="1" dirty="0" err="1">
                <a:solidFill>
                  <a:schemeClr val="tx1"/>
                </a:solidFill>
              </a:rPr>
              <a:t>інженерами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Зокрема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німецький</a:t>
            </a:r>
            <a:r>
              <a:rPr lang="ru-RU" b="1" dirty="0">
                <a:solidFill>
                  <a:schemeClr val="tx1"/>
                </a:solidFill>
              </a:rPr>
              <a:t> учений </a:t>
            </a:r>
            <a:r>
              <a:rPr lang="ru-RU" b="1" dirty="0" err="1">
                <a:solidFill>
                  <a:schemeClr val="tx1"/>
                </a:solidFill>
              </a:rPr>
              <a:t>Готфрід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Лейбніц</a:t>
            </a:r>
            <a:r>
              <a:rPr lang="ru-RU" b="1" dirty="0">
                <a:solidFill>
                  <a:schemeClr val="tx1"/>
                </a:solidFill>
              </a:rPr>
              <a:t> (1646–1716) створив перший у </a:t>
            </a:r>
            <a:r>
              <a:rPr lang="ru-RU" b="1" dirty="0" err="1">
                <a:solidFill>
                  <a:schemeClr val="tx1"/>
                </a:solidFill>
              </a:rPr>
              <a:t>світі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арифмометр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механічний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обчислювальний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пристрій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виконував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усі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чотири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арифметичні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дії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http://informat444.narod.ru/museum/picture/leibrech.jpg">
            <a:extLst>
              <a:ext uri="{FF2B5EF4-FFF2-40B4-BE49-F238E27FC236}">
                <a16:creationId xmlns:a16="http://schemas.microsoft.com/office/drawing/2014/main" id="{563EDEB1-E946-30E8-D580-30C9736D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54" y="1001485"/>
            <a:ext cx="7066778" cy="55319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Готфрид Вильгейм Лейбниц">
            <a:extLst>
              <a:ext uri="{FF2B5EF4-FFF2-40B4-BE49-F238E27FC236}">
                <a16:creationId xmlns:a16="http://schemas.microsoft.com/office/drawing/2014/main" id="{C0678CE1-78EB-CEF5-B386-34EA49862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6" y="1245782"/>
            <a:ext cx="2108645" cy="3012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>
            <a:hlinkClick r:id="rId8"/>
            <a:extLst>
              <a:ext uri="{FF2B5EF4-FFF2-40B4-BE49-F238E27FC236}">
                <a16:creationId xmlns:a16="http://schemas.microsoft.com/office/drawing/2014/main" id="{363A6381-89CB-5F4E-E4A0-9E1E8479C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7" y="5808754"/>
            <a:ext cx="3114552" cy="1214840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880D1879-9386-AE55-9F90-3D4318385C85}"/>
              </a:ext>
            </a:extLst>
          </p:cNvPr>
          <p:cNvSpPr/>
          <p:nvPr/>
        </p:nvSpPr>
        <p:spPr>
          <a:xfrm rot="20819102">
            <a:off x="1428205" y="3762047"/>
            <a:ext cx="2246812" cy="519159"/>
          </a:xfrm>
          <a:prstGeom prst="rect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chemeClr val="tx1"/>
                </a:solidFill>
              </a:rPr>
              <a:t>Готфрід</a:t>
            </a:r>
            <a:r>
              <a:rPr lang="uk-UA" b="1" dirty="0">
                <a:solidFill>
                  <a:schemeClr val="tx1"/>
                </a:solidFill>
              </a:rPr>
              <a:t> Лейбніц</a:t>
            </a:r>
          </a:p>
        </p:txBody>
      </p:sp>
    </p:spTree>
    <p:extLst>
      <p:ext uri="{BB962C8B-B14F-4D97-AF65-F5344CB8AC3E}">
        <p14:creationId xmlns:p14="http://schemas.microsoft.com/office/powerpoint/2010/main" val="38850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5452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До </a:t>
            </a:r>
            <a:r>
              <a:rPr lang="ru-RU" b="1" dirty="0" err="1">
                <a:solidFill>
                  <a:schemeClr val="tx1"/>
                </a:solidFill>
              </a:rPr>
              <a:t>кінця</a:t>
            </a:r>
            <a:r>
              <a:rPr lang="ru-RU" b="1" dirty="0">
                <a:solidFill>
                  <a:schemeClr val="tx1"/>
                </a:solidFill>
              </a:rPr>
              <a:t> ХІХ ст. </a:t>
            </a:r>
            <a:r>
              <a:rPr lang="ru-RU" b="1" dirty="0" err="1">
                <a:solidFill>
                  <a:schemeClr val="tx1"/>
                </a:solidFill>
              </a:rPr>
              <a:t>пристрої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обчислень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були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ручними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механічними</a:t>
            </a:r>
            <a:r>
              <a:rPr lang="ru-RU" b="1" dirty="0">
                <a:solidFill>
                  <a:schemeClr val="tx1"/>
                </a:solidFill>
              </a:rPr>
              <a:t>. І </a:t>
            </a:r>
            <a:r>
              <a:rPr lang="ru-RU" b="1" dirty="0" err="1">
                <a:solidFill>
                  <a:schemeClr val="tx1"/>
                </a:solidFill>
              </a:rPr>
              <a:t>тільки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кінці</a:t>
            </a:r>
            <a:r>
              <a:rPr lang="ru-RU" b="1" dirty="0">
                <a:solidFill>
                  <a:schemeClr val="tx1"/>
                </a:solidFill>
              </a:rPr>
              <a:t> ХІХ ст. </a:t>
            </a:r>
            <a:r>
              <a:rPr lang="ru-RU" b="1" dirty="0" err="1">
                <a:solidFill>
                  <a:schemeClr val="tx1"/>
                </a:solidFill>
              </a:rPr>
              <a:t>американський</a:t>
            </a:r>
            <a:r>
              <a:rPr lang="ru-RU" b="1" dirty="0">
                <a:solidFill>
                  <a:schemeClr val="tx1"/>
                </a:solidFill>
              </a:rPr>
              <a:t> учений </a:t>
            </a:r>
            <a:r>
              <a:rPr lang="ru-RU" b="1" dirty="0">
                <a:solidFill>
                  <a:srgbClr val="FF0000"/>
                </a:solidFill>
              </a:rPr>
              <a:t>Герман </a:t>
            </a:r>
            <a:r>
              <a:rPr lang="ru-RU" b="1" dirty="0" err="1">
                <a:solidFill>
                  <a:srgbClr val="FF0000"/>
                </a:solidFill>
              </a:rPr>
              <a:t>Голлеріт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(1860–1929) </a:t>
            </a:r>
            <a:r>
              <a:rPr lang="ru-RU" b="1" dirty="0" err="1">
                <a:solidFill>
                  <a:schemeClr val="tx1"/>
                </a:solidFill>
              </a:rPr>
              <a:t>запропонував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новий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електромеханічний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пристрій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>
                <a:solidFill>
                  <a:srgbClr val="FF0000"/>
                </a:solidFill>
              </a:rPr>
              <a:t>табулятор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Герман Голлеріт — Google Arts &amp; Culture">
            <a:extLst>
              <a:ext uri="{FF2B5EF4-FFF2-40B4-BE49-F238E27FC236}">
                <a16:creationId xmlns:a16="http://schemas.microsoft.com/office/drawing/2014/main" id="{A1684314-3942-A202-FC67-4BB021C31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9" y="833630"/>
            <a:ext cx="7812361" cy="5859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E1456AB-083B-D378-B624-E9BA8E0DE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83">
            <a:off x="7667831" y="1663337"/>
            <a:ext cx="4233984" cy="189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 історії інформатики - ДНТБ України">
            <a:extLst>
              <a:ext uri="{FF2B5EF4-FFF2-40B4-BE49-F238E27FC236}">
                <a16:creationId xmlns:a16="http://schemas.microsoft.com/office/drawing/2014/main" id="{017A435A-2F32-61D5-E2D5-43093130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5" y="1169013"/>
            <a:ext cx="2709118" cy="3398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0FF73AC-0744-420C-05DF-B6B15ECE6B3B}"/>
              </a:ext>
            </a:extLst>
          </p:cNvPr>
          <p:cNvSpPr/>
          <p:nvPr/>
        </p:nvSpPr>
        <p:spPr>
          <a:xfrm rot="303820">
            <a:off x="321040" y="4666013"/>
            <a:ext cx="2246812" cy="519159"/>
          </a:xfrm>
          <a:prstGeom prst="rect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Герман </a:t>
            </a:r>
            <a:r>
              <a:rPr lang="uk-UA" b="1" dirty="0" err="1">
                <a:solidFill>
                  <a:schemeClr val="tx1"/>
                </a:solidFill>
              </a:rPr>
              <a:t>Голлеріт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hlinkClick r:id="rId11"/>
            <a:extLst>
              <a:ext uri="{FF2B5EF4-FFF2-40B4-BE49-F238E27FC236}">
                <a16:creationId xmlns:a16="http://schemas.microsoft.com/office/drawing/2014/main" id="{2652BAE3-B340-E435-80C9-FB852F3320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7" y="5808754"/>
            <a:ext cx="3114552" cy="12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89836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У 1951 р. в </a:t>
            </a:r>
            <a:r>
              <a:rPr lang="ru-RU" b="1" dirty="0" err="1">
                <a:solidFill>
                  <a:schemeClr val="tx1"/>
                </a:solidFill>
              </a:rPr>
              <a:t>Києві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керівництвом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Сергія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Олексійовича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Лебедєва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було</a:t>
            </a:r>
            <a:r>
              <a:rPr lang="ru-RU" b="1" dirty="0">
                <a:solidFill>
                  <a:schemeClr val="tx1"/>
                </a:solidFill>
              </a:rPr>
              <a:t> введено в </a:t>
            </a:r>
            <a:r>
              <a:rPr lang="ru-RU" b="1" dirty="0" err="1">
                <a:solidFill>
                  <a:schemeClr val="tx1"/>
                </a:solidFill>
              </a:rPr>
              <a:t>дію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універсальну</a:t>
            </a:r>
            <a:r>
              <a:rPr lang="ru-RU" b="1" dirty="0">
                <a:solidFill>
                  <a:schemeClr val="tx1"/>
                </a:solidFill>
              </a:rPr>
              <a:t> ЕОМ з </a:t>
            </a:r>
            <a:r>
              <a:rPr lang="ru-RU" b="1" dirty="0" err="1">
                <a:solidFill>
                  <a:schemeClr val="tx1"/>
                </a:solidFill>
              </a:rPr>
              <a:t>програ</a:t>
            </a:r>
            <a:r>
              <a:rPr lang="ru-RU" b="1" dirty="0">
                <a:solidFill>
                  <a:schemeClr val="tx1"/>
                </a:solidFill>
              </a:rPr>
              <a:t>-мою,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зберігалася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пам’яті</a:t>
            </a:r>
            <a:r>
              <a:rPr lang="ru-RU" b="1" dirty="0">
                <a:solidFill>
                  <a:schemeClr val="tx1"/>
                </a:solidFill>
              </a:rPr>
              <a:t>, – </a:t>
            </a:r>
            <a:r>
              <a:rPr lang="ru-RU" b="1" dirty="0">
                <a:solidFill>
                  <a:srgbClr val="FF0000"/>
                </a:solidFill>
              </a:rPr>
              <a:t>МЕОМ</a:t>
            </a:r>
            <a:r>
              <a:rPr lang="ru-RU" b="1" dirty="0">
                <a:solidFill>
                  <a:schemeClr val="tx1"/>
                </a:solidFill>
              </a:rPr>
              <a:t> (Мала </a:t>
            </a:r>
            <a:r>
              <a:rPr lang="ru-RU" b="1" dirty="0" err="1">
                <a:solidFill>
                  <a:schemeClr val="tx1"/>
                </a:solidFill>
              </a:rPr>
              <a:t>Електронна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Обчислювальна</a:t>
            </a:r>
            <a:r>
              <a:rPr lang="ru-RU" b="1" dirty="0">
                <a:solidFill>
                  <a:schemeClr val="tx1"/>
                </a:solidFill>
              </a:rPr>
              <a:t> Машина).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була</a:t>
            </a:r>
            <a:r>
              <a:rPr lang="ru-RU" b="1" dirty="0">
                <a:solidFill>
                  <a:schemeClr val="tx1"/>
                </a:solidFill>
              </a:rPr>
              <a:t> перша ЕОМ у </a:t>
            </a:r>
            <a:r>
              <a:rPr lang="ru-RU" b="1" dirty="0" err="1">
                <a:solidFill>
                  <a:schemeClr val="tx1"/>
                </a:solidFill>
              </a:rPr>
              <a:t>Радянському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Союзі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Перші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програми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цієї</a:t>
            </a:r>
            <a:r>
              <a:rPr lang="ru-RU" b="1" dirty="0">
                <a:solidFill>
                  <a:schemeClr val="tx1"/>
                </a:solidFill>
              </a:rPr>
              <a:t> ЕОМ </a:t>
            </a:r>
            <a:r>
              <a:rPr lang="ru-RU" b="1" dirty="0" err="1">
                <a:solidFill>
                  <a:schemeClr val="tx1"/>
                </a:solidFill>
              </a:rPr>
              <a:t>склала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Катерина </a:t>
            </a:r>
            <a:r>
              <a:rPr lang="ru-RU" b="1" dirty="0" err="1">
                <a:solidFill>
                  <a:srgbClr val="FF0000"/>
                </a:solidFill>
              </a:rPr>
              <a:t>Логвинівна</a:t>
            </a:r>
            <a:r>
              <a:rPr lang="ru-RU" b="1" dirty="0">
                <a:solidFill>
                  <a:srgbClr val="FF0000"/>
                </a:solidFill>
              </a:rPr>
              <a:t> Ющенко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Лебедєв Сергій Олексійович">
            <a:extLst>
              <a:ext uri="{FF2B5EF4-FFF2-40B4-BE49-F238E27FC236}">
                <a16:creationId xmlns:a16="http://schemas.microsoft.com/office/drawing/2014/main" id="{5B8896CA-2AF3-4DC4-7CA8-25608E2E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8" y="1221612"/>
            <a:ext cx="2586037" cy="3444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B4FFCB4A-69D9-DADE-C9A5-90E677441BEE}"/>
              </a:ext>
            </a:extLst>
          </p:cNvPr>
          <p:cNvSpPr/>
          <p:nvPr/>
        </p:nvSpPr>
        <p:spPr>
          <a:xfrm rot="303820">
            <a:off x="140494" y="4652734"/>
            <a:ext cx="1835713" cy="519159"/>
          </a:xfrm>
          <a:prstGeom prst="rect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Сергій Лебедєв</a:t>
            </a:r>
          </a:p>
        </p:txBody>
      </p:sp>
      <p:pic>
        <p:nvPicPr>
          <p:cNvPr id="1028" name="Picture 4" descr="Катерина Логвинівна Ющенко - ДНТБ України">
            <a:extLst>
              <a:ext uri="{FF2B5EF4-FFF2-40B4-BE49-F238E27FC236}">
                <a16:creationId xmlns:a16="http://schemas.microsoft.com/office/drawing/2014/main" id="{9B8D8D75-49BC-24B9-9275-B9C1FDB2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256">
            <a:off x="9094743" y="1223635"/>
            <a:ext cx="249872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92C05CC0-CABC-A3C8-7D74-EDCCF2193DC1}"/>
              </a:ext>
            </a:extLst>
          </p:cNvPr>
          <p:cNvSpPr/>
          <p:nvPr/>
        </p:nvSpPr>
        <p:spPr>
          <a:xfrm>
            <a:off x="9972137" y="4666062"/>
            <a:ext cx="2036590" cy="519159"/>
          </a:xfrm>
          <a:prstGeom prst="rect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Катерина Ющенко</a:t>
            </a:r>
          </a:p>
        </p:txBody>
      </p:sp>
      <p:pic>
        <p:nvPicPr>
          <p:cNvPr id="1032" name="Picture 8" descr="MESM. Фото.Розмір 45 кб">
            <a:extLst>
              <a:ext uri="{FF2B5EF4-FFF2-40B4-BE49-F238E27FC236}">
                <a16:creationId xmlns:a16="http://schemas.microsoft.com/office/drawing/2014/main" id="{383836D1-37F0-C8E4-EFCC-0768C2CA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12" y="1471749"/>
            <a:ext cx="5464232" cy="3535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1"/>
            <a:extLst>
              <a:ext uri="{FF2B5EF4-FFF2-40B4-BE49-F238E27FC236}">
                <a16:creationId xmlns:a16="http://schemas.microsoft.com/office/drawing/2014/main" id="{5106BA51-B6DE-8897-D4A1-15A61FD865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7" y="5808754"/>
            <a:ext cx="3114552" cy="12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5410</TotalTime>
  <Words>183</Words>
  <Application>Microsoft Office PowerPoint</Application>
  <PresentationFormat>Широкий екран</PresentationFormat>
  <Paragraphs>18</Paragraphs>
  <Slides>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2" baseType="lpstr">
      <vt:lpstr>a_Assuan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621</cp:revision>
  <dcterms:created xsi:type="dcterms:W3CDTF">2023-03-17T21:15:50Z</dcterms:created>
  <dcterms:modified xsi:type="dcterms:W3CDTF">2025-11-22T16:40:46Z</dcterms:modified>
</cp:coreProperties>
</file>