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8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6CBF3-B2C4-4972-AE58-101C3415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754418-E556-450B-8B4A-CC943B84B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377C2C-E9E4-4A8A-A4A1-EBF6B7115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1F2F-F809-4332-BD9A-B402E93FE3CB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1BF73-56BA-48F1-9963-5DE79D11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E60164-EE6C-4C19-87F3-C1411594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8F7-1337-454F-BC88-E5D0D0BFB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5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EAB17-EBBC-4FC6-9588-43F0B41DF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A55D85-6482-4CB7-93DE-DAA1E87FE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6D64F5-30FD-461B-99A0-3C2D0FD44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1F2F-F809-4332-BD9A-B402E93FE3CB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951BA-B4FD-4B1D-A06F-9A8C08FB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94A24A-8710-4A12-8146-D04027440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8F7-1337-454F-BC88-E5D0D0BFB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6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853A11-5EBA-4C38-AB9F-FA789E8F0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87E491-135F-438B-A0AB-5033249F6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BE442-A3FF-49A2-8361-FE5A2F40F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1F2F-F809-4332-BD9A-B402E93FE3CB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E3005E-5F08-4FBE-9042-E0709BF2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4320E0-316D-4678-A0CA-A8F5F376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8F7-1337-454F-BC88-E5D0D0BFB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1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D6C53-D8EA-432B-9B13-FFFFF1B9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C36CA1-20CC-407A-8066-30A0DCBB3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6D9F2D-ABA8-43C7-A6C5-D7342178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1F2F-F809-4332-BD9A-B402E93FE3CB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CD3123-E6D5-44D2-B293-395F7C9E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8671E4-07FB-4718-A310-B1501BA9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8F7-1337-454F-BC88-E5D0D0BFB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7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FAC0B-2B50-428C-AFC4-12D08D3BC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0E5381-8A17-48EA-B02D-039CCF37C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19BAC1-1814-445C-8A81-CEB953D2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1F2F-F809-4332-BD9A-B402E93FE3CB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C20F7D-38BA-422A-A47D-7FB838084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2991B-34D9-4C7C-9095-2992D8C1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8F7-1337-454F-BC88-E5D0D0BFB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0725C-E7F5-4D42-B2E8-D8FC72BA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AFC31-0655-46FC-BE0C-810167878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7AC8DD-D562-45BF-AD22-D914E7D0C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A8D0F4-58F2-45E0-A3A7-35E12DC33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1F2F-F809-4332-BD9A-B402E93FE3CB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29ADD-D4C3-44E3-A638-D8EC64B22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0F0885-B2A9-4B92-88FC-991BED5B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8F7-1337-454F-BC88-E5D0D0BFB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40205-4CCE-40CA-A9B7-29B297D8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0C1D5D-8EFF-42D8-9C9A-A67EE0541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8C8E65-C492-4302-9834-726C29032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3997EC-44E7-4AEA-8160-2785A700A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699BD7-993E-46B6-BF47-89993FD90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4C57B7-8EED-43F8-A99A-28E499F48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1F2F-F809-4332-BD9A-B402E93FE3CB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6885AB-D40E-4391-8FE5-F40794D9A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33A50E-A685-4EA6-8158-FB1F129B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8F7-1337-454F-BC88-E5D0D0BFB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3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62CAA-E1C3-4162-8BC4-1B6E7913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1F5729-C2B9-4118-89AF-C2117FB4A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1F2F-F809-4332-BD9A-B402E93FE3CB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E943E4-2153-4CDD-A03C-C2BC27DE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4FE5E3-694E-4EB1-A951-7A889AE47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8F7-1337-454F-BC88-E5D0D0BFB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2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FBEE6F-6AF0-4F0A-9A18-E32B92C4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1F2F-F809-4332-BD9A-B402E93FE3CB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D84F6C-600D-43F1-95FB-C3431F8E2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A878F4-3C90-4BF1-98C3-092BEC26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8F7-1337-454F-BC88-E5D0D0BFB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3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6A4B0-65A2-41DF-BAE8-B3780B89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272ED-A1AF-4542-8B63-09EA441C2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FCE790-9D48-4CC8-B2ED-23666EF02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F57DAA-6229-4EA8-9584-9747C96A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1F2F-F809-4332-BD9A-B402E93FE3CB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1D2C5C-29DF-42D2-A0DB-269FAE4F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FDF26A-A3C5-4D09-B9E6-62A87804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8F7-1337-454F-BC88-E5D0D0BFB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2C10D-59F9-42D3-9128-0B30DAD33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0DF793-4B71-4022-B1D3-1FE0C3E8F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019917-46F6-410B-BB97-6CE102FC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092BF0-5AD2-4812-BFBB-88D32E91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1F2F-F809-4332-BD9A-B402E93FE3CB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AD30EF-8E9E-4548-BF75-35331FFE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74A88-7F78-4F12-AE30-2E9FBD5D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8F7-1337-454F-BC88-E5D0D0BFB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4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08C47-30A9-466E-96D3-E6859C008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E0D58A-2E36-43CB-B2CC-E9742BF41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36E6F-34B9-4254-85F2-358574144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11F2F-F809-4332-BD9A-B402E93FE3CB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0E1DB7-60FF-4365-B5B8-63E205CFB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CA2152-74A4-4776-9F75-FE709E2A1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948F7-1337-454F-BC88-E5D0D0BFB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2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18" Type="http://schemas.microsoft.com/office/2007/relationships/hdphoto" Target="../media/hdphoto7.wdp"/><Relationship Id="rId3" Type="http://schemas.openxmlformats.org/officeDocument/2006/relationships/audio" Target="../media/audio2.wav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24" Type="http://schemas.microsoft.com/office/2007/relationships/hdphoto" Target="../media/hdphoto10.wdp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microsoft.com/office/2007/relationships/hdphoto" Target="../media/hdphoto3.wdp"/><Relationship Id="rId19" Type="http://schemas.openxmlformats.org/officeDocument/2006/relationships/image" Target="../media/image9.png"/><Relationship Id="rId4" Type="http://schemas.openxmlformats.org/officeDocument/2006/relationships/image" Target="../media/image1.jpg"/><Relationship Id="rId9" Type="http://schemas.openxmlformats.org/officeDocument/2006/relationships/image" Target="../media/image4.png"/><Relationship Id="rId14" Type="http://schemas.microsoft.com/office/2007/relationships/hdphoto" Target="../media/hdphoto5.wdp"/><Relationship Id="rId22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F0276559-B281-4A72-A5C6-99A155F5F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46" cy="6858000"/>
          </a:xfrm>
          <a:prstGeom prst="rect">
            <a:avLst/>
          </a:prstGeom>
        </p:spPr>
      </p:pic>
      <p:pic>
        <p:nvPicPr>
          <p:cNvPr id="7" name="Ящик">
            <a:extLst>
              <a:ext uri="{FF2B5EF4-FFF2-40B4-BE49-F238E27FC236}">
                <a16:creationId xmlns:a16="http://schemas.microsoft.com/office/drawing/2014/main" id="{20296E77-59E8-4132-BE3F-B6893EBEC0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28" y="2261282"/>
            <a:ext cx="3221789" cy="1846549"/>
          </a:xfrm>
          <a:prstGeom prst="rect">
            <a:avLst/>
          </a:prstGeom>
        </p:spPr>
      </p:pic>
      <p:pic>
        <p:nvPicPr>
          <p:cNvPr id="9" name="Нитки">
            <a:extLst>
              <a:ext uri="{FF2B5EF4-FFF2-40B4-BE49-F238E27FC236}">
                <a16:creationId xmlns:a16="http://schemas.microsoft.com/office/drawing/2014/main" id="{F7F8B6B7-BAE3-4CA4-81FE-B2C006CA4E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0" y="249355"/>
            <a:ext cx="1383072" cy="1605112"/>
          </a:xfrm>
          <a:prstGeom prst="rect">
            <a:avLst/>
          </a:prstGeom>
        </p:spPr>
      </p:pic>
      <p:pic>
        <p:nvPicPr>
          <p:cNvPr id="11" name="Книга">
            <a:extLst>
              <a:ext uri="{FF2B5EF4-FFF2-40B4-BE49-F238E27FC236}">
                <a16:creationId xmlns:a16="http://schemas.microsoft.com/office/drawing/2014/main" id="{C4AA9076-0BA6-412D-AA77-B4C3C6AD18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979" b="89894" l="5597" r="97761">
                        <a14:foregroundMark x1="89179" y1="40426" x2="98507" y2="73404"/>
                        <a14:foregroundMark x1="98507" y1="73404" x2="89179" y2="75000"/>
                        <a14:foregroundMark x1="9701" y1="16489" x2="5970" y2="46809"/>
                        <a14:foregroundMark x1="5970" y1="46809" x2="7463" y2="49468"/>
                        <a14:foregroundMark x1="14179" y1="8511" x2="35821" y2="7979"/>
                        <a14:foregroundMark x1="35821" y1="7979" x2="36194" y2="7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76" y="222480"/>
            <a:ext cx="2315076" cy="1624009"/>
          </a:xfrm>
          <a:prstGeom prst="rect">
            <a:avLst/>
          </a:prstGeom>
        </p:spPr>
      </p:pic>
      <p:pic>
        <p:nvPicPr>
          <p:cNvPr id="13" name="кукла">
            <a:extLst>
              <a:ext uri="{FF2B5EF4-FFF2-40B4-BE49-F238E27FC236}">
                <a16:creationId xmlns:a16="http://schemas.microsoft.com/office/drawing/2014/main" id="{B2CB3F6C-C8D7-4829-8C8A-BB14814DE1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25" b="94063" l="9735" r="89381">
                        <a14:foregroundMark x1="29646" y1="12188" x2="49558" y2="5625"/>
                        <a14:foregroundMark x1="42478" y1="89063" x2="46903" y2="92813"/>
                        <a14:foregroundMark x1="53097" y1="90938" x2="55752" y2="9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3" y="2261282"/>
            <a:ext cx="1383072" cy="1958332"/>
          </a:xfrm>
          <a:prstGeom prst="rect">
            <a:avLst/>
          </a:prstGeom>
        </p:spPr>
      </p:pic>
      <p:pic>
        <p:nvPicPr>
          <p:cNvPr id="17" name="Молоток">
            <a:extLst>
              <a:ext uri="{FF2B5EF4-FFF2-40B4-BE49-F238E27FC236}">
                <a16:creationId xmlns:a16="http://schemas.microsoft.com/office/drawing/2014/main" id="{685173B7-EEEB-48FD-86A7-261EE85862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67" b="89869" l="4902" r="89869">
                        <a14:foregroundMark x1="88072" y1="65033" x2="89706" y2="88562"/>
                        <a14:foregroundMark x1="21242" y1="31209" x2="22386" y2="33333"/>
                        <a14:foregroundMark x1="4902" y1="58497" x2="4902" y2="61275"/>
                        <a14:foregroundMark x1="21895" y1="70588" x2="23529" y2="74346"/>
                        <a14:foregroundMark x1="32190" y1="77614" x2="49673" y2="80392"/>
                        <a14:foregroundMark x1="16340" y1="84804" x2="7680" y2="88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21" y="303042"/>
            <a:ext cx="1639966" cy="1639966"/>
          </a:xfrm>
          <a:prstGeom prst="rect">
            <a:avLst/>
          </a:prstGeom>
        </p:spPr>
      </p:pic>
      <p:pic>
        <p:nvPicPr>
          <p:cNvPr id="19" name="Нож">
            <a:extLst>
              <a:ext uri="{FF2B5EF4-FFF2-40B4-BE49-F238E27FC236}">
                <a16:creationId xmlns:a16="http://schemas.microsoft.com/office/drawing/2014/main" id="{ABA70095-C37F-4AA7-B784-9A20E67DED4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800" l="9300" r="90000">
                        <a14:foregroundMark x1="9300" y1="87100" x2="122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939" y="575905"/>
            <a:ext cx="1639966" cy="1639966"/>
          </a:xfrm>
          <a:prstGeom prst="rect">
            <a:avLst/>
          </a:prstGeom>
        </p:spPr>
      </p:pic>
      <p:pic>
        <p:nvPicPr>
          <p:cNvPr id="21" name="Ножницы">
            <a:extLst>
              <a:ext uri="{FF2B5EF4-FFF2-40B4-BE49-F238E27FC236}">
                <a16:creationId xmlns:a16="http://schemas.microsoft.com/office/drawing/2014/main" id="{F1CB7471-6A6F-4280-B351-7559D56317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277" b="93723" l="10000" r="90000">
                        <a14:foregroundMark x1="55000" y1="8845" x2="56800" y2="6419"/>
                        <a14:foregroundMark x1="17800" y1="88873" x2="17800" y2="93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0" y="4501361"/>
            <a:ext cx="2102551" cy="1473888"/>
          </a:xfrm>
          <a:prstGeom prst="rect">
            <a:avLst/>
          </a:prstGeom>
        </p:spPr>
      </p:pic>
      <p:pic>
        <p:nvPicPr>
          <p:cNvPr id="23" name="Пилка">
            <a:extLst>
              <a:ext uri="{FF2B5EF4-FFF2-40B4-BE49-F238E27FC236}">
                <a16:creationId xmlns:a16="http://schemas.microsoft.com/office/drawing/2014/main" id="{7626C895-C63A-4E8C-BF9E-BAA50E04237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8000" r="92250">
                        <a14:foregroundMark x1="92250" y1="76500" x2="75500" y2="89750"/>
                        <a14:foregroundMark x1="13750" y1="11250" x2="8000" y2="14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19" y="4335283"/>
            <a:ext cx="1639966" cy="1639966"/>
          </a:xfrm>
          <a:prstGeom prst="rect">
            <a:avLst/>
          </a:prstGeom>
        </p:spPr>
      </p:pic>
      <p:pic>
        <p:nvPicPr>
          <p:cNvPr id="25" name="Спички">
            <a:extLst>
              <a:ext uri="{FF2B5EF4-FFF2-40B4-BE49-F238E27FC236}">
                <a16:creationId xmlns:a16="http://schemas.microsoft.com/office/drawing/2014/main" id="{88CF959C-0080-4E08-B698-2107EC77E4B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7600" r="90200">
                        <a14:foregroundMark x1="30000" y1="76200" x2="14600" y2="53200"/>
                        <a14:foregroundMark x1="14600" y1="53200" x2="23400" y2="81200"/>
                        <a14:foregroundMark x1="23400" y1="81200" x2="30800" y2="82600"/>
                        <a14:foregroundMark x1="7600" y1="50400" x2="8200" y2="51800"/>
                        <a14:foregroundMark x1="9000" y1="52400" x2="9000" y2="52400"/>
                        <a14:foregroundMark x1="16000" y1="65800" x2="16000" y2="64400"/>
                        <a14:foregroundMark x1="18800" y1="63600" x2="17400" y2="72800"/>
                        <a14:foregroundMark x1="90200" y1="32000" x2="88800" y2="56000"/>
                        <a14:foregroundMark x1="90200" y1="30600" x2="88800" y2="51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476" y="4418161"/>
            <a:ext cx="1716711" cy="1716711"/>
          </a:xfrm>
          <a:prstGeom prst="rect">
            <a:avLst/>
          </a:prstGeom>
        </p:spPr>
      </p:pic>
      <p:pic>
        <p:nvPicPr>
          <p:cNvPr id="27" name="Пирамида">
            <a:extLst>
              <a:ext uri="{FF2B5EF4-FFF2-40B4-BE49-F238E27FC236}">
                <a16:creationId xmlns:a16="http://schemas.microsoft.com/office/drawing/2014/main" id="{BEA2AAF9-BD5C-499C-8D14-D1D84497B29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867" b="96267" l="10000" r="90000">
                        <a14:foregroundMark x1="38933" y1="7867" x2="43200" y2="8667"/>
                        <a14:foregroundMark x1="32000" y1="78000" x2="55733" y2="96267"/>
                        <a14:foregroundMark x1="55733" y1="96267" x2="64133" y2="81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687" y="3521594"/>
            <a:ext cx="1716711" cy="171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1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28737 0.28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1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06718 0.269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13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33164 0.170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9" y="8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0156 -0.322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-16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01953 -0.285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-1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35 -0.00324 L 0.25455 -0.2671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-13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F23240-9768-46EC-97B9-853EF9A54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3" y="0"/>
            <a:ext cx="12180246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72B0B0-8F37-4999-8683-C38CA7D7E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846" y="349827"/>
            <a:ext cx="4152899" cy="4152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28620-7B56-4587-9653-122FDE3E37DA}"/>
              </a:ext>
            </a:extLst>
          </p:cNvPr>
          <p:cNvSpPr txBox="1"/>
          <p:nvPr/>
        </p:nvSpPr>
        <p:spPr>
          <a:xfrm>
            <a:off x="3297382" y="4467832"/>
            <a:ext cx="5181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Bahnschrift" panose="020B0502040204020203" pitchFamily="34" charset="0"/>
              </a:rPr>
              <a:t>Т</a:t>
            </a:r>
            <a:r>
              <a:rPr lang="uk-UA" sz="4400" dirty="0">
                <a:solidFill>
                  <a:srgbClr val="FF0000"/>
                </a:solidFill>
                <a:latin typeface="Bahnschrift" panose="020B0502040204020203" pitchFamily="34" charset="0"/>
              </a:rPr>
              <a:t>И МОЛОДЕЦЬ !</a:t>
            </a:r>
            <a:endParaRPr lang="ru-RU" sz="44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23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</Words>
  <Application>Microsoft Office PowerPoint</Application>
  <PresentationFormat>Широкоэкранный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Bahnschrift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9</cp:revision>
  <dcterms:created xsi:type="dcterms:W3CDTF">2025-11-26T15:31:35Z</dcterms:created>
  <dcterms:modified xsi:type="dcterms:W3CDTF">2025-11-30T11:16:56Z</dcterms:modified>
</cp:coreProperties>
</file>