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___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1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____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5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9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13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1320" cy="113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правки тексту заголовка клацніть мишею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17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21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1320" cy="113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правки тексту заголовка клацніть мишею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_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25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вичайний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29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___">
    <p:bg>
      <p:bgPr>
        <a:solidFill>
          <a:srgbClr val="ff6699">
            <a:alpha val="7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6"/>
          <p:cNvSpPr/>
          <p:nvPr/>
        </p:nvSpPr>
        <p:spPr>
          <a:xfrm>
            <a:off x="395640" y="332640"/>
            <a:ext cx="8344800" cy="6184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c0504d"/>
            </a:solidFill>
            <a:round/>
          </a:ln>
          <a:effectLst>
            <a:glow rad="228600">
              <a:srgbClr val="eb2722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Verdana"/>
            </a:endParaRPr>
          </a:p>
        </p:txBody>
      </p:sp>
      <p:pic>
        <p:nvPicPr>
          <p:cNvPr id="33" name="Рисунок 7" descr="0_6fc6a_ba5d7a58_XL.png"/>
          <p:cNvPicPr/>
          <p:nvPr/>
        </p:nvPicPr>
        <p:blipFill>
          <a:blip r:embed="rId3"/>
          <a:srcRect l="9139" t="3795" r="4331" b="8007"/>
          <a:stretch/>
        </p:blipFill>
        <p:spPr>
          <a:xfrm>
            <a:off x="0" y="4725000"/>
            <a:ext cx="1819800" cy="212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4120" cy="14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Образец заголовка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1320" cy="39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Для редагування структури клацніть мишею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Другий рівень структури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Третій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Четвертий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П'ятий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Шостий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Сьомий рівень структури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432720" y="590040"/>
            <a:ext cx="8124480" cy="43804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540000" y="480960"/>
            <a:ext cx="8277120" cy="57927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474480"/>
            <a:ext cx="4201920" cy="636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4132800" y="540000"/>
            <a:ext cx="4325400" cy="575820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432720" y="590040"/>
            <a:ext cx="8124480" cy="43804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792000" y="403560"/>
            <a:ext cx="7604280" cy="57164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40000" y="360000"/>
            <a:ext cx="8277840" cy="65210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720000" y="596160"/>
            <a:ext cx="7775640" cy="60843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934200" y="1393200"/>
            <a:ext cx="6876720" cy="34473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540000" y="720000"/>
            <a:ext cx="8169840" cy="485640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923400" y="622440"/>
            <a:ext cx="6322320" cy="47980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uk-UA" sz="3200" strike="noStrike" u="none">
                <a:solidFill>
                  <a:srgbClr val="00b050"/>
                </a:solidFill>
                <a:effectLst/>
                <a:uFillTx/>
                <a:latin typeface="Arial"/>
              </a:rPr>
              <a:t>4 клас</a:t>
            </a:r>
            <a:endParaRPr b="0" lang="uk-UA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943200" y="465480"/>
            <a:ext cx="6775920" cy="510912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000" y="360000"/>
            <a:ext cx="8093160" cy="601740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1" descr="http://t2.gstatic.com/images?q=tbn:ANd9GcT5X5AJdO7ohX_9xjLjrYZLikE4vuhxGkeSWuUszymKKLri48zojg"/>
          <p:cNvPicPr/>
          <p:nvPr/>
        </p:nvPicPr>
        <p:blipFill>
          <a:blip r:embed="rId1"/>
          <a:stretch/>
        </p:blipFill>
        <p:spPr>
          <a:xfrm>
            <a:off x="540000" y="540000"/>
            <a:ext cx="8094600" cy="575460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heel spokes="8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000" y="495360"/>
            <a:ext cx="7737120" cy="58546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000" y="623520"/>
            <a:ext cx="7920000" cy="57081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814320" y="233280"/>
            <a:ext cx="7642800" cy="57927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40000" y="454680"/>
            <a:ext cx="8097120" cy="56854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540000" y="540000"/>
            <a:ext cx="8097120" cy="575712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180000" y="360000"/>
            <a:ext cx="8457120" cy="593712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2520" cy="174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40000" y="540000"/>
            <a:ext cx="8100000" cy="576000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heel spokes="8"/>
  </p:transition>
</p:sld>
</file>

<file path=ppt/theme/theme1.xml><?xml version="1.0" encoding="utf-8"?>
<a:theme xmlns:a="http://schemas.openxmlformats.org/drawingml/2006/main" xmlns:r="http://schemas.openxmlformats.org/officeDocument/2006/relationships" name="Презентация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 pitchFamily="0" charset="1"/>
        <a:ea typeface=""/>
        <a:cs typeface=""/>
      </a:majorFont>
      <a:minorFont>
        <a:latin typeface="Verdan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187</TotalTime>
  <Application>LibreOffice/25.2.7.2$Windows_X86_64 LibreOffice_project/5cbfd1ab6520636bb5f7b99185aa69bd7456825d</Application>
  <AppVersion>15.0000</AppVersion>
  <Words>120</Words>
  <Paragraphs>54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2013-12-24T12:56:42Z</dcterms:created>
  <dc:creator>Admin</dc:creator>
  <dc:description/>
  <dc:language>uk-UA</dc:language>
  <cp:lastModifiedBy/>
  <dcterms:modified xsi:type="dcterms:W3CDTF">2025-12-21T20:45:20Z</dcterms:modified>
  <cp:revision>34</cp:revision>
  <dc:subject/>
  <dc:title>Назви компоненті в та результату дії множення.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11</vt:i4>
  </property>
</Properties>
</file>