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463C74-0015-4D4A-B3A2-DBF2EA9A28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5A3EA4-AD42-464A-A2EC-859FBBC37C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8FFE79-B073-4459-A81C-71C1A150BD0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1CC9C1-A724-45D1-B6B4-EDA78D91A0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465A65-4DC0-45DA-8D78-689DBB78D9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75D53C-3B68-4486-AB10-B491576D15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FBABCF-0618-4BD1-B00D-28D36ABEB5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BCE526-FA22-47F4-B0C0-937D20B89E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CB040F-DCBD-4425-A5EF-38CE734003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B1562C-5496-4FD6-812D-31A79AC906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38B621-FE9E-45C2-AFE2-02CC05D873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3F43AF-660B-48C3-A89B-2041FBB51B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E710FCA-9D56-4A06-9262-C044193AA4BC}" type="slidenum"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21600" y="0"/>
            <a:ext cx="10079640" cy="538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21600" y="222480"/>
            <a:ext cx="10079640" cy="52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87480"/>
            <a:ext cx="10079640" cy="509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258840" y="10440"/>
            <a:ext cx="865512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21600" y="285840"/>
            <a:ext cx="10079640" cy="511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35520" y="899640"/>
            <a:ext cx="9276840" cy="364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87680" y="10440"/>
            <a:ext cx="85478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41600" y="10440"/>
            <a:ext cx="86400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21600" y="337320"/>
            <a:ext cx="10079640" cy="501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21600" y="307080"/>
            <a:ext cx="10079640" cy="507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LibreOffice/7.4.2.3$Windows_X86_64 LibreOffice_project/382eef1f22670f7f4118c8c2dd222ec7ad009daf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uk-UA</dc:language>
  <cp:lastModifiedBy/>
  <dcterms:modified xsi:type="dcterms:W3CDTF">2026-01-16T10:34:42Z</dcterms:modified>
  <cp:revision>1</cp:revision>
  <dc:subject/>
  <dc:title/>
</cp:coreProperties>
</file>