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"/>
  </p:notesMasterIdLst>
  <p:sldIdLst>
    <p:sldId id="522" r:id="rId2"/>
    <p:sldId id="542" r:id="rId3"/>
    <p:sldId id="543" r:id="rId4"/>
    <p:sldId id="541" r:id="rId5"/>
    <p:sldId id="545" r:id="rId6"/>
    <p:sldId id="547" r:id="rId7"/>
    <p:sldId id="548" r:id="rId8"/>
    <p:sldId id="271" r:id="rId9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F00FF"/>
    <a:srgbClr val="C5EAFA"/>
    <a:srgbClr val="5BD4FF"/>
    <a:srgbClr val="F0F97F"/>
    <a:srgbClr val="EEDDEF"/>
    <a:srgbClr val="DDF0FE"/>
    <a:srgbClr val="3A393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Помірний стиль 2 –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353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47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ерхньо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4FC45E6-083B-47A7-BFEA-AC7FDB768708}" type="datetimeFigureOut">
              <a:rPr lang="uk-UA" smtClean="0"/>
              <a:t>13.01.2026</a:t>
            </a:fld>
            <a:endParaRPr lang="uk-UA"/>
          </a:p>
        </p:txBody>
      </p:sp>
      <p:sp>
        <p:nvSpPr>
          <p:cNvPr id="4" name="Місце для зображення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Місце для нотаток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319F722-3225-423A-B5E9-13E8A00DB923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414117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86D8F8-1E25-43AB-9034-6EC45E637E82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11797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FD5CCEE-143D-60EB-6935-879ED86166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DFDAEDAE-99D1-F70D-DEA8-D935896C0E7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FBCCB5B1-0572-9C33-D4A0-AAC21B7FB5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03B80A-18F8-41CF-B782-306013C2E149}" type="datetimeFigureOut">
              <a:rPr lang="uk-UA" smtClean="0"/>
              <a:t>13.01.2026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55296216-B219-6640-7E51-09326A4E26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D5BC6197-DC99-D2EC-3AFC-9CCCDA5B6E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1D5B3B-2B20-4444-BBF1-6FFFB1CF1181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667023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F32F6D7-6844-78D9-3E27-B458504CAC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F9089143-6FFB-AFFE-6F1F-CA6A51F189E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74E4851A-1A0C-E230-119F-042637EF22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03B80A-18F8-41CF-B782-306013C2E149}" type="datetimeFigureOut">
              <a:rPr lang="uk-UA" smtClean="0"/>
              <a:t>13.01.2026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2812ABC3-7344-E6F6-7BA1-FEE4F4C81B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242BEBE4-29CA-BD89-6365-73B6CD86F0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1D5B3B-2B20-4444-BBF1-6FFFB1CF1181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993154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7A4F6040-0FF0-B42D-2647-38B06307431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CF344D33-D11B-BB54-9176-9E61BE9916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ECDB0D7D-1859-58D9-8071-ECE1CAA126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03B80A-18F8-41CF-B782-306013C2E149}" type="datetimeFigureOut">
              <a:rPr lang="uk-UA" smtClean="0"/>
              <a:t>13.01.2026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69A832B8-AC26-8D4F-E349-18479C060F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103D7E19-D7CF-51CB-F6A8-900F87A604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1D5B3B-2B20-4444-BBF1-6FFFB1CF1181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934826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FA3B64D-D001-A58E-D287-2AAEF3C01D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814F2F6-51EE-EA7C-F82A-D389DA94AD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EE70FA8D-06DF-A22C-67D6-A54E97614F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03B80A-18F8-41CF-B782-306013C2E149}" type="datetimeFigureOut">
              <a:rPr lang="uk-UA" smtClean="0"/>
              <a:t>13.01.2026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AB33C760-8721-712E-9949-415531F76B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ECB1FBCD-4280-B1CD-0E12-900B6FB0A9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1D5B3B-2B20-4444-BBF1-6FFFB1CF1181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0717237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08B2F87-FD2B-90C1-6BBF-83D5D81D75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7718925D-90A8-33F1-636E-B1751B0DF7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A9EBB276-5B1C-103B-E35B-71B3D40776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03B80A-18F8-41CF-B782-306013C2E149}" type="datetimeFigureOut">
              <a:rPr lang="uk-UA" smtClean="0"/>
              <a:t>13.01.2026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77A7AA3A-9EDA-8351-1FF1-43FB32DE2F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CD2A20A4-5DF2-4DD2-DE4B-2C80F85F5C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1D5B3B-2B20-4444-BBF1-6FFFB1CF1181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449182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A88BA49-7A5F-C9E0-C4DE-6CC17CB6DD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0DC26D3C-39AF-2B3D-96E9-B9D316FB444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C45E39BB-6B3A-CF5F-09E1-A28EDC8A71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F2E0BE47-B8B9-CA90-81F7-5D9CFCF802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03B80A-18F8-41CF-B782-306013C2E149}" type="datetimeFigureOut">
              <a:rPr lang="uk-UA" smtClean="0"/>
              <a:t>13.01.2026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2E9D3F53-635C-6EC6-4951-BABF4356FD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FE2BEE36-6F12-A25C-4A3B-819E7CA54A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1D5B3B-2B20-4444-BBF1-6FFFB1CF1181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187209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76EFE09-ACAC-9CAA-2C27-88BF3609C0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9F61FFF8-9EAF-5D83-1817-D1A146833C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265D8A77-1679-6B16-9455-37938357E0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9416A592-64A3-58E6-4FA0-DAC8662B915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F893D938-842C-938E-7E43-3B5824C03A8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50A134D2-73C7-4207-AA61-C89323C904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03B80A-18F8-41CF-B782-306013C2E149}" type="datetimeFigureOut">
              <a:rPr lang="uk-UA" smtClean="0"/>
              <a:t>13.01.2026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FAA12C4C-5AAE-BCDC-F3D3-FF1BEA8193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154653E3-5E8E-76B5-3211-66FB61CC21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1D5B3B-2B20-4444-BBF1-6FFFB1CF1181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415914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369942-7232-CDB9-7D9B-5C334312D5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29C4A3B6-363C-94FC-209C-B175FBD85D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03B80A-18F8-41CF-B782-306013C2E149}" type="datetimeFigureOut">
              <a:rPr lang="uk-UA" smtClean="0"/>
              <a:t>13.01.2026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43678554-D93D-FA53-117C-2577BA843F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A5DAECEF-854B-6940-667D-AF5D9051D5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1D5B3B-2B20-4444-BBF1-6FFFB1CF1181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99537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5BEA5633-AD68-EE39-FDA1-F9BBD609FB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03B80A-18F8-41CF-B782-306013C2E149}" type="datetimeFigureOut">
              <a:rPr lang="uk-UA" smtClean="0"/>
              <a:t>13.01.2026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D30F6B48-C5E5-3C18-504E-CF54AE51EA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73AF835F-FDBB-5E9C-0882-ACDFE5A9DF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1D5B3B-2B20-4444-BBF1-6FFFB1CF1181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661806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55E31C8-4678-ED5B-67EA-D6AA5BFB0F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0FFE1AE2-67D5-3BC9-FC07-151B1DF0F6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D4235BBC-88D9-08D8-6873-9C6DAF84BF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B1475C2E-4E7F-8830-DACC-926386A702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03B80A-18F8-41CF-B782-306013C2E149}" type="datetimeFigureOut">
              <a:rPr lang="uk-UA" smtClean="0"/>
              <a:t>13.01.2026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1040E41A-C6CF-9561-9B76-6D6FDC0787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5B394003-7BA0-BC2E-ECD9-B037BF8AAB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1D5B3B-2B20-4444-BBF1-6FFFB1CF1181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0385611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162E07E-8068-E47D-279D-0420F7CE5B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F80DCE83-CC71-E9CC-BC1F-A8DD8FFA946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700C439D-2EDB-70B1-EDF1-06CA7D69BC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C649DBF3-B7BB-9068-91ED-03B9ED649B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03B80A-18F8-41CF-B782-306013C2E149}" type="datetimeFigureOut">
              <a:rPr lang="uk-UA" smtClean="0"/>
              <a:t>13.01.2026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49EEA5E8-7C1A-9DD1-EB56-4C8D8E4F0E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F398429C-2D05-4CCE-EE87-98B5F42891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1D5B3B-2B20-4444-BBF1-6FFFB1CF1181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4774039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3B8AF1BF-188E-DFA2-D054-09F7DD7D3F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EC434913-EBEE-559D-3839-6776A02E31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F044F351-8286-C883-4FBF-C49FDEB4CC3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03B80A-18F8-41CF-B782-306013C2E149}" type="datetimeFigureOut">
              <a:rPr lang="uk-UA" smtClean="0"/>
              <a:t>13.01.2026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282E0F98-ABB5-DF22-FEDA-E4F5F395DBC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838B266F-0335-16C1-9D38-29B50427EB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1D5B3B-2B20-4444-BBF1-6FFFB1CF1181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6700777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g"/><Relationship Id="rId3" Type="http://schemas.openxmlformats.org/officeDocument/2006/relationships/image" Target="../media/image3.jpeg"/><Relationship Id="rId7" Type="http://schemas.openxmlformats.org/officeDocument/2006/relationships/hyperlink" Target="https://www.youtube.com/channel/UCYtu9EnlIk3Nph-Yj_nHd6A" TargetMode="External"/><Relationship Id="rId12" Type="http://schemas.openxmlformats.org/officeDocument/2006/relationships/image" Target="../media/image8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hyperlink" Target="https://youtu.be/UTStflkO3-w" TargetMode="External"/><Relationship Id="rId5" Type="http://schemas.openxmlformats.org/officeDocument/2006/relationships/image" Target="../media/image5.png"/><Relationship Id="rId10" Type="http://schemas.microsoft.com/office/2007/relationships/hdphoto" Target="../media/hdphoto2.wdp"/><Relationship Id="rId4" Type="http://schemas.openxmlformats.org/officeDocument/2006/relationships/image" Target="../media/image4.png"/><Relationship Id="rId9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7" Type="http://schemas.openxmlformats.org/officeDocument/2006/relationships/image" Target="../media/image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youtu.be/UTStflkO3-w" TargetMode="External"/><Relationship Id="rId5" Type="http://schemas.microsoft.com/office/2007/relationships/hdphoto" Target="../media/hdphoto4.wdp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https://youtu.be/UTStflkO3-w" TargetMode="Externa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hyperlink" Target="https://youtu.be/UTStflkO3-w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hyperlink" Target="https://youtu.be/UTStflkO3-w" TargetMode="Externa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7.wdp"/><Relationship Id="rId7" Type="http://schemas.openxmlformats.org/officeDocument/2006/relationships/hyperlink" Target="https://youtu.be/UTStflkO3-w" TargetMode="Externa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microsoft.com/office/2007/relationships/hdphoto" Target="../media/hdphoto8.wdp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8.png"/><Relationship Id="rId5" Type="http://schemas.openxmlformats.org/officeDocument/2006/relationships/hyperlink" Target="https://youtu.be/UTStflkO3-w" TargetMode="Externa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7.jpg"/><Relationship Id="rId7" Type="http://schemas.openxmlformats.org/officeDocument/2006/relationships/hyperlink" Target="https://youtu.be/UTStflkO3-w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gif"/><Relationship Id="rId5" Type="http://schemas.openxmlformats.org/officeDocument/2006/relationships/image" Target="../media/image19.jpeg"/><Relationship Id="rId4" Type="http://schemas.openxmlformats.org/officeDocument/2006/relationships/image" Target="../media/image18.png"/><Relationship Id="rId9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6" descr="Нова українська школа — все про НУШ у 2022 році">
            <a:extLst>
              <a:ext uri="{FF2B5EF4-FFF2-40B4-BE49-F238E27FC236}">
                <a16:creationId xmlns:a16="http://schemas.microsoft.com/office/drawing/2014/main" id="{61D02583-63B9-4127-F596-C10E6E5EA41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00" r="27361" b="50000"/>
          <a:stretch/>
        </p:blipFill>
        <p:spPr bwMode="auto">
          <a:xfrm>
            <a:off x="-16639" y="0"/>
            <a:ext cx="1087794" cy="1140286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Иконка шестерёнка - Png картинки и иконки без фона">
            <a:extLst>
              <a:ext uri="{FF2B5EF4-FFF2-40B4-BE49-F238E27FC236}">
                <a16:creationId xmlns:a16="http://schemas.microsoft.com/office/drawing/2014/main" id="{B873EC40-13CC-DD0C-7711-81EA0F5AA8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124" y="1910506"/>
            <a:ext cx="3036988" cy="3036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Прямоугольник 3">
            <a:extLst>
              <a:ext uri="{FF2B5EF4-FFF2-40B4-BE49-F238E27FC236}">
                <a16:creationId xmlns:a16="http://schemas.microsoft.com/office/drawing/2014/main" id="{65885A23-84B0-3B9F-249B-FB83FAE865C6}"/>
              </a:ext>
            </a:extLst>
          </p:cNvPr>
          <p:cNvSpPr/>
          <p:nvPr/>
        </p:nvSpPr>
        <p:spPr>
          <a:xfrm>
            <a:off x="1575407" y="2547656"/>
            <a:ext cx="528947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12000" b="1" cap="none" spc="50" dirty="0">
                <a:ln w="57150" cmpd="sng">
                  <a:solidFill>
                    <a:schemeClr val="tx1"/>
                  </a:solidFill>
                  <a:prstDash val="solid"/>
                </a:ln>
                <a:solidFill>
                  <a:srgbClr val="FFFF0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7</a:t>
            </a: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2320EBE8-0A68-D756-41E8-A22EFCBDDA6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41923"/>
            <a:ext cx="1839881" cy="1839881"/>
          </a:xfrm>
          <a:prstGeom prst="rect">
            <a:avLst/>
          </a:prstGeom>
        </p:spPr>
      </p:pic>
      <p:sp>
        <p:nvSpPr>
          <p:cNvPr id="24" name="Прямоугольник 12">
            <a:extLst>
              <a:ext uri="{FF2B5EF4-FFF2-40B4-BE49-F238E27FC236}">
                <a16:creationId xmlns:a16="http://schemas.microsoft.com/office/drawing/2014/main" id="{C5F4BD2D-3D11-B47B-85BA-001EF9EBA860}"/>
              </a:ext>
            </a:extLst>
          </p:cNvPr>
          <p:cNvSpPr/>
          <p:nvPr/>
        </p:nvSpPr>
        <p:spPr>
          <a:xfrm>
            <a:off x="8421189" y="71616"/>
            <a:ext cx="3612717" cy="1107996"/>
          </a:xfrm>
          <a:prstGeom prst="rect">
            <a:avLst/>
          </a:prstGeom>
          <a:solidFill>
            <a:srgbClr val="C5EAFA"/>
          </a:solidFill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i="1" cap="none" spc="50" dirty="0">
                <a:ln w="28575" cmpd="sng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glow rad="38100">
                    <a:schemeClr val="accent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Урок </a:t>
            </a:r>
            <a:r>
              <a:rPr lang="en-US" sz="6600" b="1" i="1" cap="none" spc="50" dirty="0">
                <a:ln w="28575" cmpd="sng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glow rad="38100">
                    <a:schemeClr val="accent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33</a:t>
            </a:r>
            <a:endParaRPr lang="ru-RU" sz="6600" b="1" i="1" cap="none" spc="50" dirty="0">
              <a:ln w="28575" cmpd="sng">
                <a:solidFill>
                  <a:schemeClr val="bg1"/>
                </a:solidFill>
                <a:prstDash val="solid"/>
              </a:ln>
              <a:solidFill>
                <a:srgbClr val="7030A0"/>
              </a:solidFill>
              <a:effectLst>
                <a:glow rad="38100">
                  <a:schemeClr val="accent1"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grpSp>
        <p:nvGrpSpPr>
          <p:cNvPr id="28" name="Групувати 27">
            <a:extLst>
              <a:ext uri="{FF2B5EF4-FFF2-40B4-BE49-F238E27FC236}">
                <a16:creationId xmlns:a16="http://schemas.microsoft.com/office/drawing/2014/main" id="{A40CCA30-7D0D-3B1E-CE18-E0E81882AD5E}"/>
              </a:ext>
            </a:extLst>
          </p:cNvPr>
          <p:cNvGrpSpPr/>
          <p:nvPr/>
        </p:nvGrpSpPr>
        <p:grpSpPr>
          <a:xfrm>
            <a:off x="1413760" y="4370304"/>
            <a:ext cx="2249183" cy="2249183"/>
            <a:chOff x="2209664" y="3808717"/>
            <a:chExt cx="2249183" cy="2249183"/>
          </a:xfrm>
        </p:grpSpPr>
        <p:pic>
          <p:nvPicPr>
            <p:cNvPr id="20" name="Рисунок 19">
              <a:extLst>
                <a:ext uri="{FF2B5EF4-FFF2-40B4-BE49-F238E27FC236}">
                  <a16:creationId xmlns:a16="http://schemas.microsoft.com/office/drawing/2014/main" id="{65AAF99F-DF26-37E1-21A6-850855DC5E5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09664" y="3808717"/>
              <a:ext cx="2249183" cy="2249183"/>
            </a:xfrm>
            <a:prstGeom prst="rect">
              <a:avLst/>
            </a:prstGeom>
          </p:spPr>
        </p:pic>
        <p:pic>
          <p:nvPicPr>
            <p:cNvPr id="25" name="Рисунок 24">
              <a:hlinkClick r:id="rId7"/>
              <a:extLst>
                <a:ext uri="{FF2B5EF4-FFF2-40B4-BE49-F238E27FC236}">
                  <a16:creationId xmlns:a16="http://schemas.microsoft.com/office/drawing/2014/main" id="{1127D1D3-7E7D-F136-07AB-53A7FA9A042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8563"/>
            <a:stretch/>
          </p:blipFill>
          <p:spPr>
            <a:xfrm>
              <a:off x="2869034" y="4505603"/>
              <a:ext cx="930442" cy="857013"/>
            </a:xfrm>
            <a:prstGeom prst="rect">
              <a:avLst/>
            </a:prstGeom>
          </p:spPr>
        </p:pic>
      </p:grpSp>
      <p:sp>
        <p:nvSpPr>
          <p:cNvPr id="29" name="Прямоугольник 5">
            <a:extLst>
              <a:ext uri="{FF2B5EF4-FFF2-40B4-BE49-F238E27FC236}">
                <a16:creationId xmlns:a16="http://schemas.microsoft.com/office/drawing/2014/main" id="{EF9BD8D0-9885-4773-26BA-641DDA687CB9}"/>
              </a:ext>
            </a:extLst>
          </p:cNvPr>
          <p:cNvSpPr/>
          <p:nvPr/>
        </p:nvSpPr>
        <p:spPr>
          <a:xfrm>
            <a:off x="4906819" y="1640433"/>
            <a:ext cx="7310935" cy="3170099"/>
          </a:xfrm>
          <a:prstGeom prst="rect">
            <a:avLst/>
          </a:prstGeom>
          <a:solidFill>
            <a:srgbClr val="FFFF00">
              <a:alpha val="15000"/>
            </a:srgbClr>
          </a:solidFill>
          <a:effectLst>
            <a:softEdge rad="127000"/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4000" b="1" dirty="0">
                <a:ln w="19050">
                  <a:solidFill>
                    <a:schemeClr val="tx1"/>
                  </a:solidFill>
                  <a:prstDash val="solid"/>
                </a:ln>
                <a:solidFill>
                  <a:srgbClr val="3333FF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Fat Freddie CT" panose="02000504020000020004" pitchFamily="50" charset="0"/>
              </a:rPr>
              <a:t>Комп’ютерні презентації з розгалуженнями та гіперпосиланнями</a:t>
            </a:r>
          </a:p>
        </p:txBody>
      </p:sp>
      <p:sp>
        <p:nvSpPr>
          <p:cNvPr id="30" name="Прямокутник 29">
            <a:extLst>
              <a:ext uri="{FF2B5EF4-FFF2-40B4-BE49-F238E27FC236}">
                <a16:creationId xmlns:a16="http://schemas.microsoft.com/office/drawing/2014/main" id="{7C21D8BF-097F-6515-DE23-6AAC8F0716D7}"/>
              </a:ext>
            </a:extLst>
          </p:cNvPr>
          <p:cNvSpPr/>
          <p:nvPr/>
        </p:nvSpPr>
        <p:spPr>
          <a:xfrm>
            <a:off x="683021" y="2298979"/>
            <a:ext cx="2171192" cy="163121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>
                <a:gd name="adj" fmla="val 11183086"/>
              </a:avLst>
            </a:prstTxWarp>
            <a:spAutoFit/>
          </a:bodyPr>
          <a:lstStyle/>
          <a:p>
            <a:pPr algn="ctr"/>
            <a:r>
              <a:rPr lang="uk-UA" sz="6000" b="1" cap="none" spc="50" dirty="0">
                <a:ln w="9525" cmpd="sng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_Assuan" panose="02040904030706050204" pitchFamily="18" charset="-52"/>
              </a:rPr>
              <a:t>інформатика</a:t>
            </a:r>
          </a:p>
        </p:txBody>
      </p:sp>
      <p:grpSp>
        <p:nvGrpSpPr>
          <p:cNvPr id="16" name="Групувати 15">
            <a:extLst>
              <a:ext uri="{FF2B5EF4-FFF2-40B4-BE49-F238E27FC236}">
                <a16:creationId xmlns:a16="http://schemas.microsoft.com/office/drawing/2014/main" id="{A2BCDF86-6612-B70D-937B-2AA050F59D7B}"/>
              </a:ext>
            </a:extLst>
          </p:cNvPr>
          <p:cNvGrpSpPr/>
          <p:nvPr/>
        </p:nvGrpSpPr>
        <p:grpSpPr>
          <a:xfrm>
            <a:off x="5107806" y="5851620"/>
            <a:ext cx="7084194" cy="993904"/>
            <a:chOff x="6179420" y="5945347"/>
            <a:chExt cx="5988173" cy="936457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73CE0EC9-6176-8A86-A930-49A22AD46D52}"/>
                </a:ext>
              </a:extLst>
            </p:cNvPr>
            <p:cNvSpPr txBox="1"/>
            <p:nvPr/>
          </p:nvSpPr>
          <p:spPr>
            <a:xfrm>
              <a:off x="7002035" y="6183295"/>
              <a:ext cx="5165558" cy="376984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txBody>
            <a:bodyPr wrap="square">
              <a:spAutoFit/>
            </a:bodyPr>
            <a:lstStyle/>
            <a:p>
              <a:r>
                <a:rPr lang="uk-UA" sz="2000" b="1" dirty="0">
                  <a:solidFill>
                    <a:srgbClr val="FF0000"/>
                  </a:solidFill>
                  <a:hlinkClick r:id="rId7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  Підпишись на </a:t>
              </a:r>
              <a:r>
                <a:rPr lang="uk-UA" sz="2000" b="1" dirty="0" err="1">
                  <a:solidFill>
                    <a:srgbClr val="FF0000"/>
                  </a:solidFill>
                  <a:hlinkClick r:id="rId7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Ютуб</a:t>
              </a:r>
              <a:r>
                <a:rPr lang="uk-UA" sz="2000" b="1" dirty="0">
                  <a:solidFill>
                    <a:srgbClr val="FF0000"/>
                  </a:solidFill>
                  <a:hlinkClick r:id="rId7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-канал «Дистанційне навчання»</a:t>
              </a:r>
              <a:endParaRPr lang="uk-UA" sz="2000" b="1" dirty="0">
                <a:solidFill>
                  <a:srgbClr val="FF0000"/>
                </a:solidFill>
              </a:endParaRPr>
            </a:p>
          </p:txBody>
        </p:sp>
        <p:pic>
          <p:nvPicPr>
            <p:cNvPr id="19" name="Рисунок 18">
              <a:hlinkClick r:id="rId7"/>
              <a:extLst>
                <a:ext uri="{FF2B5EF4-FFF2-40B4-BE49-F238E27FC236}">
                  <a16:creationId xmlns:a16="http://schemas.microsoft.com/office/drawing/2014/main" id="{97ED6AB3-826B-93F2-0EB3-A8F0563429C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8563"/>
            <a:stretch/>
          </p:blipFill>
          <p:spPr>
            <a:xfrm>
              <a:off x="6179420" y="5945347"/>
              <a:ext cx="935653" cy="936457"/>
            </a:xfrm>
            <a:prstGeom prst="rect">
              <a:avLst/>
            </a:prstGeom>
            <a:effectLst>
              <a:glow rad="101600">
                <a:schemeClr val="accent4">
                  <a:satMod val="175000"/>
                  <a:alpha val="40000"/>
                </a:schemeClr>
              </a:glow>
            </a:effectLst>
          </p:spPr>
        </p:pic>
      </p:grp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BD34010-2DD3-FB8C-785D-E95833A90257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23411" t="29698" r="43402" b="55555"/>
          <a:stretch/>
        </p:blipFill>
        <p:spPr>
          <a:xfrm>
            <a:off x="1071155" y="0"/>
            <a:ext cx="4595245" cy="11485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" name="Рисунок 21">
            <a:hlinkClick r:id="rId11"/>
            <a:extLst>
              <a:ext uri="{FF2B5EF4-FFF2-40B4-BE49-F238E27FC236}">
                <a16:creationId xmlns:a16="http://schemas.microsoft.com/office/drawing/2014/main" id="{D7F0ABCB-2427-3A1D-D185-374BC757BEF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7891" y="5031991"/>
            <a:ext cx="2748792" cy="1072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6257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accel="60000" fill="hold" nodeType="after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7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8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5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1" presetID="2" presetClass="entr" presetSubtype="1" accel="54000" fill="hold" grpId="0" nodeType="afterEffect" p14:presetBounceEnd="5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4000">
                                          <p:cBhvr additive="base">
                                            <p:cTn id="23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4000">
                                          <p:cBhvr additive="base">
                                            <p:cTn id="24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26" presetID="8" presetClass="emph" presetSubtype="0" repeatCount="indefinite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27" dur="20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8" presetID="8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29" dur="5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0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2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500"/>
                                            <p:tgtEl>
                                              <p:spTgt spid="2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1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9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3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4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7" grpId="0"/>
          <p:bldP spid="24" grpId="0" animBg="1"/>
          <p:bldP spid="29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accel="6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5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1" presetID="2" presetClass="entr" presetSubtype="1" accel="54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26" presetID="8" presetClass="emph" presetSubtype="0" repeatCount="indefinite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27" dur="20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8" presetID="8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29" dur="5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0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2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500"/>
                                            <p:tgtEl>
                                              <p:spTgt spid="2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1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9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3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4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7" grpId="0"/>
          <p:bldP spid="24" grpId="0" animBg="1"/>
          <p:bldP spid="29" grpId="0" animBg="1"/>
        </p:bld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Групувати 17">
            <a:extLst>
              <a:ext uri="{FF2B5EF4-FFF2-40B4-BE49-F238E27FC236}">
                <a16:creationId xmlns:a16="http://schemas.microsoft.com/office/drawing/2014/main" id="{4B52D6C9-8EDC-6C02-E638-847781745552}"/>
              </a:ext>
            </a:extLst>
          </p:cNvPr>
          <p:cNvGrpSpPr/>
          <p:nvPr/>
        </p:nvGrpSpPr>
        <p:grpSpPr>
          <a:xfrm>
            <a:off x="97313" y="84556"/>
            <a:ext cx="11946641" cy="1015663"/>
            <a:chOff x="97313" y="84556"/>
            <a:chExt cx="11946641" cy="1015663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86A39558-3342-19B4-8AD6-BB8D312AF1BD}"/>
                </a:ext>
              </a:extLst>
            </p:cNvPr>
            <p:cNvSpPr txBox="1"/>
            <p:nvPr/>
          </p:nvSpPr>
          <p:spPr>
            <a:xfrm>
              <a:off x="97313" y="84556"/>
              <a:ext cx="11946641" cy="1015663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rgbClr val="7030A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r>
                <a:rPr lang="uk-UA" sz="2000" b="1" dirty="0"/>
                <a:t>Ви вже знаєте, що під час демонстрації комп’ютерної презентації слайди відображаються послідовно в порядку їх розміщення. Змінювати порядок показу слайдів можна, використовуючи елементи керування</a:t>
              </a:r>
            </a:p>
            <a:p>
              <a:r>
                <a:rPr lang="uk-UA" sz="2000" b="1" dirty="0"/>
                <a:t>                         , які з’являються під час демонстрації.</a:t>
              </a:r>
            </a:p>
          </p:txBody>
        </p:sp>
        <p:pic>
          <p:nvPicPr>
            <p:cNvPr id="15" name="Рисунок 14">
              <a:extLst>
                <a:ext uri="{FF2B5EF4-FFF2-40B4-BE49-F238E27FC236}">
                  <a16:creationId xmlns:a16="http://schemas.microsoft.com/office/drawing/2014/main" id="{6BA01188-BD2A-A349-8FBF-BEEA1E8B213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rcRect l="37916" t="39195" r="59511" b="56524"/>
            <a:stretch/>
          </p:blipFill>
          <p:spPr>
            <a:xfrm>
              <a:off x="702465" y="720841"/>
              <a:ext cx="405099" cy="379378"/>
            </a:xfrm>
            <a:prstGeom prst="rect">
              <a:avLst/>
            </a:prstGeom>
          </p:spPr>
        </p:pic>
        <p:pic>
          <p:nvPicPr>
            <p:cNvPr id="16" name="Рисунок 15">
              <a:extLst>
                <a:ext uri="{FF2B5EF4-FFF2-40B4-BE49-F238E27FC236}">
                  <a16:creationId xmlns:a16="http://schemas.microsoft.com/office/drawing/2014/main" id="{E6169C7A-22B7-5FD4-6FDB-67B52C7E8B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rcRect l="43592" t="39267" r="54081" b="56669"/>
            <a:stretch/>
          </p:blipFill>
          <p:spPr>
            <a:xfrm>
              <a:off x="1196444" y="719392"/>
              <a:ext cx="386153" cy="379379"/>
            </a:xfrm>
            <a:prstGeom prst="rect">
              <a:avLst/>
            </a:prstGeom>
          </p:spPr>
        </p:pic>
        <p:pic>
          <p:nvPicPr>
            <p:cNvPr id="17" name="Рисунок 16">
              <a:extLst>
                <a:ext uri="{FF2B5EF4-FFF2-40B4-BE49-F238E27FC236}">
                  <a16:creationId xmlns:a16="http://schemas.microsoft.com/office/drawing/2014/main" id="{0D2367DA-9A2E-7595-E3F2-02C4CB49467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rcRect l="34324" t="39179" r="63309" b="56596"/>
            <a:stretch/>
          </p:blipFill>
          <p:spPr>
            <a:xfrm>
              <a:off x="234206" y="719392"/>
              <a:ext cx="379379" cy="380827"/>
            </a:xfrm>
            <a:prstGeom prst="rect">
              <a:avLst/>
            </a:prstGeom>
          </p:spPr>
        </p:pic>
      </p:grp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E8B3A1A-B8A9-504F-AE15-7D59FB1642F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30357" t="32000" r="12071" b="10096"/>
          <a:stretch/>
        </p:blipFill>
        <p:spPr>
          <a:xfrm>
            <a:off x="1107564" y="1254035"/>
            <a:ext cx="9442899" cy="54048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0" name="Прямокутник 19">
            <a:extLst>
              <a:ext uri="{FF2B5EF4-FFF2-40B4-BE49-F238E27FC236}">
                <a16:creationId xmlns:a16="http://schemas.microsoft.com/office/drawing/2014/main" id="{BBBF913C-C949-EBC4-DF23-433D90C44A2B}"/>
              </a:ext>
            </a:extLst>
          </p:cNvPr>
          <p:cNvSpPr/>
          <p:nvPr/>
        </p:nvSpPr>
        <p:spPr>
          <a:xfrm>
            <a:off x="841907" y="6292464"/>
            <a:ext cx="1809807" cy="46368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1" name="Рисунок 10">
            <a:hlinkClick r:id="rId6"/>
            <a:extLst>
              <a:ext uri="{FF2B5EF4-FFF2-40B4-BE49-F238E27FC236}">
                <a16:creationId xmlns:a16="http://schemas.microsoft.com/office/drawing/2014/main" id="{1FB8CB3A-6C39-F30B-CBA8-DB44DAE7D03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5162" y="5785826"/>
            <a:ext cx="2748792" cy="1072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428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6A39558-3342-19B4-8AD6-BB8D312AF1BD}"/>
              </a:ext>
            </a:extLst>
          </p:cNvPr>
          <p:cNvSpPr txBox="1"/>
          <p:nvPr/>
        </p:nvSpPr>
        <p:spPr>
          <a:xfrm>
            <a:off x="97313" y="84556"/>
            <a:ext cx="11946641" cy="101566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7030A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uk-UA" sz="2000" b="1" dirty="0"/>
              <a:t>Ще більше можливостей з керування послідовністю показу слайдів комп’ютерної презентації можна отримати, використовуючи </a:t>
            </a:r>
            <a:r>
              <a:rPr lang="uk-UA" sz="2000" b="1" dirty="0">
                <a:solidFill>
                  <a:srgbClr val="FF0000"/>
                </a:solidFill>
              </a:rPr>
              <a:t>Гіперпосилання</a:t>
            </a:r>
            <a:r>
              <a:rPr lang="uk-UA" sz="2000" b="1" dirty="0"/>
              <a:t>.  Гіперпосилання в комп’ютерних презентаціях також можна використовувати для відкриття інших файлів або сайтів в Інтернеті.</a:t>
            </a:r>
          </a:p>
        </p:txBody>
      </p:sp>
      <p:pic>
        <p:nvPicPr>
          <p:cNvPr id="6" name="Рисунок 5">
            <a:hlinkClick r:id="rId2"/>
            <a:extLst>
              <a:ext uri="{FF2B5EF4-FFF2-40B4-BE49-F238E27FC236}">
                <a16:creationId xmlns:a16="http://schemas.microsoft.com/office/drawing/2014/main" id="{EB0E4DEC-414F-1BB3-FDAB-1DBC6A0165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85826"/>
            <a:ext cx="2748792" cy="1072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2595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6A39558-3342-19B4-8AD6-BB8D312AF1BD}"/>
              </a:ext>
            </a:extLst>
          </p:cNvPr>
          <p:cNvSpPr txBox="1"/>
          <p:nvPr/>
        </p:nvSpPr>
        <p:spPr>
          <a:xfrm>
            <a:off x="97313" y="84556"/>
            <a:ext cx="11946641" cy="70788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7030A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uk-UA" sz="2000" b="1" dirty="0"/>
              <a:t>Завдяки використанню на слайдах комп’ютерної презентації гіперпосилань у ній утворюються </a:t>
            </a:r>
            <a:r>
              <a:rPr lang="uk-UA" sz="2000" b="1" dirty="0" err="1">
                <a:solidFill>
                  <a:srgbClr val="FF0000"/>
                </a:solidFill>
              </a:rPr>
              <a:t>розгалу-ження</a:t>
            </a:r>
            <a:r>
              <a:rPr lang="uk-UA" sz="2000" b="1" dirty="0"/>
              <a:t>. Перегляньте приклад такої презентації.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A462120-034D-E6A6-338B-D39565D2FB6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26143" t="28065" r="8929" b="9333"/>
          <a:stretch/>
        </p:blipFill>
        <p:spPr>
          <a:xfrm>
            <a:off x="992776" y="1027611"/>
            <a:ext cx="10051672" cy="54515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>
            <a:hlinkClick r:id="rId4"/>
            <a:extLst>
              <a:ext uri="{FF2B5EF4-FFF2-40B4-BE49-F238E27FC236}">
                <a16:creationId xmlns:a16="http://schemas.microsoft.com/office/drawing/2014/main" id="{850AB13F-7B6E-B7E2-BE65-A0FCDA43A05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85826"/>
            <a:ext cx="2748792" cy="1072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6785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6A39558-3342-19B4-8AD6-BB8D312AF1BD}"/>
              </a:ext>
            </a:extLst>
          </p:cNvPr>
          <p:cNvSpPr txBox="1"/>
          <p:nvPr/>
        </p:nvSpPr>
        <p:spPr>
          <a:xfrm>
            <a:off x="97313" y="84556"/>
            <a:ext cx="11946641" cy="101566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7030A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uk-UA" sz="2000" b="1" dirty="0">
                <a:solidFill>
                  <a:srgbClr val="FF0000"/>
                </a:solidFill>
              </a:rPr>
              <a:t>Внутрішні гіперпосилання</a:t>
            </a:r>
            <a:r>
              <a:rPr lang="uk-UA" sz="2000" b="1" dirty="0"/>
              <a:t> призначені для переходів до певних слайдів цієї самої презентації. </a:t>
            </a:r>
            <a:r>
              <a:rPr lang="uk-UA" sz="2000" b="1" dirty="0">
                <a:solidFill>
                  <a:srgbClr val="FF0000"/>
                </a:solidFill>
              </a:rPr>
              <a:t>Зовнішні гіперпосилання</a:t>
            </a:r>
            <a:r>
              <a:rPr lang="uk-UA" sz="2000" b="1" dirty="0"/>
              <a:t> призначені для переходу на деяку </a:t>
            </a:r>
            <a:r>
              <a:rPr lang="uk-UA" sz="2000" b="1" dirty="0" err="1"/>
              <a:t>вебсторінку</a:t>
            </a:r>
            <a:r>
              <a:rPr lang="uk-UA" sz="2000" b="1" dirty="0"/>
              <a:t> в Інтернеті або відкриття деякого файлу, що зберігається на носіях даних.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59ACF02-9DDE-B16B-FC06-78891948668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27430" t="32000" r="10571" b="9969"/>
          <a:stretch/>
        </p:blipFill>
        <p:spPr>
          <a:xfrm>
            <a:off x="1607301" y="1517468"/>
            <a:ext cx="8977397" cy="47265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>
            <a:hlinkClick r:id="rId4"/>
            <a:extLst>
              <a:ext uri="{FF2B5EF4-FFF2-40B4-BE49-F238E27FC236}">
                <a16:creationId xmlns:a16="http://schemas.microsoft.com/office/drawing/2014/main" id="{D2092B3A-E3E9-41BA-5A03-8D1A3AA447D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85826"/>
            <a:ext cx="2748792" cy="1072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0375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Групувати 4">
            <a:extLst>
              <a:ext uri="{FF2B5EF4-FFF2-40B4-BE49-F238E27FC236}">
                <a16:creationId xmlns:a16="http://schemas.microsoft.com/office/drawing/2014/main" id="{A75F7605-7A02-DB6C-AC69-5F26C176995C}"/>
              </a:ext>
            </a:extLst>
          </p:cNvPr>
          <p:cNvGrpSpPr/>
          <p:nvPr/>
        </p:nvGrpSpPr>
        <p:grpSpPr>
          <a:xfrm>
            <a:off x="97313" y="84556"/>
            <a:ext cx="11946641" cy="1015663"/>
            <a:chOff x="97313" y="84556"/>
            <a:chExt cx="11946641" cy="1015663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86A39558-3342-19B4-8AD6-BB8D312AF1BD}"/>
                </a:ext>
              </a:extLst>
            </p:cNvPr>
            <p:cNvSpPr txBox="1"/>
            <p:nvPr/>
          </p:nvSpPr>
          <p:spPr>
            <a:xfrm>
              <a:off x="97313" y="84556"/>
              <a:ext cx="11946641" cy="1015663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rgbClr val="7030A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r>
                <a:rPr lang="uk-UA" sz="2000" b="1" dirty="0"/>
                <a:t>Фрагмент тексту на слайді, до якого додано гіперпосилання, виділяється кольором і підкреслюється. Під час демонстрації комп’ютерної презентації вказівник після наведення на текстовий або графічний об’єкт, до якого додано гіперпосилання, змінює свій вигляд на такий        .</a:t>
              </a:r>
            </a:p>
          </p:txBody>
        </p:sp>
        <p:pic>
          <p:nvPicPr>
            <p:cNvPr id="3" name="Рисунок 2">
              <a:extLst>
                <a:ext uri="{FF2B5EF4-FFF2-40B4-BE49-F238E27FC236}">
                  <a16:creationId xmlns:a16="http://schemas.microsoft.com/office/drawing/2014/main" id="{4F44F365-FDE3-2AA2-EB06-B01CF756530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rcRect l="38500" t="55746" r="59000" b="39048"/>
            <a:stretch/>
          </p:blipFill>
          <p:spPr>
            <a:xfrm>
              <a:off x="7132320" y="743167"/>
              <a:ext cx="304800" cy="357052"/>
            </a:xfrm>
            <a:prstGeom prst="rect">
              <a:avLst/>
            </a:prstGeom>
          </p:spPr>
        </p:pic>
      </p:grp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C139A52-D859-4C44-F059-AD46D1ACA40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28071" t="32000" r="10429" b="9714"/>
          <a:stretch/>
        </p:blipFill>
        <p:spPr>
          <a:xfrm>
            <a:off x="1645919" y="1211606"/>
            <a:ext cx="9848330" cy="52501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100" name="Picture 4" descr="Указатель рука клипарт (49 фото)">
            <a:extLst>
              <a:ext uri="{FF2B5EF4-FFF2-40B4-BE49-F238E27FC236}">
                <a16:creationId xmlns:a16="http://schemas.microsoft.com/office/drawing/2014/main" id="{7114244F-673B-CBAF-7112-88DDC1FE07D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46" r="59196" b="-944"/>
          <a:stretch/>
        </p:blipFill>
        <p:spPr bwMode="auto">
          <a:xfrm>
            <a:off x="4058195" y="4115514"/>
            <a:ext cx="574766" cy="735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>
            <a:hlinkClick r:id="rId7"/>
            <a:extLst>
              <a:ext uri="{FF2B5EF4-FFF2-40B4-BE49-F238E27FC236}">
                <a16:creationId xmlns:a16="http://schemas.microsoft.com/office/drawing/2014/main" id="{C6CF4064-5EED-1FF2-970D-841609E6327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85826"/>
            <a:ext cx="2748792" cy="1072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1925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6A39558-3342-19B4-8AD6-BB8D312AF1BD}"/>
              </a:ext>
            </a:extLst>
          </p:cNvPr>
          <p:cNvSpPr txBox="1"/>
          <p:nvPr/>
        </p:nvSpPr>
        <p:spPr>
          <a:xfrm>
            <a:off x="97313" y="84556"/>
            <a:ext cx="11946641" cy="132343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7030A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uk-UA" sz="2000" b="1" dirty="0"/>
              <a:t>Після вибору </a:t>
            </a:r>
            <a:r>
              <a:rPr lang="uk-UA" sz="2000" b="1" dirty="0">
                <a:solidFill>
                  <a:srgbClr val="FF0000"/>
                </a:solidFill>
              </a:rPr>
              <a:t>внутрішнього гіперпосилання </a:t>
            </a:r>
            <a:r>
              <a:rPr lang="uk-UA" sz="2000" b="1" dirty="0"/>
              <a:t>відкриється указаний слайд презентації. Після вибору </a:t>
            </a:r>
            <a:r>
              <a:rPr lang="uk-UA" sz="2000" b="1" dirty="0" err="1">
                <a:solidFill>
                  <a:srgbClr val="FF0000"/>
                </a:solidFill>
              </a:rPr>
              <a:t>зовніш</a:t>
            </a:r>
            <a:r>
              <a:rPr lang="uk-UA" sz="2000" b="1" dirty="0">
                <a:solidFill>
                  <a:srgbClr val="FF0000"/>
                </a:solidFill>
              </a:rPr>
              <a:t>-нього гіперпосилання </a:t>
            </a:r>
            <a:r>
              <a:rPr lang="uk-UA" sz="2000" b="1" dirty="0"/>
              <a:t>відкриється відповідна програма, а в ній відобразиться вміст потрібного файлу або відкриється </a:t>
            </a:r>
            <a:r>
              <a:rPr lang="uk-UA" sz="2000" b="1" dirty="0" err="1"/>
              <a:t>вебсторінка</a:t>
            </a:r>
            <a:r>
              <a:rPr lang="uk-UA" sz="2000" b="1" dirty="0"/>
              <a:t> з указаною </a:t>
            </a:r>
            <a:r>
              <a:rPr lang="uk-UA" sz="2000" b="1" dirty="0" err="1"/>
              <a:t>адресою</a:t>
            </a:r>
            <a:r>
              <a:rPr lang="uk-UA" sz="2000" b="1" dirty="0"/>
              <a:t>. Після перегляду файлу або </a:t>
            </a:r>
            <a:r>
              <a:rPr lang="uk-UA" sz="2000" b="1" dirty="0" err="1"/>
              <a:t>вебсторінки</a:t>
            </a:r>
            <a:r>
              <a:rPr lang="uk-UA" sz="2000" b="1" dirty="0"/>
              <a:t> та їх закриття буде продовжена демонстрація презентації з того самого слайда, на якому розміщено гіперпосилання.</a:t>
            </a:r>
          </a:p>
        </p:txBody>
      </p:sp>
      <p:pic>
        <p:nvPicPr>
          <p:cNvPr id="2" name="Мое видео545454">
            <a:hlinkClick r:id="" action="ppaction://media"/>
            <a:extLst>
              <a:ext uri="{FF2B5EF4-FFF2-40B4-BE49-F238E27FC236}">
                <a16:creationId xmlns:a16="http://schemas.microsoft.com/office/drawing/2014/main" id="{DC3E5927-4EAF-F00B-C35C-2A0A6ACD8C2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b="4454"/>
          <a:stretch/>
        </p:blipFill>
        <p:spPr>
          <a:xfrm>
            <a:off x="1357988" y="1515408"/>
            <a:ext cx="9657217" cy="519019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Рисунок 4">
            <a:hlinkClick r:id="rId5"/>
            <a:extLst>
              <a:ext uri="{FF2B5EF4-FFF2-40B4-BE49-F238E27FC236}">
                <a16:creationId xmlns:a16="http://schemas.microsoft.com/office/drawing/2014/main" id="{F99FF55F-C7EE-4531-9BB2-1257FF14AC2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85826"/>
            <a:ext cx="2748792" cy="1072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3770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2352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18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3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0B066674-80B8-4094-9E22-F2BD371FBD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6E0E0B7A-5D4D-429E-A748-54E5A8B9FD42}"/>
              </a:ext>
            </a:extLst>
          </p:cNvPr>
          <p:cNvGrpSpPr/>
          <p:nvPr/>
        </p:nvGrpSpPr>
        <p:grpSpPr>
          <a:xfrm>
            <a:off x="0" y="-49059"/>
            <a:ext cx="12192000" cy="6931152"/>
            <a:chOff x="0" y="0"/>
            <a:chExt cx="12192000" cy="6931152"/>
          </a:xfrm>
          <a:solidFill>
            <a:srgbClr val="0070C0"/>
          </a:solidFill>
        </p:grpSpPr>
        <p:pic>
          <p:nvPicPr>
            <p:cNvPr id="6" name="Рисунок 5">
              <a:extLst>
                <a:ext uri="{FF2B5EF4-FFF2-40B4-BE49-F238E27FC236}">
                  <a16:creationId xmlns:a16="http://schemas.microsoft.com/office/drawing/2014/main" id="{92B41D88-F0E3-4660-BE1E-9A3A66A36E5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6931152" cy="6931152"/>
            </a:xfrm>
            <a:prstGeom prst="rect">
              <a:avLst/>
            </a:prstGeom>
            <a:grpFill/>
          </p:spPr>
        </p:pic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F5953EA1-8FBB-4CE5-A0C3-83D77CC8AB4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60848" y="0"/>
              <a:ext cx="6931152" cy="6931152"/>
            </a:xfrm>
            <a:prstGeom prst="rect">
              <a:avLst/>
            </a:prstGeom>
            <a:grpFill/>
          </p:spPr>
        </p:pic>
      </p:grpSp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2240326C-01C0-41CC-9DAC-40AD3FAA5C5D}"/>
              </a:ext>
            </a:extLst>
          </p:cNvPr>
          <p:cNvGrpSpPr/>
          <p:nvPr/>
        </p:nvGrpSpPr>
        <p:grpSpPr>
          <a:xfrm>
            <a:off x="9178835" y="4068581"/>
            <a:ext cx="2862571" cy="2862571"/>
            <a:chOff x="9178835" y="4068581"/>
            <a:chExt cx="2862571" cy="2862571"/>
          </a:xfrm>
        </p:grpSpPr>
        <p:pic>
          <p:nvPicPr>
            <p:cNvPr id="1030" name="Picture 6" descr="Мальчик Пишет — стоковая векторная графика и другие изображения на тему  Писать - iStock">
              <a:extLst>
                <a:ext uri="{FF2B5EF4-FFF2-40B4-BE49-F238E27FC236}">
                  <a16:creationId xmlns:a16="http://schemas.microsoft.com/office/drawing/2014/main" id="{D7816BD2-E663-465A-8C48-D5C4B51352A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78835" y="4068581"/>
              <a:ext cx="2862571" cy="28625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6" name="Picture 2" descr="Як росіяни не вкрали Тризуб | Збруч">
              <a:extLst>
                <a:ext uri="{FF2B5EF4-FFF2-40B4-BE49-F238E27FC236}">
                  <a16:creationId xmlns:a16="http://schemas.microsoft.com/office/drawing/2014/main" id="{04216B73-CFC5-45F2-A449-D0E72E3EC3A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701" r="26027"/>
            <a:stretch/>
          </p:blipFill>
          <p:spPr bwMode="auto">
            <a:xfrm>
              <a:off x="10177507" y="6045994"/>
              <a:ext cx="261893" cy="2993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" name="Picture 2" descr="Ukraine Ukraine Flag GIF - Ukraine Ukraine Flag Ukrainian - Discover &amp;  Share GIFs">
            <a:extLst>
              <a:ext uri="{FF2B5EF4-FFF2-40B4-BE49-F238E27FC236}">
                <a16:creationId xmlns:a16="http://schemas.microsoft.com/office/drawing/2014/main" id="{58B772BC-209B-40E6-A328-517FAD4D3A8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clrChange>
              <a:clrFrom>
                <a:srgbClr val="FCFEFC"/>
              </a:clrFrom>
              <a:clrTo>
                <a:srgbClr val="FC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15017" y="5369285"/>
            <a:ext cx="826389" cy="826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8" name="Прямоугольник: скругленные углы 2">
            <a:extLst>
              <a:ext uri="{FF2B5EF4-FFF2-40B4-BE49-F238E27FC236}">
                <a16:creationId xmlns:a16="http://schemas.microsoft.com/office/drawing/2014/main" id="{9AF7DCA0-3D43-E5B6-1738-FF40B0F62292}"/>
              </a:ext>
            </a:extLst>
          </p:cNvPr>
          <p:cNvSpPr/>
          <p:nvPr/>
        </p:nvSpPr>
        <p:spPr>
          <a:xfrm>
            <a:off x="1829790" y="474251"/>
            <a:ext cx="8845864" cy="1168927"/>
          </a:xfrm>
          <a:prstGeom prst="roundRect">
            <a:avLst/>
          </a:prstGeom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/>
              <a:t>Повну презентацію дивіться у </a:t>
            </a:r>
            <a:r>
              <a:rPr lang="uk-UA" sz="3600" b="1" dirty="0" err="1"/>
              <a:t>відеоуроці</a:t>
            </a:r>
            <a:r>
              <a:rPr lang="uk-UA" sz="3600" b="1" dirty="0"/>
              <a:t>.</a:t>
            </a:r>
            <a:endParaRPr lang="ru-RU" sz="3600" b="1" dirty="0"/>
          </a:p>
        </p:txBody>
      </p:sp>
      <p:pic>
        <p:nvPicPr>
          <p:cNvPr id="89" name="Рисунок 88">
            <a:hlinkClick r:id="rId7"/>
            <a:extLst>
              <a:ext uri="{FF2B5EF4-FFF2-40B4-BE49-F238E27FC236}">
                <a16:creationId xmlns:a16="http://schemas.microsoft.com/office/drawing/2014/main" id="{5BA5E41B-3086-6C97-6D6E-9D3CA517358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4259" y="2289437"/>
            <a:ext cx="4783482" cy="1865811"/>
          </a:xfrm>
          <a:prstGeom prst="rect">
            <a:avLst/>
          </a:prstGeom>
        </p:spPr>
      </p:pic>
      <p:pic>
        <p:nvPicPr>
          <p:cNvPr id="87" name="Рисунок 86">
            <a:extLst>
              <a:ext uri="{FF2B5EF4-FFF2-40B4-BE49-F238E27FC236}">
                <a16:creationId xmlns:a16="http://schemas.microsoft.com/office/drawing/2014/main" id="{A8935F2D-25F5-DAAD-DD8A-486A6B46184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74497"/>
            <a:ext cx="4790804" cy="5748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4565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6668</TotalTime>
  <Words>235</Words>
  <Application>Microsoft Office PowerPoint</Application>
  <PresentationFormat>Широкий екран</PresentationFormat>
  <Paragraphs>14</Paragraphs>
  <Slides>8</Slides>
  <Notes>1</Notes>
  <HiddenSlides>0</HiddenSlides>
  <MMClips>1</MMClips>
  <ScaleCrop>false</ScaleCrop>
  <HeadingPairs>
    <vt:vector size="6" baseType="variant">
      <vt:variant>
        <vt:lpstr>Використані шрифти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8</vt:i4>
      </vt:variant>
    </vt:vector>
  </HeadingPairs>
  <TitlesOfParts>
    <vt:vector size="15" baseType="lpstr">
      <vt:lpstr>a_Assuan</vt:lpstr>
      <vt:lpstr>Arial</vt:lpstr>
      <vt:lpstr>Arial Black</vt:lpstr>
      <vt:lpstr>Calibri</vt:lpstr>
      <vt:lpstr>Calibri Light</vt:lpstr>
      <vt:lpstr>Fat Freddie CT</vt:lpstr>
      <vt:lpstr>Тема Office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User</dc:creator>
  <cp:lastModifiedBy>User</cp:lastModifiedBy>
  <cp:revision>839</cp:revision>
  <dcterms:created xsi:type="dcterms:W3CDTF">2023-03-17T21:15:50Z</dcterms:created>
  <dcterms:modified xsi:type="dcterms:W3CDTF">2026-01-13T20:22:59Z</dcterms:modified>
</cp:coreProperties>
</file>