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73" r:id="rId9"/>
    <p:sldId id="262" r:id="rId10"/>
    <p:sldId id="271" r:id="rId11"/>
    <p:sldId id="263" r:id="rId12"/>
    <p:sldId id="264" r:id="rId13"/>
    <p:sldId id="267" r:id="rId14"/>
    <p:sldId id="272" r:id="rId15"/>
    <p:sldId id="274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1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4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9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3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1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6A1D-1730-4DC9-9D0E-9C1B368E262F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B134-118A-478E-A76B-FD101E5A34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1054;&#1082;&#1089;&#1072;&#1085;&#1072;\&#1050;&#1072;&#1088;&#1090;&#1086;&#1090;&#1077;&#1082;&#1072;%20&#1087;&#1088;&#1077;&#1076;&#1084;&#1077;&#1090;&#1085;&#1080;&#1093;%20&#1082;&#1072;&#1088;&#1090;&#1080;&#1085;&#1086;&#1082;\&#1055;&#1088;&#1077;&#1079;&#1077;&#1085;&#1090;&#1072;&#1094;&#1080;&#1103;\1001%20-%20Alisa's%20Find.wma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file:///E:\&#1054;&#1082;&#1089;&#1072;&#1085;&#1072;\&#1050;&#1072;&#1088;&#1090;&#1086;&#1090;&#1077;&#1082;&#1072;%20&#1087;&#1088;&#1077;&#1076;&#1084;&#1077;&#1090;&#1085;&#1080;&#1093;%20&#1082;&#1072;&#1088;&#1090;&#1080;&#1085;&#1086;&#1082;\&#1055;&#1088;&#1077;&#1079;&#1077;&#1085;&#1090;&#1072;&#1094;&#1080;&#1103;\1001%20-%20Alisa's%20Find.wma" TargetMode="Externa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900" y="381000"/>
            <a:ext cx="9093200" cy="2425700"/>
          </a:xfrm>
        </p:spPr>
        <p:txBody>
          <a:bodyPr>
            <a:normAutofit/>
          </a:bodyPr>
          <a:lstStyle/>
          <a:p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1089212"/>
            <a:ext cx="11241741" cy="4168588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Повторення вивченого матеріалу.</a:t>
            </a:r>
          </a:p>
          <a:p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Лічба в межах 20.</a:t>
            </a:r>
          </a:p>
          <a:p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Розв'язування прикладів і задач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5" y="3587262"/>
            <a:ext cx="5996353" cy="31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0"/>
            <a:ext cx="11722100" cy="1409699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«Задач»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1825625"/>
            <a:ext cx="119741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Оля – 10 зірочок         ?з.  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Петрик – 7 зірочок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817708" y="1934308"/>
            <a:ext cx="668215" cy="2162907"/>
          </a:xfrm>
          <a:prstGeom prst="rightBrace">
            <a:avLst/>
          </a:prstGeom>
          <a:ln w="571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8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1389184"/>
            <a:ext cx="11922369" cy="5292969"/>
          </a:xfrm>
        </p:spPr>
        <p:txBody>
          <a:bodyPr>
            <a:normAutofit/>
          </a:bodyPr>
          <a:lstStyle/>
          <a:p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10 + 7 = 17 (з.)</a:t>
            </a:r>
          </a:p>
          <a:p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17 зірочок.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5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5846" y="1117600"/>
            <a:ext cx="12016154" cy="5565588"/>
          </a:xfrm>
        </p:spPr>
        <p:txBody>
          <a:bodyPr/>
          <a:lstStyle/>
          <a:p>
            <a:pPr marL="0" indent="0">
              <a:buNone/>
            </a:pPr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Оля – 10 зірочок              на </a:t>
            </a:r>
          </a:p>
          <a:p>
            <a:pPr marL="0" indent="0">
              <a:buNone/>
            </a:pPr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Петрик – 7 зірочок        ? з. </a:t>
            </a:r>
            <a:r>
              <a:rPr lang="uk-UA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10 – 7 = 3(з.)</a:t>
            </a:r>
          </a:p>
          <a:p>
            <a:pPr marL="0" indent="0">
              <a:buNone/>
            </a:pP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3 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зірочки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Дуга 3"/>
          <p:cNvSpPr/>
          <p:nvPr/>
        </p:nvSpPr>
        <p:spPr>
          <a:xfrm>
            <a:off x="8483600" y="1371600"/>
            <a:ext cx="698500" cy="1638300"/>
          </a:xfrm>
          <a:prstGeom prst="arc">
            <a:avLst>
              <a:gd name="adj1" fmla="val 16200000"/>
              <a:gd name="adj2" fmla="val 560394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7998" cy="12192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87499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«Прикладів»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867-729D-663C-C773-D480583B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2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11B69-87F7-B40D-22F5-19EF370BB899}"/>
              </a:ext>
            </a:extLst>
          </p:cNvPr>
          <p:cNvSpPr txBox="1"/>
          <p:nvPr/>
        </p:nvSpPr>
        <p:spPr>
          <a:xfrm>
            <a:off x="838200" y="777875"/>
            <a:ext cx="10515599" cy="49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варіант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+ 2 + 0 =12				12 – 2 – 3 =7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 + 4 – 1 =	14				16 - 6 + 5 =15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варіант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+ 3 = 13				        15 + 1= 15		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– 0 = 10				        5 - 2 = 3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9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для очей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577" y="1207844"/>
            <a:ext cx="2894135" cy="2221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19" y="685800"/>
            <a:ext cx="1611085" cy="1489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9" y="4038600"/>
            <a:ext cx="1711995" cy="1748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3" y="4343400"/>
            <a:ext cx="1711995" cy="1748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ђР»РµРєСЃР°РЅРґСЂ Р—Р°С†РµРїРёРЅ - Alisa's Find [ВсеСаундтреки.рф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02" y="685800"/>
            <a:ext cx="1527702" cy="1489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Alisa's Find [ВсеСаундтреки.рф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Alisa's Find [ВсеСаундтреки.рф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1001 - Alisa's Fi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Alisa's Find [ВсеСаундтреки.рф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50"/>
                            </p:stCondLst>
                            <p:childTnLst>
                              <p:par>
                                <p:cTn id="3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250"/>
                            </p:stCondLst>
                            <p:childTnLst>
                              <p:par>
                                <p:cTn id="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2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250"/>
                            </p:stCondLst>
                            <p:childTnLst>
                              <p:par>
                                <p:cTn id="4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-0.05601 C 0.047 -0.05601 0.10299 -4.81481E-6 0.10299 0.06899 C 0.10299 0.13797 0.047 0.19399 -0.02201 0.19399 C -0.09102 0.19399 -0.14701 0.13797 -0.14701 0.06899 C -0.14701 -4.81481E-6 -0.09102 -0.05601 -0.02201 -0.05601 Z " pathEditMode="relative" rAng="0" ptsTypes="AAAAA">
                                      <p:cBhvr>
                                        <p:cTn id="4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250"/>
                            </p:stCondLst>
                            <p:childTnLst>
                              <p:par>
                                <p:cTn id="5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7801 C 0.07565 -0.07801 0.13164 -0.02199 0.13164 0.04699 C 0.13164 0.11598 0.07565 0.17199 0.00664 0.17199 C -0.06237 0.17199 -0.11836 0.11598 -0.11836 0.04699 C -0.11836 -0.02199 -0.06237 -0.07801 0.00664 -0.07801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250"/>
                            </p:stCondLst>
                            <p:childTnLst>
                              <p:par>
                                <p:cTn id="5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3 -0.11459 C 0.03958 -0.11459 0.09557 -0.05857 0.09557 0.01041 C 0.09557 0.0794 0.03958 0.13541 -0.02943 0.13541 C -0.09844 0.13541 -0.15443 0.0794 -0.15443 0.01041 C -0.15443 -0.05857 -0.09844 -0.11459 -0.02943 -0.11459 Z " pathEditMode="relative" rAng="0" ptsTypes="AAAAA">
                                      <p:cBhvr>
                                        <p:cTn id="5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250"/>
                            </p:stCondLst>
                            <p:childTnLst>
                              <p:par>
                                <p:cTn id="56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7106 C 0.06901 -0.07106 0.125 0.0007 0.125 0.08936 C 0.125 0.17801 0.06901 0.25 1.25E-6 0.25 C -0.06901 0.25 -0.125 0.17801 -0.125 0.08936 C -0.125 0.0007 -0.06901 -0.07106 1.25E-6 -0.07106 Z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2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96296E-6 L 0.00364 0.42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25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4257 L 0.00299 0.0819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5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6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545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Молодці!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3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000738"/>
            <a:ext cx="9845431" cy="4857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98425"/>
            <a:ext cx="10515600" cy="20859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загадкової планети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будем мчатись на .....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8399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Дешифрувальник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94950"/>
              </p:ext>
            </p:extLst>
          </p:nvPr>
        </p:nvGraphicFramePr>
        <p:xfrm>
          <a:off x="838200" y="1168399"/>
          <a:ext cx="10515600" cy="2273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65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64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2199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«Капітанів»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3" y="-326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 «Капітанів»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1600" y="1292958"/>
            <a:ext cx="11926277" cy="55650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16   18     10    9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+ 5    </a:t>
            </a:r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>
              <a:buNone/>
            </a:pPr>
            <a:r>
              <a:rPr lang="uk-UA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3623" y="1464071"/>
            <a:ext cx="1125415" cy="103590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&lt;</a:t>
            </a:r>
            <a:endParaRPr lang="ru-RU" sz="11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69724" y="3162301"/>
            <a:ext cx="1125415" cy="11810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/>
              <a:t>&lt;</a:t>
            </a:r>
            <a:endParaRPr lang="ru-RU" sz="16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54745" y="1464071"/>
            <a:ext cx="1125415" cy="103590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8362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993900"/>
            <a:ext cx="12103099" cy="3111500"/>
          </a:xfrm>
          <a:noFill/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«Додавання, віднімання»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2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25D2-1F82-AE65-0DCD-EDD56AF0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155531F5-FD3B-6C0A-C9A5-D161CA04D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17391"/>
              </p:ext>
            </p:extLst>
          </p:nvPr>
        </p:nvGraphicFramePr>
        <p:xfrm>
          <a:off x="1815353" y="1196788"/>
          <a:ext cx="8955741" cy="4921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1555">
                  <a:extLst>
                    <a:ext uri="{9D8B030D-6E8A-4147-A177-3AD203B41FA5}">
                      <a16:colId xmlns:a16="http://schemas.microsoft.com/office/drawing/2014/main" val="1338083669"/>
                    </a:ext>
                  </a:extLst>
                </a:gridCol>
                <a:gridCol w="4324186">
                  <a:extLst>
                    <a:ext uri="{9D8B030D-6E8A-4147-A177-3AD203B41FA5}">
                      <a16:colId xmlns:a16="http://schemas.microsoft.com/office/drawing/2014/main" val="2186179359"/>
                    </a:ext>
                  </a:extLst>
                </a:gridCol>
              </a:tblGrid>
              <a:tr h="984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Знайти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340911"/>
                  </a:ext>
                </a:extLst>
              </a:tr>
              <a:tr h="984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Суму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і 1</a:t>
                      </a:r>
                      <a:endParaRPr lang="uk-UA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164411"/>
                  </a:ext>
                </a:extLst>
              </a:tr>
              <a:tr h="984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Різницю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і 2</a:t>
                      </a:r>
                      <a:endParaRPr lang="uk-UA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555205"/>
                  </a:ext>
                </a:extLst>
              </a:tr>
              <a:tr h="984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Суму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і 4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452777"/>
                  </a:ext>
                </a:extLst>
              </a:tr>
              <a:tr h="984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3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Різницю</a:t>
                      </a:r>
                      <a:endParaRPr lang="uk-UA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і 4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57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6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231</Words>
  <Application>Microsoft Office PowerPoint</Application>
  <PresentationFormat>Широкий екран</PresentationFormat>
  <Paragraphs>55</Paragraphs>
  <Slides>18</Slides>
  <Notes>0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</vt:lpstr>
      <vt:lpstr>Загадка До загадкової планети Ми будем мчатись на .....</vt:lpstr>
      <vt:lpstr>Презентація PowerPoint</vt:lpstr>
      <vt:lpstr>Гра «Дешифрувальник</vt:lpstr>
      <vt:lpstr>Планета «Капітанів»</vt:lpstr>
      <vt:lpstr>Планета  «Капітанів»</vt:lpstr>
      <vt:lpstr>Планета «Додавання, віднімання»</vt:lpstr>
      <vt:lpstr>Презентація PowerPoint</vt:lpstr>
      <vt:lpstr>Фізкультхвилинка</vt:lpstr>
      <vt:lpstr>Планета «Задач»</vt:lpstr>
      <vt:lpstr>Задача</vt:lpstr>
      <vt:lpstr>Презентація PowerPoint</vt:lpstr>
      <vt:lpstr>Презентація PowerPoint</vt:lpstr>
      <vt:lpstr>  Планета «Прикладів»</vt:lpstr>
      <vt:lpstr>Презентація PowerPoint</vt:lpstr>
      <vt:lpstr>Гімнастика для очей</vt:lpstr>
      <vt:lpstr>Презентація PowerPoint</vt:lpstr>
      <vt:lpstr>Молодці!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математики  у 1 класі</dc:title>
  <dc:creator>Павел Вельгус</dc:creator>
  <cp:lastModifiedBy>Павел Вельгус</cp:lastModifiedBy>
  <cp:revision>31</cp:revision>
  <dcterms:created xsi:type="dcterms:W3CDTF">2015-03-01T13:40:39Z</dcterms:created>
  <dcterms:modified xsi:type="dcterms:W3CDTF">2026-01-20T18:48:46Z</dcterms:modified>
</cp:coreProperties>
</file>