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97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4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0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80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7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09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674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44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2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BFD6C-5F87-4A35-9DCE-ABD4ADB9985B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6FAD7-2374-450C-8C6B-AE9A68AC043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66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000" y="152401"/>
            <a:ext cx="11899900" cy="1958788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«Прикметники, близькі і протилежні за значенням. Уживання прикметників у прямому і переносному значеннях»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48100" y="3602038"/>
            <a:ext cx="4762500" cy="29765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2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5100"/>
            <a:ext cx="12496800" cy="3975099"/>
          </a:xfrm>
        </p:spPr>
        <p:txBody>
          <a:bodyPr>
            <a:noAutofit/>
          </a:bodyPr>
          <a:lstStyle/>
          <a:p>
            <a:r>
              <a:rPr lang="uk-UA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Ж  А   Н   И   Н   І   К</a:t>
            </a:r>
            <a:br>
              <a:rPr lang="uk-UA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1   4   8    2     5    6   3   7 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700" y="4089400"/>
            <a:ext cx="11874500" cy="231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СНІЖИНКА</a:t>
            </a:r>
            <a:endParaRPr lang="ru-RU" sz="1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9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7612" y="1974850"/>
            <a:ext cx="5894388" cy="4052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22" y="1724819"/>
            <a:ext cx="554369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152400"/>
            <a:ext cx="6096000" cy="5727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125"/>
            <a:ext cx="5829300" cy="6213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04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100" y="1690688"/>
            <a:ext cx="5854700" cy="414143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1400" y="1690688"/>
            <a:ext cx="5892800" cy="41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49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4325"/>
            <a:ext cx="12192000" cy="5756275"/>
          </a:xfrm>
        </p:spPr>
        <p:txBody>
          <a:bodyPr>
            <a:noAutofit/>
          </a:bodyPr>
          <a:lstStyle/>
          <a:p>
            <a:pPr algn="just"/>
            <a:r>
              <a:rPr lang="uk-UA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Хлопчики і дівчатка з цікавістю слухали казки (старенької</a:t>
            </a:r>
            <a:r>
              <a:rPr lang="uk-UA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, давньої) </a:t>
            </a:r>
            <a:r>
              <a:rPr lang="uk-UA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бабусі.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27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090400" cy="5934075"/>
          </a:xfrm>
        </p:spPr>
        <p:txBody>
          <a:bodyPr>
            <a:noAutofit/>
          </a:bodyPr>
          <a:lstStyle/>
          <a:p>
            <a:pPr algn="just"/>
            <a:r>
              <a:rPr lang="uk-UA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весело танцю-вали навколо (</a:t>
            </a:r>
            <a:r>
              <a:rPr lang="uk-UA" sz="10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</a:t>
            </a:r>
            <a:r>
              <a:rPr lang="uk-UA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-сивої, вродливої) ялинки.</a:t>
            </a:r>
            <a:endParaRPr lang="ru-RU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752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63</Words>
  <Application>Microsoft Office PowerPoint</Application>
  <PresentationFormat>Широкий екран</PresentationFormat>
  <Paragraphs>5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Тема: «Прикметники, близькі і протилежні за значенням. Уживання прикметників у прямому і переносному значеннях»</vt:lpstr>
      <vt:lpstr>С  Ж  А   Н   И   Н   І   К  1   4   8    2     5    6   3   7 </vt:lpstr>
      <vt:lpstr>Презентація PowerPoint</vt:lpstr>
      <vt:lpstr>Презентація PowerPoint</vt:lpstr>
      <vt:lpstr>Презентація PowerPoint</vt:lpstr>
      <vt:lpstr>Хлопчики і дівчатка з цікавістю слухали казки (старенької, давньої) бабусі.</vt:lpstr>
      <vt:lpstr>Діти весело танцю-вали навколо (кра-сивої, вродливої) ялинки.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«Прикметники, близькі і протилежні за значенням. Уживання прикметників у прямому і переносному значеннях»</dc:title>
  <dc:creator>Павел Вельгус</dc:creator>
  <cp:lastModifiedBy>Павел Вельгус</cp:lastModifiedBy>
  <cp:revision>7</cp:revision>
  <dcterms:created xsi:type="dcterms:W3CDTF">2016-02-13T04:49:17Z</dcterms:created>
  <dcterms:modified xsi:type="dcterms:W3CDTF">2026-01-18T09:56:08Z</dcterms:modified>
</cp:coreProperties>
</file>