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1164E8E-AA6E-4899-BEA4-28EBFFB7847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B2B3-0321-4ABA-BE6C-C2DF1733DEF2}" type="slidenum">
              <a:rPr lang="en-US" smtClean="0"/>
              <a:t>‹№›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490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4E8E-AA6E-4899-BEA4-28EBFFB7847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B2B3-0321-4ABA-BE6C-C2DF1733DEF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6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4E8E-AA6E-4899-BEA4-28EBFFB7847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B2B3-0321-4ABA-BE6C-C2DF1733DEF2}" type="slidenum">
              <a:rPr lang="en-US" smtClean="0"/>
              <a:t>‹№›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46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4E8E-AA6E-4899-BEA4-28EBFFB7847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B2B3-0321-4ABA-BE6C-C2DF1733DEF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8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4E8E-AA6E-4899-BEA4-28EBFFB7847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B2B3-0321-4ABA-BE6C-C2DF1733DEF2}" type="slidenum">
              <a:rPr lang="en-US" smtClean="0"/>
              <a:t>‹№›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346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4E8E-AA6E-4899-BEA4-28EBFFB7847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B2B3-0321-4ABA-BE6C-C2DF1733DEF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3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4E8E-AA6E-4899-BEA4-28EBFFB7847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B2B3-0321-4ABA-BE6C-C2DF1733DEF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3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4E8E-AA6E-4899-BEA4-28EBFFB7847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B2B3-0321-4ABA-BE6C-C2DF1733DEF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5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4E8E-AA6E-4899-BEA4-28EBFFB7847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B2B3-0321-4ABA-BE6C-C2DF1733DEF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1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4E8E-AA6E-4899-BEA4-28EBFFB7847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B2B3-0321-4ABA-BE6C-C2DF1733DEF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5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4E8E-AA6E-4899-BEA4-28EBFFB7847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B2B3-0321-4ABA-BE6C-C2DF1733DEF2}" type="slidenum">
              <a:rPr lang="en-US" smtClean="0"/>
              <a:t>‹№›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52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164E8E-AA6E-4899-BEA4-28EBFFB7847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9E8B2B3-0321-4ABA-BE6C-C2DF1733DEF2}" type="slidenum">
              <a:rPr lang="en-US" smtClean="0"/>
              <a:t>‹№›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020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6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3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54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7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7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20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72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нтеграл">
  <a:themeElements>
    <a:clrScheme name="Інтеграл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І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І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</TotalTime>
  <Words>0</Words>
  <Application>Microsoft Office PowerPoint</Application>
  <PresentationFormat>Широкий екран</PresentationFormat>
  <Paragraphs>0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2" baseType="lpstr">
      <vt:lpstr>Calibri</vt:lpstr>
      <vt:lpstr>Tw Cen MT</vt:lpstr>
      <vt:lpstr>Tw Cen MT Condensed</vt:lpstr>
      <vt:lpstr>Wingdings 3</vt:lpstr>
      <vt:lpstr>Інтеграл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user_pc</dc:creator>
  <cp:lastModifiedBy>user_pc</cp:lastModifiedBy>
  <cp:revision>3</cp:revision>
  <dcterms:created xsi:type="dcterms:W3CDTF">2026-01-05T06:17:24Z</dcterms:created>
  <dcterms:modified xsi:type="dcterms:W3CDTF">2026-01-05T06:43:54Z</dcterms:modified>
</cp:coreProperties>
</file>