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7B61-FEF0-487D-8019-E7DA310F04A3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561-3579-4209-AE3C-7335CC85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7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7B61-FEF0-487D-8019-E7DA310F04A3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561-3579-4209-AE3C-7335CC85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7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7B61-FEF0-487D-8019-E7DA310F04A3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561-3579-4209-AE3C-7335CC85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0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7B61-FEF0-487D-8019-E7DA310F04A3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561-3579-4209-AE3C-7335CC85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4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7B61-FEF0-487D-8019-E7DA310F04A3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561-3579-4209-AE3C-7335CC85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6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7B61-FEF0-487D-8019-E7DA310F04A3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561-3579-4209-AE3C-7335CC85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9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7B61-FEF0-487D-8019-E7DA310F04A3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561-3579-4209-AE3C-7335CC85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9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7B61-FEF0-487D-8019-E7DA310F04A3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561-3579-4209-AE3C-7335CC85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8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7B61-FEF0-487D-8019-E7DA310F04A3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561-3579-4209-AE3C-7335CC85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8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7B61-FEF0-487D-8019-E7DA310F04A3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561-3579-4209-AE3C-7335CC85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5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7B61-FEF0-487D-8019-E7DA310F04A3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561-3579-4209-AE3C-7335CC85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7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67B61-FEF0-487D-8019-E7DA310F04A3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47561-3579-4209-AE3C-7335CC85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24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6835" y="1939636"/>
            <a:ext cx="73983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Дидактична гра </a:t>
            </a:r>
          </a:p>
          <a:p>
            <a:pPr algn="ctr"/>
            <a:r>
              <a:rPr lang="uk-UA" sz="4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«На яку фігуру схожий предмет?»</a:t>
            </a:r>
            <a:endParaRPr lang="en-US" sz="4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24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7201" y="443345"/>
            <a:ext cx="3255818" cy="5902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8859982" y="609599"/>
            <a:ext cx="1690255" cy="16348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8728364" y="2313998"/>
            <a:ext cx="1960418" cy="185650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8825346" y="4405890"/>
            <a:ext cx="1787236" cy="17041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6690E7-C0C1-4CCC-8202-3858B28A9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4" b="99550" l="3084" r="99119">
                        <a14:foregroundMark x1="5727" y1="44595" x2="5727" y2="44595"/>
                        <a14:foregroundMark x1="3084" y1="47297" x2="3084" y2="47297"/>
                        <a14:foregroundMark x1="94273" y1="44144" x2="94273" y2="44144"/>
                        <a14:foregroundMark x1="99559" y1="52703" x2="99559" y2="52703"/>
                        <a14:foregroundMark x1="55947" y1="93694" x2="55947" y2="93694"/>
                        <a14:foregroundMark x1="46696" y1="99550" x2="46696" y2="99550"/>
                        <a14:foregroundMark x1="53744" y1="9009" x2="53744" y2="9009"/>
                        <a14:foregroundMark x1="39648" y1="3604" x2="39648" y2="3604"/>
                        <a14:foregroundMark x1="25551" y1="4955" x2="25551" y2="4955"/>
                        <a14:foregroundMark x1="85463" y1="12162" x2="85463" y2="12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4265" y="1025235"/>
            <a:ext cx="3711644" cy="3629892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1891544">
            <a:off x="4982246" y="3415160"/>
            <a:ext cx="3925255" cy="123148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24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6" b="94585" l="10000" r="90000">
                        <a14:foregroundMark x1="57889" y1="73827" x2="57889" y2="73827"/>
                        <a14:foregroundMark x1="53889" y1="75632" x2="53889" y2="75632"/>
                        <a14:foregroundMark x1="56444" y1="77256" x2="56444" y2="77256"/>
                        <a14:foregroundMark x1="56444" y1="75271" x2="56444" y2="75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846324"/>
            <a:ext cx="7056623" cy="43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24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76" y="1559054"/>
            <a:ext cx="3877244" cy="36988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7201" y="443345"/>
            <a:ext cx="3255818" cy="5902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8859982" y="609599"/>
            <a:ext cx="1690255" cy="16348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8728364" y="2313998"/>
            <a:ext cx="1960418" cy="185650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8825346" y="4405890"/>
            <a:ext cx="1787236" cy="17041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Стрелка вправо 10"/>
          <p:cNvSpPr/>
          <p:nvPr/>
        </p:nvSpPr>
        <p:spPr>
          <a:xfrm rot="1306718">
            <a:off x="4879387" y="4084169"/>
            <a:ext cx="3925255" cy="123148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5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5"/>
            <a:ext cx="12191999" cy="68724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7201" y="443345"/>
            <a:ext cx="3255818" cy="5902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8859982" y="609599"/>
            <a:ext cx="1690255" cy="16348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8728364" y="2313998"/>
            <a:ext cx="1960418" cy="185650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8825346" y="4405890"/>
            <a:ext cx="1787236" cy="17041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4" y="512617"/>
            <a:ext cx="5430425" cy="5403273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20115208">
            <a:off x="4994459" y="1941239"/>
            <a:ext cx="3925255" cy="123148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8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24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7201" y="443345"/>
            <a:ext cx="3255818" cy="5902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8859982" y="609599"/>
            <a:ext cx="1690255" cy="16348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8728364" y="2313998"/>
            <a:ext cx="1960418" cy="185650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8825346" y="4405890"/>
            <a:ext cx="1787236" cy="17041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49" b="98180" l="7745" r="93614">
                        <a14:foregroundMark x1="50679" y1="6370" x2="50679" y2="6370"/>
                        <a14:foregroundMark x1="50679" y1="4449" x2="50679" y2="4449"/>
                        <a14:foregroundMark x1="7745" y1="87058" x2="7745" y2="87058"/>
                        <a14:foregroundMark x1="25679" y1="92012" x2="25679" y2="92012"/>
                        <a14:foregroundMark x1="58152" y1="98180" x2="58152" y2="98180"/>
                        <a14:foregroundMark x1="93614" y1="80789" x2="93614" y2="80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46" y="1072058"/>
            <a:ext cx="3115079" cy="4185886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4530436" y="2738974"/>
            <a:ext cx="4347547" cy="123148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8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24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7201" y="443345"/>
            <a:ext cx="3255818" cy="5902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8859982" y="609599"/>
            <a:ext cx="1690255" cy="16348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8724900" y="2396908"/>
            <a:ext cx="1960418" cy="185650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8825346" y="4405890"/>
            <a:ext cx="1787236" cy="17041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0" r="100000">
                        <a14:foregroundMark x1="25333" y1="10222" x2="25333" y2="10222"/>
                        <a14:foregroundMark x1="45778" y1="9778" x2="45778" y2="9778"/>
                        <a14:foregroundMark x1="63111" y1="13778" x2="63111" y2="13778"/>
                        <a14:foregroundMark x1="77333" y1="19556" x2="77333" y2="19556"/>
                        <a14:foregroundMark x1="87556" y1="32000" x2="87556" y2="32000"/>
                        <a14:foregroundMark x1="88889" y1="49333" x2="88889" y2="49333"/>
                        <a14:foregroundMark x1="88889" y1="69778" x2="88889" y2="69778"/>
                        <a14:foregroundMark x1="79111" y1="79556" x2="79111" y2="79556"/>
                        <a14:foregroundMark x1="66222" y1="90667" x2="66222" y2="90667"/>
                        <a14:foregroundMark x1="49778" y1="87556" x2="49778" y2="87556"/>
                        <a14:foregroundMark x1="37778" y1="86667" x2="37778" y2="86667"/>
                        <a14:foregroundMark x1="28889" y1="76889" x2="28889" y2="76889"/>
                        <a14:foregroundMark x1="15556" y1="73333" x2="15556" y2="73333"/>
                        <a14:foregroundMark x1="15556" y1="56000" x2="15556" y2="56000"/>
                        <a14:foregroundMark x1="12444" y1="38222" x2="12444" y2="38222"/>
                        <a14:foregroundMark x1="18667" y1="25333" x2="18667" y2="25333"/>
                        <a14:foregroundMark x1="94222" y1="48444" x2="94222" y2="48444"/>
                        <a14:foregroundMark x1="94222" y1="48000" x2="94222" y2="48000"/>
                        <a14:foregroundMark x1="7556" y1="55111" x2="7556" y2="55111"/>
                        <a14:foregroundMark x1="7111" y1="57333" x2="7111" y2="5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9" y="1018311"/>
            <a:ext cx="4294908" cy="4294908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845871">
            <a:off x="4987419" y="3901204"/>
            <a:ext cx="3925255" cy="123148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24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7201" y="443345"/>
            <a:ext cx="3255818" cy="5902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8859982" y="609599"/>
            <a:ext cx="1690255" cy="16348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8728364" y="2313998"/>
            <a:ext cx="1960418" cy="1856509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8825346" y="4405890"/>
            <a:ext cx="1787236" cy="17041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36" y="803798"/>
            <a:ext cx="4534764" cy="4454146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20115208">
            <a:off x="5614912" y="1785251"/>
            <a:ext cx="3548643" cy="123148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7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55"/>
            <a:ext cx="12191999" cy="68724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7201" y="443345"/>
            <a:ext cx="3255818" cy="5902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8859982" y="609599"/>
            <a:ext cx="1690255" cy="16348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8728364" y="2313998"/>
            <a:ext cx="1960418" cy="185650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8825346" y="4405890"/>
            <a:ext cx="1787236" cy="17041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935109"/>
            <a:ext cx="4918508" cy="491850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4585855" y="2778621"/>
            <a:ext cx="4433453" cy="123148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9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24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7201" y="443345"/>
            <a:ext cx="3255818" cy="5902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8859982" y="609599"/>
            <a:ext cx="1690255" cy="16348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8728364" y="2313998"/>
            <a:ext cx="1960418" cy="185650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8825346" y="4405890"/>
            <a:ext cx="1787236" cy="17041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78" b="94180" l="10000" r="92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7" y="824490"/>
            <a:ext cx="4984704" cy="4433454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20115208">
            <a:off x="4824285" y="1978571"/>
            <a:ext cx="4103620" cy="123148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1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24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7201" y="443345"/>
            <a:ext cx="3255818" cy="5902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8859982" y="609599"/>
            <a:ext cx="1690255" cy="16348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8728364" y="2313998"/>
            <a:ext cx="1960418" cy="185650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8825346" y="4405890"/>
            <a:ext cx="1787236" cy="17041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75" y="1351584"/>
            <a:ext cx="4820689" cy="3705905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4934727" y="2440976"/>
            <a:ext cx="3925255" cy="123148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5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5</cp:revision>
  <dcterms:created xsi:type="dcterms:W3CDTF">2025-12-20T12:58:38Z</dcterms:created>
  <dcterms:modified xsi:type="dcterms:W3CDTF">2026-01-09T16:50:22Z</dcterms:modified>
</cp:coreProperties>
</file>