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2B4E6-EB60-418D-B3F4-02AD75CBEF5E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01351-D8D0-4DF3-BCDD-D04C8C4AE1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328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01351-D8D0-4DF3-BCDD-D04C8C4AE16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079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01351-D8D0-4DF3-BCDD-D04C8C4AE16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016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055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803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06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495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518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488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25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1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314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439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60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BB9D6-2BE2-4E4B-8DA0-698CD71770E1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5E9B7-D031-41B0-943B-72BBF781E9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796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51"/>
            <a:ext cx="12192000" cy="56841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3622" y="3212757"/>
            <a:ext cx="4654378" cy="453082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7356389" y="5519351"/>
            <a:ext cx="4835610" cy="1338648"/>
          </a:xfrm>
        </p:spPr>
        <p:txBody>
          <a:bodyPr>
            <a:normAutofit fontScale="925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Підготувала вчитель початкових класів </a:t>
            </a:r>
            <a:r>
              <a:rPr lang="uk-UA" dirty="0" err="1" smtClean="0">
                <a:solidFill>
                  <a:srgbClr val="C00000"/>
                </a:solidFill>
              </a:rPr>
              <a:t>Литовсько</a:t>
            </a:r>
            <a:r>
              <a:rPr lang="uk-UA" dirty="0" smtClean="0">
                <a:solidFill>
                  <a:srgbClr val="C00000"/>
                </a:solidFill>
              </a:rPr>
              <a:t>-українського ліцею №1 </a:t>
            </a:r>
            <a:endParaRPr lang="uk-UA" dirty="0" smtClean="0">
              <a:solidFill>
                <a:srgbClr val="C00000"/>
              </a:solidFill>
            </a:endParaRPr>
          </a:p>
          <a:p>
            <a:r>
              <a:rPr lang="uk-UA" dirty="0" smtClean="0">
                <a:solidFill>
                  <a:srgbClr val="C00000"/>
                </a:solidFill>
              </a:rPr>
              <a:t>Людмила </a:t>
            </a:r>
            <a:r>
              <a:rPr lang="uk-UA" dirty="0" smtClean="0">
                <a:solidFill>
                  <a:srgbClr val="C00000"/>
                </a:solidFill>
              </a:rPr>
              <a:t>Сироїд</a:t>
            </a:r>
            <a:endParaRPr lang="uk-U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0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1700" y="0"/>
            <a:ext cx="62103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902"/>
            <a:ext cx="5981700" cy="69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4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189"/>
            <a:ext cx="12192000" cy="69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664" y="365125"/>
            <a:ext cx="9893643" cy="64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5" y="-164758"/>
            <a:ext cx="12134335" cy="70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5"/>
            <a:ext cx="12192000" cy="683328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157" y="2496066"/>
            <a:ext cx="3797643" cy="44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4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79"/>
            <a:ext cx="12192000" cy="67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8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12</Words>
  <Application>Microsoft Office PowerPoint</Application>
  <PresentationFormat>Широкий екран</PresentationFormat>
  <Paragraphs>4</Paragraphs>
  <Slides>23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UNICEF</dc:creator>
  <cp:lastModifiedBy>UNICEF</cp:lastModifiedBy>
  <cp:revision>12</cp:revision>
  <dcterms:created xsi:type="dcterms:W3CDTF">2025-11-12T03:00:13Z</dcterms:created>
  <dcterms:modified xsi:type="dcterms:W3CDTF">2025-11-12T20:58:25Z</dcterms:modified>
</cp:coreProperties>
</file>