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59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BA49-6661-412A-9C39-424EA8FC372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803A-B7D3-4AE0-98ED-4D97116E9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1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BA49-6661-412A-9C39-424EA8FC372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803A-B7D3-4AE0-98ED-4D97116E9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7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BA49-6661-412A-9C39-424EA8FC372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803A-B7D3-4AE0-98ED-4D97116E9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0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BA49-6661-412A-9C39-424EA8FC372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803A-B7D3-4AE0-98ED-4D97116E9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7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BA49-6661-412A-9C39-424EA8FC372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803A-B7D3-4AE0-98ED-4D97116E9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3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BA49-6661-412A-9C39-424EA8FC372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803A-B7D3-4AE0-98ED-4D97116E9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8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BA49-6661-412A-9C39-424EA8FC372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803A-B7D3-4AE0-98ED-4D97116E9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3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BA49-6661-412A-9C39-424EA8FC372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803A-B7D3-4AE0-98ED-4D97116E9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BA49-6661-412A-9C39-424EA8FC372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803A-B7D3-4AE0-98ED-4D97116E9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8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BA49-6661-412A-9C39-424EA8FC372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803A-B7D3-4AE0-98ED-4D97116E9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BA49-6661-412A-9C39-424EA8FC372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803A-B7D3-4AE0-98ED-4D97116E9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5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7BA49-6661-412A-9C39-424EA8FC372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1803A-B7D3-4AE0-98ED-4D97116E9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4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12" Type="http://schemas.microsoft.com/office/2007/relationships/hdphoto" Target="../media/hdphoto20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25.png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microsoft.com/office/2007/relationships/hdphoto" Target="../media/hdphoto7.wdp"/><Relationship Id="rId12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3.wdp"/><Relationship Id="rId5" Type="http://schemas.microsoft.com/office/2007/relationships/hdphoto" Target="../media/hdphoto6.wdp"/><Relationship Id="rId15" Type="http://schemas.microsoft.com/office/2007/relationships/hdphoto" Target="../media/hdphoto4.wdp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microsoft.com/office/2007/relationships/hdphoto" Target="../media/hdphoto2.wdp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jpe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7.png"/><Relationship Id="rId5" Type="http://schemas.openxmlformats.org/officeDocument/2006/relationships/image" Target="../media/image13.png"/><Relationship Id="rId1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8.wdp"/><Relationship Id="rId9" Type="http://schemas.openxmlformats.org/officeDocument/2006/relationships/image" Target="../media/image8.png"/><Relationship Id="rId1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15.wdp"/><Relationship Id="rId18" Type="http://schemas.openxmlformats.org/officeDocument/2006/relationships/image" Target="../media/image22.png"/><Relationship Id="rId3" Type="http://schemas.openxmlformats.org/officeDocument/2006/relationships/image" Target="../media/image2.jpeg"/><Relationship Id="rId21" Type="http://schemas.microsoft.com/office/2007/relationships/hdphoto" Target="../media/hdphoto1.wdp"/><Relationship Id="rId7" Type="http://schemas.microsoft.com/office/2007/relationships/hdphoto" Target="../media/hdphoto12.wdp"/><Relationship Id="rId12" Type="http://schemas.openxmlformats.org/officeDocument/2006/relationships/image" Target="../media/image19.png"/><Relationship Id="rId17" Type="http://schemas.microsoft.com/office/2007/relationships/hdphoto" Target="../media/hdphoto17.wdp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5" Type="http://schemas.microsoft.com/office/2007/relationships/hdphoto" Target="../media/hdphoto16.wdp"/><Relationship Id="rId23" Type="http://schemas.microsoft.com/office/2007/relationships/hdphoto" Target="../media/hdphoto19.wdp"/><Relationship Id="rId10" Type="http://schemas.openxmlformats.org/officeDocument/2006/relationships/image" Target="../media/image18.png"/><Relationship Id="rId19" Type="http://schemas.microsoft.com/office/2007/relationships/hdphoto" Target="../media/hdphoto18.wdp"/><Relationship Id="rId4" Type="http://schemas.openxmlformats.org/officeDocument/2006/relationships/image" Target="../media/image15.png"/><Relationship Id="rId9" Type="http://schemas.microsoft.com/office/2007/relationships/hdphoto" Target="../media/hdphoto13.wdp"/><Relationship Id="rId14" Type="http://schemas.openxmlformats.org/officeDocument/2006/relationships/image" Target="../media/image20.png"/><Relationship Id="rId2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aurok.com.ua/uploads/files/491942/367487/423166_images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199" y="1440873"/>
            <a:ext cx="6470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Порівняння різних множин</a:t>
            </a:r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2341418"/>
            <a:ext cx="4530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Орієнтування у просторі</a:t>
            </a:r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3241964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Логіко- математичний розвиток</a:t>
            </a:r>
            <a:endParaRPr lang="en-US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6982" y="4696691"/>
            <a:ext cx="3671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solidFill>
                  <a:srgbClr val="0070C0"/>
                </a:solidFill>
                <a:latin typeface="Arial Black" panose="020B0A04020102020204" pitchFamily="34" charset="0"/>
              </a:rPr>
              <a:t>Вихователь Зубенко Л.А. </a:t>
            </a:r>
          </a:p>
          <a:p>
            <a:pPr algn="r"/>
            <a:r>
              <a:rPr lang="uk-UA" dirty="0">
                <a:solidFill>
                  <a:srgbClr val="0070C0"/>
                </a:solidFill>
                <a:latin typeface="Arial Black" panose="020B0A04020102020204" pitchFamily="34" charset="0"/>
              </a:rPr>
              <a:t>КЗ «ЗДО №377»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5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naurok.com.ua/uploads/files/491942/367487/423166_images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encrypted-tbn0.gstatic.com/images?q=tbn:ANd9GcTPvmiE2v7uccG8hAl1pBG4MwrTQv0vuynLWg&amp;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" b="96903" l="9417" r="89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41" y="4506118"/>
            <a:ext cx="1626514" cy="164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encrypted-tbn0.gstatic.com/images?q=tbn:ANd9GcSnVGDHaWacqcTQIQcxzCAaXr5S-KDfO0x4TA&amp;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" b="100000" l="6222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283" y="4565987"/>
            <a:ext cx="1617394" cy="16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foni.papik.pro/uploads/posts/2024-09/foni-papik-pro-xvqk-p-kartinki-lisichka-na-prozrachnom-fone-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4063" y1="33056" x2="54063" y2="33056"/>
                        <a14:foregroundMark x1="50781" y1="32500" x2="50781" y2="32500"/>
                        <a14:foregroundMark x1="50781" y1="32500" x2="50781" y2="32500"/>
                        <a14:foregroundMark x1="46875" y1="38889" x2="46875" y2="38889"/>
                        <a14:foregroundMark x1="52422" y1="78194" x2="52422" y2="78194"/>
                        <a14:foregroundMark x1="54453" y1="76944" x2="54453" y2="76944"/>
                        <a14:foregroundMark x1="56406" y1="73472" x2="56406" y2="73472"/>
                        <a14:foregroundMark x1="52422" y1="59444" x2="52422" y2="5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482" y="4344000"/>
            <a:ext cx="3937597" cy="207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encrypted-tbn0.gstatic.com/images?q=tbn:ANd9GcTPvmiE2v7uccG8hAl1pBG4MwrTQv0vuynLWg&amp;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" b="96903" l="9417" r="89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136" y="4361540"/>
            <a:ext cx="1598950" cy="162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encrypted-tbn0.gstatic.com/images?q=tbn:ANd9GcSx3wLUmDkj3OsIGhLCFPLGA3sSarUSAJayPw&amp;s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093" y1="26609" x2="5093" y2="26609"/>
                        <a14:foregroundMark x1="12037" y1="26609" x2="12037" y2="26609"/>
                        <a14:foregroundMark x1="18056" y1="27897" x2="18056" y2="27897"/>
                        <a14:foregroundMark x1="18056" y1="27897" x2="18056" y2="27897"/>
                        <a14:foregroundMark x1="19907" y1="27897" x2="19907" y2="27897"/>
                        <a14:foregroundMark x1="21296" y1="27039" x2="21296" y2="27039"/>
                        <a14:foregroundMark x1="23611" y1="26609" x2="23611" y2="26609"/>
                        <a14:foregroundMark x1="35648" y1="40773" x2="35648" y2="40773"/>
                        <a14:foregroundMark x1="31019" y1="46352" x2="31019" y2="46352"/>
                        <a14:foregroundMark x1="31019" y1="47210" x2="31019" y2="47210"/>
                        <a14:foregroundMark x1="29630" y1="47639" x2="27315" y2="49356"/>
                        <a14:foregroundMark x1="25463" y1="50215" x2="25463" y2="50215"/>
                        <a14:foregroundMark x1="39352" y1="26609" x2="39352" y2="26609"/>
                        <a14:foregroundMark x1="22685" y1="21459" x2="22685" y2="21459"/>
                        <a14:foregroundMark x1="10648" y1="30043" x2="10648" y2="30043"/>
                        <a14:foregroundMark x1="17130" y1="43777" x2="17130" y2="43777"/>
                        <a14:foregroundMark x1="18519" y1="44635" x2="18519" y2="44635"/>
                        <a14:foregroundMark x1="19907" y1="48927" x2="19907" y2="48927"/>
                        <a14:foregroundMark x1="19907" y1="48927" x2="19907" y2="48927"/>
                        <a14:foregroundMark x1="40741" y1="18884" x2="40741" y2="18884"/>
                        <a14:foregroundMark x1="37037" y1="42489" x2="37037" y2="42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239" y="4409948"/>
            <a:ext cx="1498162" cy="146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encrypted-tbn0.gstatic.com/images?q=tbn:ANd9GcSAb7Kr0dq8YeIfK6FkIzC8DBEMFYuY_bVHfA&amp;s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67" b="95556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78" y="1182737"/>
            <a:ext cx="2412595" cy="241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encrypted-tbn0.gstatic.com/images?q=tbn:ANd9GcSAb7Kr0dq8YeIfK6FkIzC8DBEMFYuY_bVHfA&amp;s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67" b="95556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743" y="1213570"/>
            <a:ext cx="2412595" cy="241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encrypted-tbn0.gstatic.com/images?q=tbn:ANd9GcSAb7Kr0dq8YeIfK6FkIzC8DBEMFYuY_bVHfA&amp;s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67" b="95556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568" y="1172220"/>
            <a:ext cx="2412595" cy="241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encrypted-tbn0.gstatic.com/images?q=tbn:ANd9GcSAb7Kr0dq8YeIfK6FkIzC8DBEMFYuY_bVHfA&amp;s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67" b="95556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535" y="1182735"/>
            <a:ext cx="2412595" cy="241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encrypted-tbn0.gstatic.com/images?q=tbn:ANd9GcSAb7Kr0dq8YeIfK6FkIzC8DBEMFYuY_bVHfA&amp;s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67" b="95556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156" y="1161705"/>
            <a:ext cx="2412595" cy="241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3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aurok.com.ua/uploads/files/491942/367487/423166_images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1173"/>
            <a:ext cx="12192000" cy="682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02183" y="2233044"/>
            <a:ext cx="51876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МОЛОДЦІ!!!</a:t>
            </a:r>
            <a:endParaRPr lang="ru-RU" sz="6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12192000" cy="6858000"/>
            <a:chOff x="0" y="-1155"/>
            <a:chExt cx="12192000" cy="6858000"/>
          </a:xfrm>
        </p:grpSpPr>
        <p:pic>
          <p:nvPicPr>
            <p:cNvPr id="3074" name="Picture 2" descr="https://naurok.com.ua/uploads/files/491942/367487/423166_images/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155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671946" y="1759527"/>
              <a:ext cx="3449782" cy="2133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104908" y="1759527"/>
              <a:ext cx="3449782" cy="2133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436918" y="1759527"/>
              <a:ext cx="3449782" cy="2133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825554" y="2410686"/>
              <a:ext cx="1025236" cy="62345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9345159" y="2438396"/>
              <a:ext cx="1025236" cy="62345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184895" y="2438396"/>
              <a:ext cx="1025236" cy="62345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257060" y="2410688"/>
              <a:ext cx="1025236" cy="62345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762718" y="2410686"/>
              <a:ext cx="1025236" cy="62345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0505424" y="2438396"/>
              <a:ext cx="924576" cy="62345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6" descr="https://encrypted-tbn0.gstatic.com/images?q=tbn:ANd9GcTPvmiE2v7uccG8hAl1pBG4MwrTQv0vuynLWg&amp;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5" b="96903" l="9417" r="892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764" y="4255990"/>
              <a:ext cx="1536026" cy="1556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s://encrypted-tbn0.gstatic.com/images?q=tbn:ANd9GcSnVGDHaWacqcTQIQcxzCAaXr5S-KDfO0x4TA&amp;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89" b="100000" l="6222" r="99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9054" y="4255990"/>
              <a:ext cx="1692943" cy="1692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https://foni.papik.pro/uploads/posts/2024-09/foni-papik-pro-xvqk-p-kartinki-lisichka-na-prozrachnom-fone-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54063" y1="33056" x2="54063" y2="33056"/>
                          <a14:foregroundMark x1="50781" y1="32500" x2="50781" y2="32500"/>
                          <a14:foregroundMark x1="50781" y1="32500" x2="50781" y2="32500"/>
                          <a14:foregroundMark x1="46875" y1="38889" x2="46875" y2="38889"/>
                          <a14:foregroundMark x1="52422" y1="78194" x2="52422" y2="78194"/>
                          <a14:foregroundMark x1="54453" y1="76944" x2="54453" y2="76944"/>
                          <a14:foregroundMark x1="56406" y1="73472" x2="56406" y2="73472"/>
                          <a14:foregroundMark x1="52422" y1="59444" x2="52422" y2="59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2296" y="4156364"/>
              <a:ext cx="3797798" cy="2001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https://encrypted-tbn0.gstatic.com/images?q=tbn:ANd9GcTPvmiE2v7uccG8hAl1pBG4MwrTQv0vuynLWg&amp;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5" b="96903" l="9417" r="892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1764" y="4255990"/>
              <a:ext cx="1593489" cy="1614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https://encrypted-tbn0.gstatic.com/images?q=tbn:ANd9GcSnVGDHaWacqcTQIQcxzCAaXr5S-KDfO0x4TA&amp;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89" b="100000" l="6222" r="99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1998" y="4255991"/>
              <a:ext cx="1548608" cy="1548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https://encrypted-tbn0.gstatic.com/images?q=tbn:ANd9GcTPvmiE2v7uccG8hAl1pBG4MwrTQv0vuynLWg&amp;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5" b="96903" l="9417" r="892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1814" y="4255990"/>
              <a:ext cx="1593489" cy="1614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618509" y="590087"/>
            <a:ext cx="656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Завдання на закріплення матеріалу</a:t>
            </a:r>
            <a:endParaRPr lang="en-US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0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naurok.com.ua/uploads/files/491942/367487/423166_images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s://png.klev.club/uploads/posts/2024-03/png-klev-club-p-pismo-png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276045"/>
            <a:ext cx="4616099" cy="465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2657475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«Ми - лісові звірята, допоможіть нам, ми захворіли!»</a:t>
            </a:r>
            <a:endParaRPr lang="en-US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6" name="Picture 6" descr="https://dettext.com/wp-content/uploads/2024/04/kartinka-aibolit-dlia-detei-na-prozrachnom-fone/55393-dettext_com-kartinka-aibolit-dlia-detei-na-prozrachnom-fo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4" b="99184" l="2118" r="98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653" y="856565"/>
            <a:ext cx="3112857" cy="538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61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naurok.com.ua/uploads/files/491942/367487/423166_images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47574" cy="631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4217" y="1163782"/>
            <a:ext cx="3228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В темнім лісі проживає</a:t>
            </a:r>
          </a:p>
          <a:p>
            <a: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Довгий хвіст пухнастий має</a:t>
            </a:r>
          </a:p>
          <a:p>
            <a: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Їй на </a:t>
            </a:r>
            <a:r>
              <a:rPr lang="uk-UA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мІсці</a:t>
            </a:r>
            <a: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не сидиться</a:t>
            </a:r>
          </a:p>
          <a:p>
            <a: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Як зовуть її (лисиця)</a:t>
            </a:r>
            <a:endParaRPr lang="en-US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3418" y="983673"/>
            <a:ext cx="34774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Ходить хмуро між дубами</a:t>
            </a:r>
          </a:p>
          <a:p>
            <a: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Хижо клацає зубами.</a:t>
            </a:r>
          </a:p>
          <a:p>
            <a: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Весь, як є жорстока лють,</a:t>
            </a:r>
          </a:p>
          <a:p>
            <a: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Очі так її і ллють.</a:t>
            </a:r>
          </a:p>
          <a:p>
            <a: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Причаївся ось, </a:t>
            </a:r>
            <a:r>
              <a:rPr lang="uk-UA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примовк</a:t>
            </a:r>
            <a:endParaRPr lang="uk-UA" dirty="0" smtClean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Грізний звір цей, звісно (вовк)</a:t>
            </a:r>
          </a:p>
          <a:p>
            <a:endParaRPr lang="en-US" dirty="0"/>
          </a:p>
        </p:txBody>
      </p:sp>
      <p:pic>
        <p:nvPicPr>
          <p:cNvPr id="2052" name="Picture 4" descr="https://foni.papik.pro/uploads/posts/2024-09/foni-papik-pro-xvqk-p-kartinki-lisichka-na-prozrachnom-fone-2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4063" y1="33056" x2="54063" y2="33056"/>
                        <a14:foregroundMark x1="50781" y1="32500" x2="50781" y2="32500"/>
                        <a14:foregroundMark x1="50781" y1="32500" x2="50781" y2="32500"/>
                        <a14:foregroundMark x1="46875" y1="38889" x2="46875" y2="38889"/>
                        <a14:foregroundMark x1="52422" y1="78194" x2="52422" y2="78194"/>
                        <a14:foregroundMark x1="54453" y1="76944" x2="54453" y2="76944"/>
                        <a14:foregroundMark x1="56406" y1="73472" x2="56406" y2="73472"/>
                        <a14:foregroundMark x1="52422" y1="59444" x2="52422" y2="5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034" y="3075921"/>
            <a:ext cx="6331528" cy="333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0.gstatic.com/images?q=tbn:ANd9GcSx3wLUmDkj3OsIGhLCFPLGA3sSarUSAJayPw&amp;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093" y1="26609" x2="5093" y2="26609"/>
                        <a14:foregroundMark x1="12037" y1="26609" x2="12037" y2="26609"/>
                        <a14:foregroundMark x1="18056" y1="27897" x2="18056" y2="27897"/>
                        <a14:foregroundMark x1="18056" y1="27897" x2="18056" y2="27897"/>
                        <a14:foregroundMark x1="19907" y1="27897" x2="19907" y2="27897"/>
                        <a14:foregroundMark x1="21296" y1="27039" x2="21296" y2="27039"/>
                        <a14:foregroundMark x1="23611" y1="26609" x2="23611" y2="26609"/>
                        <a14:foregroundMark x1="35648" y1="40773" x2="35648" y2="40773"/>
                        <a14:foregroundMark x1="31019" y1="46352" x2="31019" y2="46352"/>
                        <a14:foregroundMark x1="31019" y1="47210" x2="31019" y2="47210"/>
                        <a14:foregroundMark x1="29630" y1="47639" x2="27315" y2="49356"/>
                        <a14:foregroundMark x1="25463" y1="50215" x2="25463" y2="50215"/>
                        <a14:foregroundMark x1="39352" y1="26609" x2="39352" y2="26609"/>
                        <a14:foregroundMark x1="22685" y1="21459" x2="22685" y2="21459"/>
                        <a14:foregroundMark x1="10648" y1="30043" x2="10648" y2="30043"/>
                        <a14:foregroundMark x1="17130" y1="43777" x2="17130" y2="43777"/>
                        <a14:foregroundMark x1="18519" y1="44635" x2="18519" y2="44635"/>
                        <a14:foregroundMark x1="19907" y1="48927" x2="19907" y2="48927"/>
                        <a14:foregroundMark x1="19907" y1="48927" x2="19907" y2="48927"/>
                        <a14:foregroundMark x1="40741" y1="18884" x2="40741" y2="18884"/>
                        <a14:foregroundMark x1="37037" y1="42489" x2="37037" y2="42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061" y="3158835"/>
            <a:ext cx="2548972" cy="274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54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naurok.com.ua/uploads/files/491942/367487/423166_images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0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8473" y="1191491"/>
            <a:ext cx="4142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Довгі вуха, куций хвіст</a:t>
            </a:r>
          </a:p>
          <a:p>
            <a: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Невеличкий сам на зріст.</a:t>
            </a:r>
          </a:p>
          <a:p>
            <a: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На городі побував, </a:t>
            </a:r>
          </a:p>
          <a:p>
            <a: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Там капусти пожував .</a:t>
            </a:r>
          </a:p>
          <a:p>
            <a: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Довгі лапки: скік та скік!</a:t>
            </a:r>
          </a:p>
          <a:p>
            <a: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Ми погнались, а він втік (Заєць)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80909" y="1191491"/>
            <a:ext cx="4461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Сама маленька, шубка пухнаста</a:t>
            </a:r>
          </a:p>
          <a:p>
            <a: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В дуплі живе, горішки гризе.</a:t>
            </a:r>
          </a:p>
          <a:p>
            <a:r>
              <a:rPr lang="uk-UA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(Білка) </a:t>
            </a:r>
            <a:endParaRPr lang="en-US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https://encrypted-tbn0.gstatic.com/images?q=tbn:ANd9GcSnVGDHaWacqcTQIQcxzCAaXr5S-KDfO0x4TA&amp;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100000" l="6222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7" y="3073007"/>
            <a:ext cx="2823153" cy="28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encrypted-tbn0.gstatic.com/images?q=tbn:ANd9GcTPvmiE2v7uccG8hAl1pBG4MwrTQv0vuynLWg&amp;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5" b="96903" l="9417" r="89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73" y="3399123"/>
            <a:ext cx="2604743" cy="263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04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naurok.com.ua/uploads/files/491942/367487/423166_images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3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7082" y="524173"/>
            <a:ext cx="5123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Д</a:t>
            </a: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/г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«</a:t>
            </a:r>
            <a:r>
              <a:rPr lang="ru-RU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Лісові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звірі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»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146" name="Picture 2" descr="https://png.pngtree.com/png-vector/20220712/ourmid/pngtree-pig-cartoon-png-image_59061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14387"/>
            <a:ext cx="2244725" cy="224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0.gstatic.com/images?q=tbn:ANd9GcQ2ATICWaQhERjs5D0cbwSZGECfTaMqTKf7EQ&amp;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12" b="99020" l="9717" r="89879">
                        <a14:foregroundMark x1="50607" y1="4412" x2="50607" y2="4412"/>
                        <a14:foregroundMark x1="32389" y1="42157" x2="32389" y2="42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33" y="909521"/>
            <a:ext cx="2602691" cy="214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png.pngtree.com/png-vector/20241204/ourlarge/pngtree-rattle-plush-dog-png-image_145808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25" b="96563" l="10000" r="90000">
                        <a14:foregroundMark x1="34375" y1="29375" x2="34375" y2="29375"/>
                        <a14:foregroundMark x1="50000" y1="33281" x2="50000" y2="33281"/>
                        <a14:foregroundMark x1="35000" y1="28750" x2="35000" y2="28750"/>
                        <a14:foregroundMark x1="33750" y1="30781" x2="33750" y2="30781"/>
                        <a14:foregroundMark x1="32813" y1="32656" x2="32813" y2="32656"/>
                        <a14:foregroundMark x1="50938" y1="31719" x2="50938" y2="31719"/>
                        <a14:foregroundMark x1="50313" y1="30781" x2="50313" y2="30781"/>
                        <a14:foregroundMark x1="36094" y1="27813" x2="36094" y2="2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98" y="3977419"/>
            <a:ext cx="2268980" cy="226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foni.papik.pro/uploads/posts/2024-09/foni-papik-pro-xvqk-p-kartinki-lisichka-na-prozrachnom-fone-2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4063" y1="33056" x2="54063" y2="33056"/>
                        <a14:foregroundMark x1="50781" y1="32500" x2="50781" y2="32500"/>
                        <a14:foregroundMark x1="50781" y1="32500" x2="50781" y2="32500"/>
                        <a14:foregroundMark x1="46875" y1="38889" x2="46875" y2="38889"/>
                        <a14:foregroundMark x1="52422" y1="78194" x2="52422" y2="78194"/>
                        <a14:foregroundMark x1="54453" y1="76944" x2="54453" y2="76944"/>
                        <a14:foregroundMark x1="56406" y1="73472" x2="56406" y2="73472"/>
                        <a14:foregroundMark x1="52422" y1="59444" x2="52422" y2="5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2115" y="2731786"/>
            <a:ext cx="6331528" cy="333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0.gstatic.com/images?q=tbn:ANd9GcSx3wLUmDkj3OsIGhLCFPLGA3sSarUSAJayPw&amp;s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093" y1="26609" x2="5093" y2="26609"/>
                        <a14:foregroundMark x1="12037" y1="26609" x2="12037" y2="26609"/>
                        <a14:foregroundMark x1="18056" y1="27897" x2="18056" y2="27897"/>
                        <a14:foregroundMark x1="18056" y1="27897" x2="18056" y2="27897"/>
                        <a14:foregroundMark x1="19907" y1="27897" x2="19907" y2="27897"/>
                        <a14:foregroundMark x1="21296" y1="27039" x2="21296" y2="27039"/>
                        <a14:foregroundMark x1="23611" y1="26609" x2="23611" y2="26609"/>
                        <a14:foregroundMark x1="35648" y1="40773" x2="35648" y2="40773"/>
                        <a14:foregroundMark x1="31019" y1="46352" x2="31019" y2="46352"/>
                        <a14:foregroundMark x1="31019" y1="47210" x2="31019" y2="47210"/>
                        <a14:foregroundMark x1="29630" y1="47639" x2="27315" y2="49356"/>
                        <a14:foregroundMark x1="25463" y1="50215" x2="25463" y2="50215"/>
                        <a14:foregroundMark x1="39352" y1="26609" x2="39352" y2="26609"/>
                        <a14:foregroundMark x1="22685" y1="21459" x2="22685" y2="21459"/>
                        <a14:foregroundMark x1="10648" y1="30043" x2="10648" y2="30043"/>
                        <a14:foregroundMark x1="17130" y1="43777" x2="17130" y2="43777"/>
                        <a14:foregroundMark x1="18519" y1="44635" x2="18519" y2="44635"/>
                        <a14:foregroundMark x1="19907" y1="48927" x2="19907" y2="48927"/>
                        <a14:foregroundMark x1="19907" y1="48927" x2="19907" y2="48927"/>
                        <a14:foregroundMark x1="40741" y1="18884" x2="40741" y2="18884"/>
                        <a14:foregroundMark x1="37037" y1="42489" x2="37037" y2="42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036" y="3856532"/>
            <a:ext cx="2327564" cy="251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encrypted-tbn0.gstatic.com/images?q=tbn:ANd9GcTPvmiE2v7uccG8hAl1pBG4MwrTQv0vuynLWg&amp;s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85" b="96903" l="9417" r="89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650" y="1540751"/>
            <a:ext cx="2404323" cy="243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encrypted-tbn0.gstatic.com/images?q=tbn:ANd9GcSnVGDHaWacqcTQIQcxzCAaXr5S-KDfO0x4TA&amp;s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89" b="100000" l="6222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710" y="1447504"/>
            <a:ext cx="2585024" cy="258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2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naurok.com.ua/uploads/files/491942/367487/423166_images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5"/>
          <p:cNvSpPr/>
          <p:nvPr/>
        </p:nvSpPr>
        <p:spPr>
          <a:xfrm>
            <a:off x="4817812" y="1373132"/>
            <a:ext cx="3532645" cy="4817450"/>
          </a:xfrm>
          <a:custGeom>
            <a:avLst/>
            <a:gdLst/>
            <a:ahLst/>
            <a:cxnLst/>
            <a:rect l="l" t="t" r="r" b="b"/>
            <a:pathLst>
              <a:path w="3829390" h="5132172">
                <a:moveTo>
                  <a:pt x="0" y="0"/>
                </a:moveTo>
                <a:lnTo>
                  <a:pt x="3829389" y="0"/>
                </a:lnTo>
                <a:lnTo>
                  <a:pt x="3829389" y="5132172"/>
                </a:lnTo>
                <a:lnTo>
                  <a:pt x="0" y="51321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231" l="2577" r="99485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16" descr="https://foni.papik.pro/uploads/posts/2024-10/foni-papik-pro-8t9s-p-kartinki-stvol-dereva-dlya-detei-na-prozra-5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65" b="96434" l="1772" r="96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24" y="1951956"/>
            <a:ext cx="3071643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0.gstatic.com/images?q=tbn:ANd9GcSx3wLUmDkj3OsIGhLCFPLGA3sSarUSAJayPw&amp;s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093" y1="26609" x2="5093" y2="26609"/>
                        <a14:foregroundMark x1="12037" y1="26609" x2="12037" y2="26609"/>
                        <a14:foregroundMark x1="18056" y1="27897" x2="18056" y2="27897"/>
                        <a14:foregroundMark x1="18056" y1="27897" x2="18056" y2="27897"/>
                        <a14:foregroundMark x1="19907" y1="27897" x2="19907" y2="27897"/>
                        <a14:foregroundMark x1="21296" y1="27039" x2="21296" y2="27039"/>
                        <a14:foregroundMark x1="23611" y1="26609" x2="23611" y2="26609"/>
                        <a14:foregroundMark x1="35648" y1="40773" x2="35648" y2="40773"/>
                        <a14:foregroundMark x1="31019" y1="46352" x2="31019" y2="46352"/>
                        <a14:foregroundMark x1="31019" y1="47210" x2="31019" y2="47210"/>
                        <a14:foregroundMark x1="29630" y1="47639" x2="27315" y2="49356"/>
                        <a14:foregroundMark x1="25463" y1="50215" x2="25463" y2="50215"/>
                        <a14:foregroundMark x1="39352" y1="26609" x2="39352" y2="26609"/>
                        <a14:foregroundMark x1="22685" y1="21459" x2="22685" y2="21459"/>
                        <a14:foregroundMark x1="10648" y1="30043" x2="10648" y2="30043"/>
                        <a14:foregroundMark x1="17130" y1="43777" x2="17130" y2="43777"/>
                        <a14:foregroundMark x1="18519" y1="44635" x2="18519" y2="44635"/>
                        <a14:foregroundMark x1="19907" y1="48927" x2="19907" y2="48927"/>
                        <a14:foregroundMark x1="19907" y1="48927" x2="19907" y2="48927"/>
                        <a14:foregroundMark x1="40741" y1="18884" x2="40741" y2="18884"/>
                        <a14:foregroundMark x1="37037" y1="42489" x2="37037" y2="42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51" y="4096577"/>
            <a:ext cx="1958554" cy="191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encrypted-tbn0.gstatic.com/images?q=tbn:ANd9GcTPvmiE2v7uccG8hAl1pBG4MwrTQv0vuynLWg&amp;s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5" b="96903" l="9417" r="89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689" y="3060322"/>
            <a:ext cx="2404323" cy="243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encrypted-tbn0.gstatic.com/images?q=tbn:ANd9GcSnVGDHaWacqcTQIQcxzCAaXr5S-KDfO0x4TA&amp;s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9" b="100000" l="6222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345" y="1951956"/>
            <a:ext cx="1618996" cy="161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https://img.freepik.com/premium-vector/simple-cartoon-icon-cartoon-illustration-funny-stump-children-white_126267-8937.jpg?w=360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6389" l="14167" r="863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102" y="3928394"/>
            <a:ext cx="2612448" cy="261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foni.papik.pro/uploads/posts/2024-09/foni-papik-pro-xvqk-p-kartinki-lisichka-na-prozrachnom-fone-2.pn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54063" y1="33056" x2="54063" y2="33056"/>
                        <a14:foregroundMark x1="50781" y1="32500" x2="50781" y2="32500"/>
                        <a14:foregroundMark x1="50781" y1="32500" x2="50781" y2="32500"/>
                        <a14:foregroundMark x1="46875" y1="38889" x2="46875" y2="38889"/>
                        <a14:foregroundMark x1="52422" y1="78194" x2="52422" y2="78194"/>
                        <a14:foregroundMark x1="54453" y1="76944" x2="54453" y2="76944"/>
                        <a14:foregroundMark x1="56406" y1="73472" x2="56406" y2="73472"/>
                        <a14:foregroundMark x1="52422" y1="59444" x2="52422" y2="5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4665" y="3384117"/>
            <a:ext cx="6331528" cy="333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73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naurok.com.ua/uploads/files/491942/367487/423166_images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naurok.com.ua/uploads/files/491942/367487/423166_images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3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naurok.com.ua/uploads/files/491942/367487/423166_images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51024" y="584353"/>
            <a:ext cx="8489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Д/г «</a:t>
            </a:r>
            <a:r>
              <a:rPr lang="ru-RU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Щ</a:t>
            </a:r>
            <a:r>
              <a:rPr lang="ru-RU" sz="4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о</a:t>
            </a: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кому </a:t>
            </a:r>
            <a:r>
              <a:rPr lang="ru-RU" sz="4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потрібно</a:t>
            </a: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для </a:t>
            </a:r>
            <a:r>
              <a:rPr lang="ru-RU" sz="4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роботи</a:t>
            </a: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?»</a:t>
            </a:r>
            <a:endParaRPr lang="ru-RU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1" name="Picture 24" descr="https://flomaster.top/uploads/posts/2022-07/1657767595_3-flomaster-club-p-povareshka-risunok-krasivo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" b="99740" l="817" r="97476">
                        <a14:foregroundMark x1="83222" y1="6458" x2="83222" y2="6458"/>
                        <a14:foregroundMark x1="94135" y1="5417" x2="94135" y2="5417"/>
                        <a14:foregroundMark x1="96659" y1="7500" x2="96659" y2="9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018" y="823437"/>
            <a:ext cx="1028056" cy="163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https://encrypted-tbn0.gstatic.com/images?q=tbn:ANd9GcTfF9WnyTSIrrkc318M5fn96cZH5s6SZRRvjA&amp;s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364" r="94545">
                        <a14:foregroundMark x1="19273" y1="46448" x2="19273" y2="46448"/>
                        <a14:foregroundMark x1="21455" y1="29508" x2="21455" y2="29508"/>
                        <a14:foregroundMark x1="20727" y1="45355" x2="20727" y2="45355"/>
                        <a14:foregroundMark x1="52364" y1="47541" x2="52364" y2="47541"/>
                        <a14:foregroundMark x1="61455" y1="45355" x2="61455" y2="45355"/>
                        <a14:foregroundMark x1="74182" y1="38798" x2="74182" y2="38798"/>
                        <a14:foregroundMark x1="82545" y1="52459" x2="82545" y2="52459"/>
                        <a14:foregroundMark x1="86545" y1="43169" x2="86545" y2="43169"/>
                        <a14:foregroundMark x1="48727" y1="10383" x2="48727" y2="10383"/>
                        <a14:foregroundMark x1="15273" y1="45355" x2="15273" y2="45355"/>
                        <a14:foregroundMark x1="30545" y1="63934" x2="30545" y2="63934"/>
                        <a14:foregroundMark x1="44000" y1="69399" x2="44000" y2="69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018" y="4286865"/>
            <a:ext cx="1747334" cy="116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https://grizly.club/uploads/posts/2023-02/1676483083_grizly-club-p-kartinka-klipart-skovoroda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3" b="89929" l="2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95" y="1152052"/>
            <a:ext cx="1530029" cy="143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Нож">
            <a:extLst>
              <a:ext uri="{FF2B5EF4-FFF2-40B4-BE49-F238E27FC236}">
                <a16:creationId xmlns:a16="http://schemas.microsoft.com/office/drawing/2014/main" id="{ABA70095-C37F-4AA7-B784-9A20E67DED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800" l="9300" r="90000">
                        <a14:foregroundMark x1="9300" y1="87100" x2="122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93" y="4320318"/>
            <a:ext cx="1419471" cy="1419471"/>
          </a:xfrm>
          <a:prstGeom prst="rect">
            <a:avLst/>
          </a:prstGeom>
        </p:spPr>
      </p:pic>
      <p:pic>
        <p:nvPicPr>
          <p:cNvPr id="15" name="Picture 2" descr="https://encrypted-tbn0.gstatic.com/images?q=tbn:ANd9GcRPFP70ogylwpCDBWDx_mfs2ta59_CQZT2vGQ&amp;s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45" b="89503" l="3237" r="96043">
                        <a14:foregroundMark x1="79856" y1="30939" x2="79856" y2="30939"/>
                        <a14:foregroundMark x1="82374" y1="27072" x2="82374" y2="27072"/>
                        <a14:foregroundMark x1="85612" y1="24309" x2="85612" y2="24309"/>
                        <a14:foregroundMark x1="91007" y1="20994" x2="91007" y2="20994"/>
                        <a14:foregroundMark x1="93525" y1="20994" x2="93525" y2="20994"/>
                        <a14:foregroundMark x1="91367" y1="20442" x2="91367" y2="20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195" y="1339566"/>
            <a:ext cx="2214826" cy="144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encrypted-tbn0.gstatic.com/images?q=tbn:ANd9GcSDPTMMy1PgZHoQPIQR3xWrG4zqArqy_GawSA&amp;s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9503" l="1439" r="89568">
                        <a14:foregroundMark x1="44604" y1="15470" x2="44604" y2="15470"/>
                        <a14:foregroundMark x1="56475" y1="23757" x2="56475" y2="23757"/>
                        <a14:foregroundMark x1="45683" y1="36464" x2="45683" y2="36464"/>
                        <a14:foregroundMark x1="40647" y1="38674" x2="40647" y2="38674"/>
                        <a14:foregroundMark x1="29137" y1="40331" x2="29137" y2="40331"/>
                        <a14:foregroundMark x1="26619" y1="43094" x2="26619" y2="43094"/>
                        <a14:foregroundMark x1="23381" y1="46961" x2="23381" y2="46961"/>
                        <a14:foregroundMark x1="23381" y1="49171" x2="23381" y2="49171"/>
                        <a14:foregroundMark x1="22662" y1="56354" x2="22662" y2="56354"/>
                        <a14:foregroundMark x1="20863" y1="59669" x2="20504" y2="62431"/>
                        <a14:foregroundMark x1="16906" y1="66851" x2="16906" y2="69613"/>
                        <a14:foregroundMark x1="12590" y1="72376" x2="12590" y2="72376"/>
                        <a14:foregroundMark x1="43525" y1="38674" x2="45683" y2="37017"/>
                        <a14:foregroundMark x1="55396" y1="29834" x2="55396" y2="29834"/>
                        <a14:foregroundMark x1="64388" y1="22652" x2="66547" y2="22099"/>
                        <a14:foregroundMark x1="67986" y1="18232" x2="69424" y2="17127"/>
                        <a14:foregroundMark x1="72662" y1="14917" x2="72662" y2="14917"/>
                        <a14:foregroundMark x1="76259" y1="9945" x2="76259" y2="9945"/>
                        <a14:foregroundMark x1="78417" y1="8287" x2="78417" y2="8287"/>
                        <a14:foregroundMark x1="80216" y1="6077" x2="80216" y2="6077"/>
                        <a14:foregroundMark x1="80216" y1="6077" x2="78058" y2="6077"/>
                        <a14:foregroundMark x1="65827" y1="20442" x2="65827" y2="20442"/>
                        <a14:foregroundMark x1="62230" y1="25967" x2="59712" y2="25967"/>
                        <a14:foregroundMark x1="48561" y1="27072" x2="48561" y2="27072"/>
                        <a14:foregroundMark x1="44604" y1="31492" x2="44604" y2="31492"/>
                        <a14:foregroundMark x1="42446" y1="33149" x2="37770" y2="37017"/>
                        <a14:foregroundMark x1="30935" y1="38674" x2="30935" y2="38674"/>
                        <a14:foregroundMark x1="30935" y1="38674" x2="28777" y2="41989"/>
                        <a14:foregroundMark x1="26259" y1="43646" x2="26259" y2="43646"/>
                        <a14:foregroundMark x1="48561" y1="31492" x2="50360" y2="30939"/>
                        <a14:foregroundMark x1="50719" y1="29834" x2="50719" y2="29834"/>
                        <a14:foregroundMark x1="46403" y1="27072" x2="46403" y2="27072"/>
                        <a14:foregroundMark x1="56475" y1="24309" x2="56475" y2="24309"/>
                        <a14:foregroundMark x1="24460" y1="54696" x2="24460" y2="54696"/>
                        <a14:foregroundMark x1="17626" y1="64641" x2="17626" y2="64641"/>
                        <a14:foregroundMark x1="14748" y1="61326" x2="14748" y2="61326"/>
                        <a14:foregroundMark x1="14748" y1="61326" x2="14748" y2="61326"/>
                        <a14:foregroundMark x1="14748" y1="61326" x2="4676" y2="61326"/>
                        <a14:foregroundMark x1="5755" y1="67956" x2="5755" y2="67956"/>
                        <a14:foregroundMark x1="5755" y1="68508" x2="5755" y2="68508"/>
                        <a14:foregroundMark x1="5755" y1="68508" x2="5755" y2="68508"/>
                        <a14:foregroundMark x1="4317" y1="70166" x2="4317" y2="70166"/>
                        <a14:foregroundMark x1="13669" y1="62431" x2="13669" y2="62431"/>
                        <a14:foregroundMark x1="16187" y1="58011" x2="16187" y2="58011"/>
                        <a14:foregroundMark x1="16187" y1="54696" x2="16187" y2="54144"/>
                        <a14:foregroundMark x1="16906" y1="53591" x2="16906" y2="53591"/>
                        <a14:foregroundMark x1="22662" y1="50276" x2="22662" y2="50276"/>
                        <a14:foregroundMark x1="23381" y1="49171" x2="19424" y2="49171"/>
                        <a14:foregroundMark x1="15827" y1="49171" x2="15827" y2="49171"/>
                        <a14:foregroundMark x1="15108" y1="49171" x2="12590" y2="49171"/>
                        <a14:foregroundMark x1="9353" y1="49171" x2="5755" y2="53591"/>
                        <a14:foregroundMark x1="8273" y1="65193" x2="8273" y2="65193"/>
                        <a14:foregroundMark x1="44604" y1="44751" x2="44604" y2="44751"/>
                        <a14:foregroundMark x1="61151" y1="17127" x2="61151" y2="17127"/>
                        <a14:foregroundMark x1="56475" y1="15470" x2="56475" y2="15470"/>
                        <a14:foregroundMark x1="55396" y1="16575" x2="55396" y2="16575"/>
                        <a14:foregroundMark x1="49640" y1="19337" x2="49640" y2="19337"/>
                        <a14:foregroundMark x1="44604" y1="23757" x2="44604" y2="23757"/>
                        <a14:foregroundMark x1="42446" y1="27624" x2="42446" y2="27624"/>
                        <a14:foregroundMark x1="25540" y1="34807" x2="25540" y2="34807"/>
                        <a14:foregroundMark x1="29856" y1="43094" x2="29856" y2="43094"/>
                        <a14:foregroundMark x1="29856" y1="43094" x2="26259" y2="52486"/>
                        <a14:foregroundMark x1="24101" y1="56354" x2="24101" y2="56354"/>
                        <a14:foregroundMark x1="19424" y1="61326" x2="16906" y2="61326"/>
                        <a14:foregroundMark x1="65468" y1="38122" x2="65468" y2="38122"/>
                        <a14:foregroundMark x1="76259" y1="18785" x2="76259" y2="18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16" y="4293292"/>
            <a:ext cx="2335629" cy="15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encrypted-tbn0.gstatic.com/images?q=tbn:ANd9GcTz_nXJ3J3frueJHk4FFLy_8c1xzFUE59UkHHke3uLve0hEfrRPDFuOspeLznecWADrD-8tEA&amp;s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55" b="90000" l="1364" r="93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3" y="4032909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8" descr="https://foni.papik.pro/uploads/posts/2024-09/foni-papik-pro-trbb-p-kartinki-yod-na-prozrachnom-fone-18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30833" y1="53125" x2="30833" y2="53125"/>
                        <a14:foregroundMark x1="32083" y1="57708" x2="32083" y2="59792"/>
                        <a14:foregroundMark x1="32083" y1="62708" x2="32083" y2="62708"/>
                        <a14:foregroundMark x1="63958" y1="41875" x2="63958" y2="4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78" y="1421553"/>
            <a:ext cx="1861995" cy="186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dettext.com/wp-content/uploads/2024/04/kartinka-aibolit-dlia-detei-na-prozrachnom-fone/55393-dettext_com-kartinka-aibolit-dlia-detei-na-prozrachnom-fone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44" b="99184" l="2118" r="98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404" y="2463073"/>
            <a:ext cx="2046704" cy="354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s://encrypted-tbn0.gstatic.com/images?q=tbn:ANd9GcSA3lJUk6DsEINCO4X7igp4S0nJoJK6gQpSLg&amp;s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638" l="1099" r="100000">
                        <a14:foregroundMark x1="47253" y1="37319" x2="47253" y2="37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568" y="2009328"/>
            <a:ext cx="2471016" cy="374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9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33165 0.1708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89" y="8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" name="Picture 30" descr="https://naurok.com.ua/uploads/files/491942/367487/423166_images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081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03963" y="2149916"/>
            <a:ext cx="60853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Д/г «Веселий потяг»</a:t>
            </a:r>
            <a:endParaRPr lang="ru-RU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naurok.com.ua/uploads/files/491942/367487/423166_images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1946" y="1759527"/>
            <a:ext cx="3449782" cy="2133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8104908" y="1759527"/>
            <a:ext cx="3449782" cy="2133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436918" y="1759527"/>
            <a:ext cx="3449782" cy="2133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1825554" y="2410686"/>
            <a:ext cx="1025236" cy="6234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9345159" y="2438396"/>
            <a:ext cx="1025236" cy="6234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8184895" y="2438396"/>
            <a:ext cx="1025236" cy="6234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6257060" y="2410688"/>
            <a:ext cx="1025236" cy="6234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4762718" y="2410686"/>
            <a:ext cx="1025236" cy="6234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10505424" y="2438396"/>
            <a:ext cx="924576" cy="6234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6" descr="https://encrypted-tbn0.gstatic.com/images?q=tbn:ANd9GcTPvmiE2v7uccG8hAl1pBG4MwrTQv0vuynLWg&amp;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" b="96903" l="9417" r="89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64" y="4544286"/>
            <a:ext cx="1251557" cy="126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encrypted-tbn0.gstatic.com/images?q=tbn:ANd9GcSnVGDHaWacqcTQIQcxzCAaXr5S-KDfO0x4TA&amp;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" b="100000" l="6222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054" y="4662450"/>
            <a:ext cx="1286483" cy="128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foni.papik.pro/uploads/posts/2024-09/foni-papik-pro-xvqk-p-kartinki-lisichka-na-prozrachnom-fone-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4063" y1="33056" x2="54063" y2="33056"/>
                        <a14:foregroundMark x1="50781" y1="32500" x2="50781" y2="32500"/>
                        <a14:foregroundMark x1="50781" y1="32500" x2="50781" y2="32500"/>
                        <a14:foregroundMark x1="46875" y1="38889" x2="46875" y2="38889"/>
                        <a14:foregroundMark x1="52422" y1="78194" x2="52422" y2="78194"/>
                        <a14:foregroundMark x1="54453" y1="76944" x2="54453" y2="76944"/>
                        <a14:foregroundMark x1="56406" y1="73472" x2="56406" y2="73472"/>
                        <a14:foregroundMark x1="52422" y1="59444" x2="52422" y2="5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610" y="4571996"/>
            <a:ext cx="2969965" cy="156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s://encrypted-tbn0.gstatic.com/images?q=tbn:ANd9GcTPvmiE2v7uccG8hAl1pBG4MwrTQv0vuynLWg&amp;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" b="96903" l="9417" r="89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629" y="4671495"/>
            <a:ext cx="1251557" cy="126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encrypted-tbn0.gstatic.com/images?q=tbn:ANd9GcSnVGDHaWacqcTQIQcxzCAaXr5S-KDfO0x4TA&amp;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" b="100000" l="6222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998" y="4518115"/>
            <a:ext cx="1286483" cy="128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encrypted-tbn0.gstatic.com/images?q=tbn:ANd9GcTPvmiE2v7uccG8hAl1pBG4MwrTQv0vuynLWg&amp;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" b="96903" l="9417" r="89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820" y="4602522"/>
            <a:ext cx="1251557" cy="126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foni.papik.pro/uploads/posts/2024-09/foni-papik-pro-xvqk-p-kartinki-lisichka-na-prozrachnom-fone-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4063" y1="33056" x2="54063" y2="33056"/>
                        <a14:foregroundMark x1="50781" y1="32500" x2="50781" y2="32500"/>
                        <a14:foregroundMark x1="50781" y1="32500" x2="50781" y2="32500"/>
                        <a14:foregroundMark x1="46875" y1="38889" x2="46875" y2="38889"/>
                        <a14:foregroundMark x1="52422" y1="78194" x2="52422" y2="78194"/>
                        <a14:foregroundMark x1="54453" y1="76944" x2="54453" y2="76944"/>
                        <a14:foregroundMark x1="56406" y1="73472" x2="56406" y2="73472"/>
                        <a14:foregroundMark x1="52422" y1="59444" x2="52422" y2="5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89" y="2067362"/>
            <a:ext cx="2969965" cy="156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encrypted-tbn0.gstatic.com/images?q=tbn:ANd9GcSnVGDHaWacqcTQIQcxzCAaXr5S-KDfO0x4TA&amp;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" b="100000" l="6222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87" y="2183085"/>
            <a:ext cx="1286483" cy="128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encrypted-tbn0.gstatic.com/images?q=tbn:ANd9GcSnVGDHaWacqcTQIQcxzCAaXr5S-KDfO0x4TA&amp;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" b="100000" l="6222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860" y="2183084"/>
            <a:ext cx="1286483" cy="128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encrypted-tbn0.gstatic.com/images?q=tbn:ANd9GcTPvmiE2v7uccG8hAl1pBG4MwrTQv0vuynLWg&amp;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" b="96903" l="9417" r="89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231" y="2115926"/>
            <a:ext cx="1251557" cy="126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encrypted-tbn0.gstatic.com/images?q=tbn:ANd9GcTPvmiE2v7uccG8hAl1pBG4MwrTQv0vuynLWg&amp;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" b="96903" l="9417" r="89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808" y="2075567"/>
            <a:ext cx="1251557" cy="126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s://encrypted-tbn0.gstatic.com/images?q=tbn:ANd9GcTPvmiE2v7uccG8hAl1pBG4MwrTQv0vuynLWg&amp;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" b="96903" l="9417" r="89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249" y="2115926"/>
            <a:ext cx="1251557" cy="126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15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156</Words>
  <Application>Microsoft Office PowerPoint</Application>
  <PresentationFormat>Широкоэкранный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19</cp:revision>
  <dcterms:created xsi:type="dcterms:W3CDTF">2026-01-09T17:35:25Z</dcterms:created>
  <dcterms:modified xsi:type="dcterms:W3CDTF">2026-01-30T16:02:38Z</dcterms:modified>
</cp:coreProperties>
</file>