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0"/>
  </p:notesMasterIdLst>
  <p:sldIdLst>
    <p:sldId id="256" r:id="rId2"/>
    <p:sldId id="257" r:id="rId3"/>
    <p:sldId id="258" r:id="rId4"/>
    <p:sldId id="259" r:id="rId5"/>
    <p:sldId id="281" r:id="rId6"/>
    <p:sldId id="260" r:id="rId7"/>
    <p:sldId id="263" r:id="rId8"/>
    <p:sldId id="264" r:id="rId9"/>
    <p:sldId id="269" r:id="rId10"/>
    <p:sldId id="270" r:id="rId11"/>
    <p:sldId id="271" r:id="rId12"/>
    <p:sldId id="277" r:id="rId13"/>
    <p:sldId id="278" r:id="rId14"/>
    <p:sldId id="279" r:id="rId15"/>
    <p:sldId id="280" r:id="rId16"/>
    <p:sldId id="272" r:id="rId17"/>
    <p:sldId id="273" r:id="rId18"/>
    <p:sldId id="274" r:id="rId19"/>
    <p:sldId id="261" r:id="rId20"/>
    <p:sldId id="262" r:id="rId21"/>
    <p:sldId id="275" r:id="rId22"/>
    <p:sldId id="276" r:id="rId23"/>
    <p:sldId id="282" r:id="rId24"/>
    <p:sldId id="283" r:id="rId25"/>
    <p:sldId id="284" r:id="rId26"/>
    <p:sldId id="265" r:id="rId27"/>
    <p:sldId id="266" r:id="rId28"/>
    <p:sldId id="267" r:id="rId29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57554B"/>
        </a:solidFill>
        <a:effectLst/>
        <a:uFillTx/>
        <a:latin typeface="Hoefler Text"/>
        <a:ea typeface="Hoefler Text"/>
        <a:cs typeface="Hoefler Text"/>
        <a:sym typeface="Hoefler Text"/>
      </a:defRPr>
    </a:lvl1pPr>
    <a:lvl2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57554B"/>
        </a:solidFill>
        <a:effectLst/>
        <a:uFillTx/>
        <a:latin typeface="Hoefler Text"/>
        <a:ea typeface="Hoefler Text"/>
        <a:cs typeface="Hoefler Text"/>
        <a:sym typeface="Hoefler Text"/>
      </a:defRPr>
    </a:lvl2pPr>
    <a:lvl3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57554B"/>
        </a:solidFill>
        <a:effectLst/>
        <a:uFillTx/>
        <a:latin typeface="Hoefler Text"/>
        <a:ea typeface="Hoefler Text"/>
        <a:cs typeface="Hoefler Text"/>
        <a:sym typeface="Hoefler Text"/>
      </a:defRPr>
    </a:lvl3pPr>
    <a:lvl4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57554B"/>
        </a:solidFill>
        <a:effectLst/>
        <a:uFillTx/>
        <a:latin typeface="Hoefler Text"/>
        <a:ea typeface="Hoefler Text"/>
        <a:cs typeface="Hoefler Text"/>
        <a:sym typeface="Hoefler Text"/>
      </a:defRPr>
    </a:lvl4pPr>
    <a:lvl5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57554B"/>
        </a:solidFill>
        <a:effectLst/>
        <a:uFillTx/>
        <a:latin typeface="Hoefler Text"/>
        <a:ea typeface="Hoefler Text"/>
        <a:cs typeface="Hoefler Text"/>
        <a:sym typeface="Hoefler Text"/>
      </a:defRPr>
    </a:lvl5pPr>
    <a:lvl6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57554B"/>
        </a:solidFill>
        <a:effectLst/>
        <a:uFillTx/>
        <a:latin typeface="Hoefler Text"/>
        <a:ea typeface="Hoefler Text"/>
        <a:cs typeface="Hoefler Text"/>
        <a:sym typeface="Hoefler Text"/>
      </a:defRPr>
    </a:lvl6pPr>
    <a:lvl7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57554B"/>
        </a:solidFill>
        <a:effectLst/>
        <a:uFillTx/>
        <a:latin typeface="Hoefler Text"/>
        <a:ea typeface="Hoefler Text"/>
        <a:cs typeface="Hoefler Text"/>
        <a:sym typeface="Hoefler Text"/>
      </a:defRPr>
    </a:lvl7pPr>
    <a:lvl8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57554B"/>
        </a:solidFill>
        <a:effectLst/>
        <a:uFillTx/>
        <a:latin typeface="Hoefler Text"/>
        <a:ea typeface="Hoefler Text"/>
        <a:cs typeface="Hoefler Text"/>
        <a:sym typeface="Hoefler Text"/>
      </a:defRPr>
    </a:lvl8pPr>
    <a:lvl9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57554B"/>
        </a:solidFill>
        <a:effectLst/>
        <a:uFillTx/>
        <a:latin typeface="Hoefler Text"/>
        <a:ea typeface="Hoefler Text"/>
        <a:cs typeface="Hoefler Text"/>
        <a:sym typeface="Hoefler Text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oefler Text"/>
          <a:ea typeface="Hoefler Text"/>
          <a:cs typeface="Hoefler Text"/>
        </a:font>
        <a:srgbClr val="6C6A67"/>
      </a:tcTxStyle>
      <a:tcStyle>
        <a:tcBdr>
          <a:left>
            <a:ln w="25400" cap="flat">
              <a:solidFill>
                <a:srgbClr val="83714F">
                  <a:alpha val="3000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83714F">
                  <a:alpha val="30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83714F">
                  <a:alpha val="3000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83714F">
                  <a:alpha val="3000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83714F">
                  <a:alpha val="3000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83714F">
                  <a:alpha val="3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83714F">
              <a:alpha val="8000"/>
            </a:srgbClr>
          </a:solidFill>
        </a:fill>
      </a:tcStyle>
    </a:band2H>
    <a:firstCol>
      <a:tcTxStyle b="off" i="off">
        <a:font>
          <a:latin typeface="Hoefler Text"/>
          <a:ea typeface="Hoefler Text"/>
          <a:cs typeface="Hoefler Text"/>
        </a:font>
        <a:srgbClr val="FFFFFF"/>
      </a:tcTxStyle>
      <a:tcStyle>
        <a:tcBdr>
          <a:left>
            <a:ln w="25400" cap="flat">
              <a:solidFill>
                <a:srgbClr val="83714F">
                  <a:alpha val="3000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83714F">
                  <a:alpha val="30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83714F">
                  <a:alpha val="3000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83714F">
                  <a:alpha val="3000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83714F">
                  <a:alpha val="3000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83714F">
                  <a:alpha val="3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oefler Text"/>
          <a:ea typeface="Hoefler Text"/>
          <a:cs typeface="Hoefler Text"/>
        </a:font>
        <a:srgbClr val="6C6A67"/>
      </a:tcTxStyle>
      <a:tcStyle>
        <a:tcBdr>
          <a:left>
            <a:ln w="25400" cap="flat">
              <a:solidFill>
                <a:srgbClr val="83714F">
                  <a:alpha val="3000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83714F">
                  <a:alpha val="30000"/>
                </a:srgbClr>
              </a:solidFill>
              <a:prstDash val="solid"/>
              <a:miter lim="400000"/>
            </a:ln>
          </a:right>
          <a:top>
            <a:ln w="50800" cap="flat">
              <a:solidFill>
                <a:srgbClr val="83714F">
                  <a:alpha val="3000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83714F">
                  <a:alpha val="3000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83714F">
                  <a:alpha val="3000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83714F">
                  <a:alpha val="3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oefler Text"/>
          <a:ea typeface="Hoefler Text"/>
          <a:cs typeface="Hoefler Text"/>
        </a:font>
        <a:srgbClr val="FFFFFF"/>
      </a:tcTxStyle>
      <a:tcStyle>
        <a:tcBdr>
          <a:left>
            <a:ln w="25400" cap="flat">
              <a:solidFill>
                <a:srgbClr val="83714F">
                  <a:alpha val="3000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83714F">
                  <a:alpha val="30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83714F">
                  <a:alpha val="3000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83714F">
                  <a:alpha val="3000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83714F">
                  <a:alpha val="3000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83714F">
                  <a:alpha val="3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>
          <a:latin typeface="Hoefler Text"/>
          <a:ea typeface="Hoefler Text"/>
          <a:cs typeface="Hoefler Text"/>
        </a:font>
        <a:srgbClr val="6C6A67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CDBCC">
              <a:alpha val="54000"/>
            </a:srgbClr>
          </a:solidFill>
        </a:fill>
      </a:tcStyle>
    </a:band2H>
    <a:firstCol>
      <a:tcTxStyle b="off" i="off">
        <a:font>
          <a:latin typeface="Hoefler Text"/>
          <a:ea typeface="Hoefler Text"/>
          <a:cs typeface="Hoefler Text"/>
        </a:font>
        <a:srgbClr val="F3F1D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3F1DF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oefler Text"/>
          <a:ea typeface="Hoefler Text"/>
          <a:cs typeface="Hoefler Text"/>
        </a:font>
        <a:srgbClr val="F3F1D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3F1D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oefler Text"/>
          <a:ea typeface="Hoefler Text"/>
          <a:cs typeface="Hoefler Text"/>
        </a:font>
        <a:srgbClr val="F3F1D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3F1D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EEE7283C-3CF3-47DC-8721-378D4A62B228}" styleName="">
    <a:tblBg/>
    <a:wholeTbl>
      <a:tcTxStyle b="off" i="off">
        <a:font>
          <a:latin typeface="Hoefler Text"/>
          <a:ea typeface="Hoefler Text"/>
          <a:cs typeface="Hoefler Text"/>
        </a:font>
        <a:srgbClr val="6C6A67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B2B1A5">
                  <a:alpha val="8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B2B1A5">
                  <a:alpha val="8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B2B1A5">
                  <a:alpha val="8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CDBCC">
              <a:alpha val="80000"/>
            </a:srgbClr>
          </a:solidFill>
        </a:fill>
      </a:tcStyle>
    </a:band2H>
    <a:firstCol>
      <a:tcTxStyle b="off" i="off">
        <a:font>
          <a:latin typeface="Hoefler Text"/>
          <a:ea typeface="Hoefler Text"/>
          <a:cs typeface="Hoefler Tex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B2B1A5">
                  <a:alpha val="8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oefler Text"/>
          <a:ea typeface="Hoefler Text"/>
          <a:cs typeface="Hoefler Text"/>
        </a:font>
        <a:srgbClr val="6C6A6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B2B1A5">
                  <a:alpha val="80000"/>
                </a:srgbClr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B2B1A5">
                  <a:alpha val="8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oefler Text"/>
          <a:ea typeface="Hoefler Text"/>
          <a:cs typeface="Hoefler Tex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B2B1A5">
                  <a:alpha val="8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CF821DB8-F4EB-4A41-A1BA-3FCAFE7338EE}" styleName="">
    <a:tblBg/>
    <a:wholeTbl>
      <a:tcTxStyle b="off" i="off">
        <a:font>
          <a:latin typeface="Hoefler Text"/>
          <a:ea typeface="Hoefler Text"/>
          <a:cs typeface="Hoefler Text"/>
        </a:font>
        <a:srgbClr val="6C6A6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AAA6A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AAA6A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AAA6A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AE5E5">
              <a:alpha val="69000"/>
            </a:srgbClr>
          </a:solidFill>
        </a:fill>
      </a:tcStyle>
    </a:band2H>
    <a:firstCol>
      <a:tcTxStyle b="off" i="off">
        <a:font>
          <a:latin typeface="Hoefler Text"/>
          <a:ea typeface="Hoefler Text"/>
          <a:cs typeface="Hoefler Text"/>
        </a:font>
        <a:srgbClr val="6C6A6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AAA6A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AAA6A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AAA6A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oefler Text"/>
          <a:ea typeface="Hoefler Text"/>
          <a:cs typeface="Hoefler Text"/>
        </a:font>
        <a:srgbClr val="F3F1D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3F1D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oefler Text"/>
          <a:ea typeface="Hoefler Text"/>
          <a:cs typeface="Hoefler Text"/>
        </a:font>
        <a:srgbClr val="F3F1D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3F1D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33BA23B1-9221-436E-865A-0063620EA4FD}" styleName="">
    <a:tblBg/>
    <a:wholeTbl>
      <a:tcTxStyle b="off" i="off">
        <a:font>
          <a:latin typeface="Hoefler Text"/>
          <a:ea typeface="Hoefler Text"/>
          <a:cs typeface="Hoefler Text"/>
        </a:font>
        <a:srgbClr val="6C6A67"/>
      </a:tcTxStyle>
      <a:tcStyle>
        <a:tcBdr>
          <a:left>
            <a:ln w="25400" cap="flat">
              <a:solidFill>
                <a:srgbClr val="DCDBCC">
                  <a:alpha val="80000"/>
                </a:srgbClr>
              </a:solidFill>
              <a:custDash>
                <a:ds d="200000" sp="200000"/>
              </a:custDash>
              <a:miter lim="400000"/>
            </a:ln>
          </a:left>
          <a:right>
            <a:ln w="25400" cap="flat">
              <a:solidFill>
                <a:srgbClr val="DCDBCC">
                  <a:alpha val="80000"/>
                </a:srgbClr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DCDBCC">
                  <a:alpha val="80000"/>
                </a:srgbClr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EDEDF">
              <a:alpha val="76000"/>
            </a:srgbClr>
          </a:solidFill>
        </a:fill>
      </a:tcStyle>
    </a:band2H>
    <a:firstCol>
      <a:tcTxStyle b="off" i="off">
        <a:font>
          <a:latin typeface="Hoefler Text"/>
          <a:ea typeface="Hoefler Text"/>
          <a:cs typeface="Hoefler Text"/>
        </a:font>
        <a:srgbClr val="F3F1D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B2B1A5">
                  <a:alpha val="8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oefler Text"/>
          <a:ea typeface="Hoefler Text"/>
          <a:cs typeface="Hoefler Text"/>
        </a:font>
        <a:srgbClr val="F3F1D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B2B1A5">
                  <a:alpha val="8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oefler Text"/>
          <a:ea typeface="Hoefler Text"/>
          <a:cs typeface="Hoefler Text"/>
        </a:font>
        <a:srgbClr val="F3F1D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B2B1A5">
                  <a:alpha val="8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2708684C-4D16-4618-839F-0558EEFCDFE6}" styleName="">
    <a:tblBg/>
    <a:wholeTbl>
      <a:tcTxStyle b="off" i="off">
        <a:font>
          <a:latin typeface="Hoefler Text"/>
          <a:ea typeface="Hoefler Text"/>
          <a:cs typeface="Hoefler Text"/>
        </a:font>
        <a:srgbClr val="6C6A67"/>
      </a:tcTxStyle>
      <a:tcStyle>
        <a:tcBdr>
          <a:left>
            <a:ln w="25400" cap="flat">
              <a:solidFill>
                <a:srgbClr val="6C6A67">
                  <a:alpha val="70000"/>
                </a:srgbClr>
              </a:solidFill>
              <a:custDash>
                <a:ds d="200000" sp="200000"/>
              </a:custDash>
              <a:miter lim="400000"/>
            </a:ln>
          </a:left>
          <a:right>
            <a:ln w="25400" cap="flat">
              <a:solidFill>
                <a:srgbClr val="6C6A67">
                  <a:alpha val="70000"/>
                </a:srgbClr>
              </a:solidFill>
              <a:custDash>
                <a:ds d="200000" sp="200000"/>
              </a:custDash>
              <a:miter lim="400000"/>
            </a:ln>
          </a:right>
          <a:top>
            <a:ln w="25400" cap="flat">
              <a:solidFill>
                <a:srgbClr val="6C6A67">
                  <a:alpha val="70000"/>
                </a:srgbClr>
              </a:solidFill>
              <a:custDash>
                <a:ds d="200000" sp="200000"/>
              </a:custDash>
              <a:miter lim="400000"/>
            </a:ln>
          </a:top>
          <a:bottom>
            <a:ln w="25400" cap="flat">
              <a:solidFill>
                <a:srgbClr val="6C6A67">
                  <a:alpha val="70000"/>
                </a:srgbClr>
              </a:solidFill>
              <a:custDash>
                <a:ds d="200000" sp="200000"/>
              </a:custDash>
              <a:miter lim="400000"/>
            </a:ln>
          </a:bottom>
          <a:insideH>
            <a:ln w="25400" cap="flat">
              <a:solidFill>
                <a:srgbClr val="6C6A67">
                  <a:alpha val="70000"/>
                </a:srgbClr>
              </a:solidFill>
              <a:custDash>
                <a:ds d="200000" sp="200000"/>
              </a:custDash>
              <a:miter lim="400000"/>
            </a:ln>
          </a:insideH>
          <a:insideV>
            <a:ln w="25400" cap="flat">
              <a:solidFill>
                <a:srgbClr val="6C6A67">
                  <a:alpha val="70000"/>
                </a:srgbClr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CDBCC">
              <a:alpha val="80000"/>
            </a:srgbClr>
          </a:solidFill>
        </a:fill>
      </a:tcStyle>
    </a:band2H>
    <a:firstCol>
      <a:tcTxStyle b="off" i="off">
        <a:font>
          <a:latin typeface="Hoefler Text"/>
          <a:ea typeface="Hoefler Text"/>
          <a:cs typeface="Hoefler Text"/>
        </a:font>
        <a:srgbClr val="6C6A67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6C6A67">
                  <a:alpha val="70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6C6A67">
                  <a:alpha val="70000"/>
                </a:srgbClr>
              </a:solidFill>
              <a:custDash>
                <a:ds d="200000" sp="200000"/>
              </a:custDash>
              <a:miter lim="400000"/>
            </a:ln>
          </a:top>
          <a:bottom>
            <a:ln w="25400" cap="flat">
              <a:solidFill>
                <a:srgbClr val="6C6A67">
                  <a:alpha val="70000"/>
                </a:srgbClr>
              </a:solidFill>
              <a:custDash>
                <a:ds d="200000" sp="200000"/>
              </a:custDash>
              <a:miter lim="400000"/>
            </a:ln>
          </a:bottom>
          <a:insideH>
            <a:ln w="25400" cap="flat">
              <a:solidFill>
                <a:srgbClr val="6C6A67">
                  <a:alpha val="70000"/>
                </a:srgbClr>
              </a:solidFill>
              <a:custDash>
                <a:ds d="200000" sp="200000"/>
              </a:custDash>
              <a:miter lim="400000"/>
            </a:ln>
          </a:insideH>
          <a:insideV>
            <a:ln w="25400" cap="flat">
              <a:solidFill>
                <a:srgbClr val="6C6A67">
                  <a:alpha val="7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oefler Text"/>
          <a:ea typeface="Hoefler Text"/>
          <a:cs typeface="Hoefler Text"/>
        </a:font>
        <a:srgbClr val="6C6A67"/>
      </a:tcTxStyle>
      <a:tcStyle>
        <a:tcBdr>
          <a:left>
            <a:ln w="25400" cap="flat">
              <a:solidFill>
                <a:srgbClr val="6C6A67">
                  <a:alpha val="70000"/>
                </a:srgbClr>
              </a:solidFill>
              <a:custDash>
                <a:ds d="200000" sp="200000"/>
              </a:custDash>
              <a:miter lim="400000"/>
            </a:ln>
          </a:left>
          <a:right>
            <a:ln w="25400" cap="flat">
              <a:solidFill>
                <a:srgbClr val="6C6A67">
                  <a:alpha val="70000"/>
                </a:srgbClr>
              </a:solidFill>
              <a:custDash>
                <a:ds d="200000" sp="200000"/>
              </a:custDash>
              <a:miter lim="400000"/>
            </a:ln>
          </a:right>
          <a:top>
            <a:ln w="25400" cap="flat">
              <a:solidFill>
                <a:srgbClr val="6C6A67">
                  <a:alpha val="70000"/>
                </a:srgbClr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6C6A67">
                  <a:alpha val="7000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6C6A67">
                  <a:alpha val="70000"/>
                </a:srgbClr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oefler Text"/>
          <a:ea typeface="Hoefler Text"/>
          <a:cs typeface="Hoefler Text"/>
        </a:font>
        <a:srgbClr val="6C6A67"/>
      </a:tcTxStyle>
      <a:tcStyle>
        <a:tcBdr>
          <a:left>
            <a:ln w="25400" cap="flat">
              <a:solidFill>
                <a:srgbClr val="6C6A67">
                  <a:alpha val="70000"/>
                </a:srgbClr>
              </a:solidFill>
              <a:custDash>
                <a:ds d="200000" sp="200000"/>
              </a:custDash>
              <a:miter lim="400000"/>
            </a:ln>
          </a:left>
          <a:right>
            <a:ln w="25400" cap="flat">
              <a:solidFill>
                <a:srgbClr val="6C6A67">
                  <a:alpha val="70000"/>
                </a:srgbClr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6C6A67">
                  <a:alpha val="7000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6C6A67">
                  <a:alpha val="7000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6C6A67">
                  <a:alpha val="70000"/>
                </a:srgbClr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74" autoAdjust="0"/>
    <p:restoredTop sz="94660"/>
  </p:normalViewPr>
  <p:slideViewPr>
    <p:cSldViewPr snapToGrid="0">
      <p:cViewPr varScale="1">
        <p:scale>
          <a:sx n="42" d="100"/>
          <a:sy n="42" d="100"/>
        </p:scale>
        <p:origin x="624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0" name="Shape 13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900648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Назва"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Групувати"/>
          <p:cNvGrpSpPr/>
          <p:nvPr/>
        </p:nvGrpSpPr>
        <p:grpSpPr>
          <a:xfrm>
            <a:off x="5130800" y="6807200"/>
            <a:ext cx="14122400" cy="127000"/>
            <a:chOff x="0" y="0"/>
            <a:chExt cx="14122400" cy="127000"/>
          </a:xfrm>
        </p:grpSpPr>
        <p:pic>
          <p:nvPicPr>
            <p:cNvPr id="12" name="typesetflourish_shape_big.pdf" descr="typesetflourish_shape_big.pdf"/>
            <p:cNvPicPr>
              <a:picLocks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45300" y="0"/>
              <a:ext cx="431800" cy="127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" name="typesetflourish_line.pdf" descr="typesetflourish_line.pdf"/>
            <p:cNvPicPr>
              <a:picLocks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63500"/>
              <a:ext cx="6845300" cy="127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" name="typesetflourish_line.pdf" descr="typesetflourish_line.pdf"/>
            <p:cNvPicPr>
              <a:picLocks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 rot="10800000">
              <a:off x="7277100" y="63500"/>
              <a:ext cx="6845300" cy="127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2095500" y="3213100"/>
            <a:ext cx="20193000" cy="3568700"/>
          </a:xfrm>
          <a:prstGeom prst="rect">
            <a:avLst/>
          </a:prstGeom>
        </p:spPr>
        <p:txBody>
          <a:bodyPr anchor="b"/>
          <a:lstStyle/>
          <a:p>
            <a:r>
              <a:t>Текст заголовка</a:t>
            </a:r>
          </a:p>
        </p:txBody>
      </p:sp>
      <p:sp>
        <p:nvSpPr>
          <p:cNvPr id="17" name="Основний текст, рівень 1…"/>
          <p:cNvSpPr txBox="1">
            <a:spLocks noGrp="1"/>
          </p:cNvSpPr>
          <p:nvPr>
            <p:ph type="body" sz="quarter" idx="1"/>
          </p:nvPr>
        </p:nvSpPr>
        <p:spPr>
          <a:xfrm>
            <a:off x="2095500" y="7086600"/>
            <a:ext cx="20193000" cy="17907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90000"/>
              </a:lnSpc>
              <a:spcBef>
                <a:spcPts val="1700"/>
              </a:spcBef>
              <a:buSzTx/>
              <a:buNone/>
              <a:defRPr sz="5000">
                <a:solidFill>
                  <a:srgbClr val="B6492C"/>
                </a:solidFill>
                <a:latin typeface="Bodoni SvtyTwo SC ITC TT-Book"/>
                <a:ea typeface="Bodoni SvtyTwo SC ITC TT-Book"/>
                <a:cs typeface="Bodoni SvtyTwo SC ITC TT-Book"/>
                <a:sym typeface="Bodoni SvtyTwo SC ITC TT-Book"/>
              </a:defRPr>
            </a:lvl1pPr>
            <a:lvl2pPr marL="0" indent="0" algn="ctr">
              <a:lnSpc>
                <a:spcPct val="90000"/>
              </a:lnSpc>
              <a:spcBef>
                <a:spcPts val="1700"/>
              </a:spcBef>
              <a:buSzTx/>
              <a:buNone/>
              <a:defRPr sz="5000">
                <a:solidFill>
                  <a:srgbClr val="B6492C"/>
                </a:solidFill>
                <a:latin typeface="Bodoni SvtyTwo SC ITC TT-Book"/>
                <a:ea typeface="Bodoni SvtyTwo SC ITC TT-Book"/>
                <a:cs typeface="Bodoni SvtyTwo SC ITC TT-Book"/>
                <a:sym typeface="Bodoni SvtyTwo SC ITC TT-Book"/>
              </a:defRPr>
            </a:lvl2pPr>
            <a:lvl3pPr marL="0" indent="0" algn="ctr">
              <a:lnSpc>
                <a:spcPct val="90000"/>
              </a:lnSpc>
              <a:spcBef>
                <a:spcPts val="1700"/>
              </a:spcBef>
              <a:buSzTx/>
              <a:buNone/>
              <a:defRPr sz="5000">
                <a:solidFill>
                  <a:srgbClr val="B6492C"/>
                </a:solidFill>
                <a:latin typeface="Bodoni SvtyTwo SC ITC TT-Book"/>
                <a:ea typeface="Bodoni SvtyTwo SC ITC TT-Book"/>
                <a:cs typeface="Bodoni SvtyTwo SC ITC TT-Book"/>
                <a:sym typeface="Bodoni SvtyTwo SC ITC TT-Book"/>
              </a:defRPr>
            </a:lvl3pPr>
            <a:lvl4pPr marL="0" indent="0" algn="ctr">
              <a:lnSpc>
                <a:spcPct val="90000"/>
              </a:lnSpc>
              <a:spcBef>
                <a:spcPts val="1700"/>
              </a:spcBef>
              <a:buSzTx/>
              <a:buNone/>
              <a:defRPr sz="5000">
                <a:solidFill>
                  <a:srgbClr val="B6492C"/>
                </a:solidFill>
                <a:latin typeface="Bodoni SvtyTwo SC ITC TT-Book"/>
                <a:ea typeface="Bodoni SvtyTwo SC ITC TT-Book"/>
                <a:cs typeface="Bodoni SvtyTwo SC ITC TT-Book"/>
                <a:sym typeface="Bodoni SvtyTwo SC ITC TT-Book"/>
              </a:defRPr>
            </a:lvl4pPr>
            <a:lvl5pPr marL="0" indent="0" algn="ctr">
              <a:lnSpc>
                <a:spcPct val="90000"/>
              </a:lnSpc>
              <a:spcBef>
                <a:spcPts val="1700"/>
              </a:spcBef>
              <a:buSzTx/>
              <a:buNone/>
              <a:defRPr sz="5000">
                <a:solidFill>
                  <a:srgbClr val="B6492C"/>
                </a:solidFill>
                <a:latin typeface="Bodoni SvtyTwo SC ITC TT-Book"/>
                <a:ea typeface="Bodoni SvtyTwo SC ITC TT-Book"/>
                <a:cs typeface="Bodoni SvtyTwo SC ITC TT-Book"/>
                <a:sym typeface="Bodoni SvtyTwo SC ITC TT-Book"/>
              </a:defRPr>
            </a:lvl5pPr>
          </a:lstStyle>
          <a:p>
            <a:r>
              <a:t>Основний текст, рівень 1</a:t>
            </a:r>
          </a:p>
          <a:p>
            <a:pPr lvl="1"/>
            <a:r>
              <a:t>Основний текст, рівень 2</a:t>
            </a:r>
          </a:p>
          <a:p>
            <a:pPr lvl="2"/>
            <a:r>
              <a:t>Основний текст, рівень 3</a:t>
            </a:r>
          </a:p>
          <a:p>
            <a:pPr lvl="3"/>
            <a:r>
              <a:t>Основний текст, рівень 4</a:t>
            </a:r>
          </a:p>
          <a:p>
            <a:pPr lvl="4"/>
            <a:r>
              <a:t>Основний текст, рівень 5</a:t>
            </a:r>
          </a:p>
        </p:txBody>
      </p:sp>
      <p:sp>
        <p:nvSpPr>
          <p:cNvPr id="18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2033677" y="13195300"/>
            <a:ext cx="340462" cy="4826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solidFill>
                  <a:srgbClr val="FAEFE0"/>
                </a:solidFill>
              </a:defRPr>
            </a:lvl1pPr>
          </a:lstStyle>
          <a:p>
            <a:fld id="{86CB4B4D-7CA3-9044-876B-883B54F8677D}" type="slidenum">
              <a:t>‹№›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Цита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–Степан Яблучко"/>
          <p:cNvSpPr txBox="1">
            <a:spLocks noGrp="1"/>
          </p:cNvSpPr>
          <p:nvPr>
            <p:ph type="body" sz="quarter" idx="21"/>
          </p:nvPr>
        </p:nvSpPr>
        <p:spPr>
          <a:xfrm>
            <a:off x="2387600" y="8953500"/>
            <a:ext cx="19621500" cy="8001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4600" i="1"/>
            </a:lvl1pPr>
          </a:lstStyle>
          <a:p>
            <a:r>
              <a:t>–Степан Яблучко</a:t>
            </a:r>
          </a:p>
        </p:txBody>
      </p:sp>
      <p:sp>
        <p:nvSpPr>
          <p:cNvPr id="107" name="“Введіть цитату тут.”"/>
          <p:cNvSpPr txBox="1">
            <a:spLocks noGrp="1"/>
          </p:cNvSpPr>
          <p:nvPr>
            <p:ph type="body" sz="quarter" idx="22"/>
          </p:nvPr>
        </p:nvSpPr>
        <p:spPr>
          <a:xfrm>
            <a:off x="2387600" y="6089650"/>
            <a:ext cx="19621500" cy="8001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4600"/>
              </a:spcBef>
              <a:buSzTx/>
              <a:buNone/>
              <a:defRPr sz="4600"/>
            </a:lvl1pPr>
          </a:lstStyle>
          <a:p>
            <a:r>
              <a:t>“Введіть цитату тут.” </a:t>
            </a:r>
          </a:p>
        </p:txBody>
      </p:sp>
      <p:sp>
        <p:nvSpPr>
          <p:cNvPr id="108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2033677" y="12941300"/>
            <a:ext cx="340462" cy="482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‹№›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Фото Шести сестер — ряду барвистих вікторіанських будинків у Сан-Франциско, із Фінансовим районом на задньому плані "/>
          <p:cNvSpPr>
            <a:spLocks noGrp="1"/>
          </p:cNvSpPr>
          <p:nvPr>
            <p:ph type="pic" idx="21"/>
          </p:nvPr>
        </p:nvSpPr>
        <p:spPr>
          <a:xfrm>
            <a:off x="0" y="-3517363"/>
            <a:ext cx="26012869" cy="1783304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16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2033677" y="12941300"/>
            <a:ext cx="340462" cy="4826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solidFill>
                  <a:srgbClr val="FAEFE0"/>
                </a:solidFill>
              </a:defRPr>
            </a:lvl1pPr>
          </a:lstStyle>
          <a:p>
            <a:fld id="{86CB4B4D-7CA3-9044-876B-883B54F8677D}" type="slidenum">
              <a:t>‹№›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Порожні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2033677" y="12941300"/>
            <a:ext cx="340462" cy="482600"/>
          </a:xfrm>
          <a:prstGeom prst="rect">
            <a:avLst/>
          </a:prstGeom>
        </p:spPr>
        <p:txBody>
          <a:bodyPr anchor="ctr"/>
          <a:lstStyle/>
          <a:p>
            <a:fld id="{86CB4B4D-7CA3-9044-876B-883B54F8677D}" type="slidenum">
              <a:t>‹№›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Фото (горизонтально)"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Групувати"/>
          <p:cNvGrpSpPr/>
          <p:nvPr/>
        </p:nvGrpSpPr>
        <p:grpSpPr>
          <a:xfrm>
            <a:off x="5130800" y="2908300"/>
            <a:ext cx="14122400" cy="127000"/>
            <a:chOff x="0" y="0"/>
            <a:chExt cx="14122400" cy="127000"/>
          </a:xfrm>
        </p:grpSpPr>
        <p:pic>
          <p:nvPicPr>
            <p:cNvPr id="25" name="typesetflourish_shape_big.pdf" descr="typesetflourish_shape_big.pdf"/>
            <p:cNvPicPr>
              <a:picLocks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45300" y="0"/>
              <a:ext cx="431800" cy="127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6" name="typesetflourish_line.pdf" descr="typesetflourish_line.pdf"/>
            <p:cNvPicPr>
              <a:picLocks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63500"/>
              <a:ext cx="6845300" cy="127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" name="typesetflourish_line.pdf" descr="typesetflourish_line.pdf"/>
            <p:cNvPicPr>
              <a:picLocks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 rot="10800000">
              <a:off x="7277100" y="63500"/>
              <a:ext cx="6845300" cy="127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9" name="Панорамне фото Шести сестер — ряду кольорових вікторіанських будівель у Сан-Франциско"/>
          <p:cNvSpPr>
            <a:spLocks noGrp="1"/>
          </p:cNvSpPr>
          <p:nvPr>
            <p:ph type="pic" idx="21"/>
          </p:nvPr>
        </p:nvSpPr>
        <p:spPr>
          <a:xfrm>
            <a:off x="3009900" y="381000"/>
            <a:ext cx="18415000" cy="12624346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0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587500" y="1143000"/>
            <a:ext cx="21209000" cy="1612900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31" name="Основний текст, рівень 1…"/>
          <p:cNvSpPr txBox="1">
            <a:spLocks noGrp="1"/>
          </p:cNvSpPr>
          <p:nvPr>
            <p:ph type="body" sz="quarter" idx="1"/>
          </p:nvPr>
        </p:nvSpPr>
        <p:spPr>
          <a:xfrm>
            <a:off x="1587500" y="3200400"/>
            <a:ext cx="21209000" cy="9144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90000"/>
              </a:lnSpc>
              <a:spcBef>
                <a:spcPts val="1700"/>
              </a:spcBef>
              <a:buSzTx/>
              <a:buNone/>
              <a:defRPr sz="5000">
                <a:solidFill>
                  <a:srgbClr val="B6492C"/>
                </a:solidFill>
                <a:latin typeface="Bodoni SvtyTwo SC ITC TT-Book"/>
                <a:ea typeface="Bodoni SvtyTwo SC ITC TT-Book"/>
                <a:cs typeface="Bodoni SvtyTwo SC ITC TT-Book"/>
                <a:sym typeface="Bodoni SvtyTwo SC ITC TT-Book"/>
              </a:defRPr>
            </a:lvl1pPr>
            <a:lvl2pPr marL="0" indent="0" algn="ctr">
              <a:lnSpc>
                <a:spcPct val="90000"/>
              </a:lnSpc>
              <a:spcBef>
                <a:spcPts val="1700"/>
              </a:spcBef>
              <a:buSzTx/>
              <a:buNone/>
              <a:defRPr sz="5000">
                <a:solidFill>
                  <a:srgbClr val="B6492C"/>
                </a:solidFill>
                <a:latin typeface="Bodoni SvtyTwo SC ITC TT-Book"/>
                <a:ea typeface="Bodoni SvtyTwo SC ITC TT-Book"/>
                <a:cs typeface="Bodoni SvtyTwo SC ITC TT-Book"/>
                <a:sym typeface="Bodoni SvtyTwo SC ITC TT-Book"/>
              </a:defRPr>
            </a:lvl2pPr>
            <a:lvl3pPr marL="0" indent="0" algn="ctr">
              <a:lnSpc>
                <a:spcPct val="90000"/>
              </a:lnSpc>
              <a:spcBef>
                <a:spcPts val="1700"/>
              </a:spcBef>
              <a:buSzTx/>
              <a:buNone/>
              <a:defRPr sz="5000">
                <a:solidFill>
                  <a:srgbClr val="B6492C"/>
                </a:solidFill>
                <a:latin typeface="Bodoni SvtyTwo SC ITC TT-Book"/>
                <a:ea typeface="Bodoni SvtyTwo SC ITC TT-Book"/>
                <a:cs typeface="Bodoni SvtyTwo SC ITC TT-Book"/>
                <a:sym typeface="Bodoni SvtyTwo SC ITC TT-Book"/>
              </a:defRPr>
            </a:lvl3pPr>
            <a:lvl4pPr marL="0" indent="0" algn="ctr">
              <a:lnSpc>
                <a:spcPct val="90000"/>
              </a:lnSpc>
              <a:spcBef>
                <a:spcPts val="1700"/>
              </a:spcBef>
              <a:buSzTx/>
              <a:buNone/>
              <a:defRPr sz="5000">
                <a:solidFill>
                  <a:srgbClr val="B6492C"/>
                </a:solidFill>
                <a:latin typeface="Bodoni SvtyTwo SC ITC TT-Book"/>
                <a:ea typeface="Bodoni SvtyTwo SC ITC TT-Book"/>
                <a:cs typeface="Bodoni SvtyTwo SC ITC TT-Book"/>
                <a:sym typeface="Bodoni SvtyTwo SC ITC TT-Book"/>
              </a:defRPr>
            </a:lvl4pPr>
            <a:lvl5pPr marL="0" indent="0" algn="ctr">
              <a:lnSpc>
                <a:spcPct val="90000"/>
              </a:lnSpc>
              <a:spcBef>
                <a:spcPts val="1700"/>
              </a:spcBef>
              <a:buSzTx/>
              <a:buNone/>
              <a:defRPr sz="5000">
                <a:solidFill>
                  <a:srgbClr val="B6492C"/>
                </a:solidFill>
                <a:latin typeface="Bodoni SvtyTwo SC ITC TT-Book"/>
                <a:ea typeface="Bodoni SvtyTwo SC ITC TT-Book"/>
                <a:cs typeface="Bodoni SvtyTwo SC ITC TT-Book"/>
                <a:sym typeface="Bodoni SvtyTwo SC ITC TT-Book"/>
              </a:defRPr>
            </a:lvl5pPr>
          </a:lstStyle>
          <a:p>
            <a:r>
              <a:t>Основний текст, рівень 1</a:t>
            </a:r>
          </a:p>
          <a:p>
            <a:pPr lvl="1"/>
            <a:r>
              <a:t>Основний текст, рівень 2</a:t>
            </a:r>
          </a:p>
          <a:p>
            <a:pPr lvl="2"/>
            <a:r>
              <a:t>Основний текст, рівень 3</a:t>
            </a:r>
          </a:p>
          <a:p>
            <a:pPr lvl="3"/>
            <a:r>
              <a:t>Основний текст, рівень 4</a:t>
            </a:r>
          </a:p>
          <a:p>
            <a:pPr lvl="4"/>
            <a:r>
              <a:t>Основний текст, рівень 5</a:t>
            </a:r>
          </a:p>
        </p:txBody>
      </p:sp>
      <p:sp>
        <p:nvSpPr>
          <p:cNvPr id="32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2033677" y="13195300"/>
            <a:ext cx="340462" cy="4826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solidFill>
                  <a:srgbClr val="FAEFE0"/>
                </a:solidFill>
              </a:defRPr>
            </a:lvl1pPr>
          </a:lstStyle>
          <a:p>
            <a:fld id="{86CB4B4D-7CA3-9044-876B-883B54F8677D}" type="slidenum">
              <a:t>‹№›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Заголовок − цент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2095500" y="5080000"/>
            <a:ext cx="20193000" cy="3568700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40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2033677" y="12941300"/>
            <a:ext cx="340462" cy="482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‹№›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Фото (вертикально)"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Групувати"/>
          <p:cNvGrpSpPr/>
          <p:nvPr/>
        </p:nvGrpSpPr>
        <p:grpSpPr>
          <a:xfrm>
            <a:off x="3911600" y="6794500"/>
            <a:ext cx="6146800" cy="127000"/>
            <a:chOff x="0" y="0"/>
            <a:chExt cx="6146800" cy="127000"/>
          </a:xfrm>
        </p:grpSpPr>
        <p:pic>
          <p:nvPicPr>
            <p:cNvPr id="47" name="typesetflourish_shape_big.pdf" descr="typesetflourish_shape_big.pdf"/>
            <p:cNvPicPr>
              <a:picLocks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57500" y="0"/>
              <a:ext cx="431800" cy="127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8" name="typesetflourish_line.pdf" descr="typesetflourish_line.pdf"/>
            <p:cNvPicPr>
              <a:picLocks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50800"/>
              <a:ext cx="2857500" cy="127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9" name="typesetflourish_line.pdf" descr="typesetflourish_line.pdf"/>
            <p:cNvPicPr>
              <a:picLocks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 rot="10800000">
              <a:off x="3289300" y="50800"/>
              <a:ext cx="2857500" cy="127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51" name="Фото Шести сестер — ряду барвистих вікторіанських будинків у Сан-Франциско, із Фінансовим районом на задньому плані "/>
          <p:cNvSpPr>
            <a:spLocks noGrp="1"/>
          </p:cNvSpPr>
          <p:nvPr>
            <p:ph type="pic" sz="half" idx="21"/>
          </p:nvPr>
        </p:nvSpPr>
        <p:spPr>
          <a:xfrm>
            <a:off x="12491412" y="2197100"/>
            <a:ext cx="13228767" cy="9068939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5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2095500" y="2133600"/>
            <a:ext cx="9766300" cy="44704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r>
              <a:t>Текст заголовка</a:t>
            </a:r>
          </a:p>
        </p:txBody>
      </p:sp>
      <p:sp>
        <p:nvSpPr>
          <p:cNvPr id="53" name="Основний текст, рівень 1…"/>
          <p:cNvSpPr txBox="1">
            <a:spLocks noGrp="1"/>
          </p:cNvSpPr>
          <p:nvPr>
            <p:ph type="body" sz="quarter" idx="1"/>
          </p:nvPr>
        </p:nvSpPr>
        <p:spPr>
          <a:xfrm>
            <a:off x="2095500" y="7112000"/>
            <a:ext cx="9766300" cy="42545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90000"/>
              </a:lnSpc>
              <a:spcBef>
                <a:spcPts val="1700"/>
              </a:spcBef>
              <a:buSzTx/>
              <a:buNone/>
              <a:defRPr sz="5000">
                <a:solidFill>
                  <a:srgbClr val="B6492C"/>
                </a:solidFill>
                <a:latin typeface="Bodoni SvtyTwo SC ITC TT-Book"/>
                <a:ea typeface="Bodoni SvtyTwo SC ITC TT-Book"/>
                <a:cs typeface="Bodoni SvtyTwo SC ITC TT-Book"/>
                <a:sym typeface="Bodoni SvtyTwo SC ITC TT-Book"/>
              </a:defRPr>
            </a:lvl1pPr>
            <a:lvl2pPr marL="0" indent="0" algn="ctr">
              <a:lnSpc>
                <a:spcPct val="90000"/>
              </a:lnSpc>
              <a:spcBef>
                <a:spcPts val="1700"/>
              </a:spcBef>
              <a:buSzTx/>
              <a:buNone/>
              <a:defRPr sz="5000">
                <a:solidFill>
                  <a:srgbClr val="B6492C"/>
                </a:solidFill>
                <a:latin typeface="Bodoni SvtyTwo SC ITC TT-Book"/>
                <a:ea typeface="Bodoni SvtyTwo SC ITC TT-Book"/>
                <a:cs typeface="Bodoni SvtyTwo SC ITC TT-Book"/>
                <a:sym typeface="Bodoni SvtyTwo SC ITC TT-Book"/>
              </a:defRPr>
            </a:lvl2pPr>
            <a:lvl3pPr marL="0" indent="0" algn="ctr">
              <a:lnSpc>
                <a:spcPct val="90000"/>
              </a:lnSpc>
              <a:spcBef>
                <a:spcPts val="1700"/>
              </a:spcBef>
              <a:buSzTx/>
              <a:buNone/>
              <a:defRPr sz="5000">
                <a:solidFill>
                  <a:srgbClr val="B6492C"/>
                </a:solidFill>
                <a:latin typeface="Bodoni SvtyTwo SC ITC TT-Book"/>
                <a:ea typeface="Bodoni SvtyTwo SC ITC TT-Book"/>
                <a:cs typeface="Bodoni SvtyTwo SC ITC TT-Book"/>
                <a:sym typeface="Bodoni SvtyTwo SC ITC TT-Book"/>
              </a:defRPr>
            </a:lvl3pPr>
            <a:lvl4pPr marL="0" indent="0" algn="ctr">
              <a:lnSpc>
                <a:spcPct val="90000"/>
              </a:lnSpc>
              <a:spcBef>
                <a:spcPts val="1700"/>
              </a:spcBef>
              <a:buSzTx/>
              <a:buNone/>
              <a:defRPr sz="5000">
                <a:solidFill>
                  <a:srgbClr val="B6492C"/>
                </a:solidFill>
                <a:latin typeface="Bodoni SvtyTwo SC ITC TT-Book"/>
                <a:ea typeface="Bodoni SvtyTwo SC ITC TT-Book"/>
                <a:cs typeface="Bodoni SvtyTwo SC ITC TT-Book"/>
                <a:sym typeface="Bodoni SvtyTwo SC ITC TT-Book"/>
              </a:defRPr>
            </a:lvl4pPr>
            <a:lvl5pPr marL="0" indent="0" algn="ctr">
              <a:lnSpc>
                <a:spcPct val="90000"/>
              </a:lnSpc>
              <a:spcBef>
                <a:spcPts val="1700"/>
              </a:spcBef>
              <a:buSzTx/>
              <a:buNone/>
              <a:defRPr sz="5000">
                <a:solidFill>
                  <a:srgbClr val="B6492C"/>
                </a:solidFill>
                <a:latin typeface="Bodoni SvtyTwo SC ITC TT-Book"/>
                <a:ea typeface="Bodoni SvtyTwo SC ITC TT-Book"/>
                <a:cs typeface="Bodoni SvtyTwo SC ITC TT-Book"/>
                <a:sym typeface="Bodoni SvtyTwo SC ITC TT-Book"/>
              </a:defRPr>
            </a:lvl5pPr>
          </a:lstStyle>
          <a:p>
            <a:r>
              <a:t>Основний текст, рівень 1</a:t>
            </a:r>
          </a:p>
          <a:p>
            <a:pPr lvl="1"/>
            <a:r>
              <a:t>Основний текст, рівень 2</a:t>
            </a:r>
          </a:p>
          <a:p>
            <a:pPr lvl="2"/>
            <a:r>
              <a:t>Основний текст, рівень 3</a:t>
            </a:r>
          </a:p>
          <a:p>
            <a:pPr lvl="3"/>
            <a:r>
              <a:t>Основний текст, рівень 4</a:t>
            </a:r>
          </a:p>
          <a:p>
            <a:pPr lvl="4"/>
            <a:r>
              <a:t>Основний текст, рівень 5</a:t>
            </a:r>
          </a:p>
        </p:txBody>
      </p:sp>
      <p:sp>
        <p:nvSpPr>
          <p:cNvPr id="5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2033677" y="13195300"/>
            <a:ext cx="340462" cy="4826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solidFill>
                  <a:srgbClr val="FAEFE0"/>
                </a:solidFill>
              </a:defRPr>
            </a:lvl1pPr>
          </a:lstStyle>
          <a:p>
            <a:fld id="{86CB4B4D-7CA3-9044-876B-883B54F8677D}" type="slidenum">
              <a:t>‹№›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(угорі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62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‹№›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і маркер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70" name="Основний текст, рівень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r>
              <a:t>Основний текст, рівень 1</a:t>
            </a:r>
          </a:p>
          <a:p>
            <a:pPr lvl="1"/>
            <a:r>
              <a:t>Основний текст, рівень 2</a:t>
            </a:r>
          </a:p>
          <a:p>
            <a:pPr lvl="2"/>
            <a:r>
              <a:t>Основний текст, рівень 3</a:t>
            </a:r>
          </a:p>
          <a:p>
            <a:pPr lvl="3"/>
            <a:r>
              <a:t>Основний текст, рівень 4</a:t>
            </a:r>
          </a:p>
          <a:p>
            <a:pPr lvl="4"/>
            <a:r>
              <a:t>Основний текст, рівень 5</a:t>
            </a:r>
          </a:p>
        </p:txBody>
      </p:sp>
      <p:sp>
        <p:nvSpPr>
          <p:cNvPr id="71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2033677" y="12941300"/>
            <a:ext cx="340462" cy="482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‹№›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, маркери і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Фото Шести сестер — ряду барвистих вікторіанських будинків у Сан-Франциско, із Фінансовим районом на задньому плані "/>
          <p:cNvSpPr>
            <a:spLocks noGrp="1"/>
          </p:cNvSpPr>
          <p:nvPr>
            <p:ph type="pic" idx="21"/>
          </p:nvPr>
        </p:nvSpPr>
        <p:spPr>
          <a:xfrm>
            <a:off x="12954000" y="2462996"/>
            <a:ext cx="14008100" cy="960321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79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80" name="Основний текст, рівень 1…"/>
          <p:cNvSpPr txBox="1">
            <a:spLocks noGrp="1"/>
          </p:cNvSpPr>
          <p:nvPr>
            <p:ph type="body" sz="half" idx="1"/>
          </p:nvPr>
        </p:nvSpPr>
        <p:spPr>
          <a:xfrm>
            <a:off x="1587500" y="3873500"/>
            <a:ext cx="10160000" cy="83820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600"/>
              </a:spcBef>
              <a:buBlip>
                <a:blip r:embed="rId2"/>
              </a:buBlip>
              <a:defRPr sz="4600"/>
            </a:lvl1pPr>
            <a:lvl2pPr marL="1117600" indent="-558800">
              <a:spcBef>
                <a:spcPts val="4600"/>
              </a:spcBef>
              <a:buBlip>
                <a:blip r:embed="rId2"/>
              </a:buBlip>
              <a:defRPr sz="4600"/>
            </a:lvl2pPr>
            <a:lvl3pPr marL="1676400" indent="-558800">
              <a:spcBef>
                <a:spcPts val="4600"/>
              </a:spcBef>
              <a:buBlip>
                <a:blip r:embed="rId2"/>
              </a:buBlip>
              <a:defRPr sz="4600"/>
            </a:lvl3pPr>
            <a:lvl4pPr marL="2235200" indent="-558800">
              <a:spcBef>
                <a:spcPts val="4600"/>
              </a:spcBef>
              <a:buBlip>
                <a:blip r:embed="rId2"/>
              </a:buBlip>
              <a:defRPr sz="4600"/>
            </a:lvl4pPr>
            <a:lvl5pPr marL="2794000" indent="-558800">
              <a:spcBef>
                <a:spcPts val="4600"/>
              </a:spcBef>
              <a:buBlip>
                <a:blip r:embed="rId2"/>
              </a:buBlip>
              <a:defRPr sz="4600"/>
            </a:lvl5pPr>
          </a:lstStyle>
          <a:p>
            <a:r>
              <a:t>Основний текст, рівень 1</a:t>
            </a:r>
          </a:p>
          <a:p>
            <a:pPr lvl="1"/>
            <a:r>
              <a:t>Основний текст, рівень 2</a:t>
            </a:r>
          </a:p>
          <a:p>
            <a:pPr lvl="2"/>
            <a:r>
              <a:t>Основний текст, рівень 3</a:t>
            </a:r>
          </a:p>
          <a:p>
            <a:pPr lvl="3"/>
            <a:r>
              <a:t>Основний текст, рівень 4</a:t>
            </a:r>
          </a:p>
          <a:p>
            <a:pPr lvl="4"/>
            <a:r>
              <a:t>Основний текст, рівень 5</a:t>
            </a:r>
          </a:p>
        </p:txBody>
      </p:sp>
      <p:sp>
        <p:nvSpPr>
          <p:cNvPr id="81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2033677" y="12941300"/>
            <a:ext cx="340462" cy="482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‹№›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Маркер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Основний текст, рівень 1…"/>
          <p:cNvSpPr txBox="1">
            <a:spLocks noGrp="1"/>
          </p:cNvSpPr>
          <p:nvPr>
            <p:ph type="body" idx="1"/>
          </p:nvPr>
        </p:nvSpPr>
        <p:spPr>
          <a:xfrm>
            <a:off x="1587500" y="1155700"/>
            <a:ext cx="21209000" cy="11366500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r>
              <a:t>Основний текст, рівень 1</a:t>
            </a:r>
          </a:p>
          <a:p>
            <a:pPr lvl="1"/>
            <a:r>
              <a:t>Основний текст, рівень 2</a:t>
            </a:r>
          </a:p>
          <a:p>
            <a:pPr lvl="2"/>
            <a:r>
              <a:t>Основний текст, рівень 3</a:t>
            </a:r>
          </a:p>
          <a:p>
            <a:pPr lvl="3"/>
            <a:r>
              <a:t>Основний текст, рівень 4</a:t>
            </a:r>
          </a:p>
          <a:p>
            <a:pPr lvl="4"/>
            <a:r>
              <a:t>Основний текст, рівень 5</a:t>
            </a:r>
          </a:p>
        </p:txBody>
      </p:sp>
      <p:sp>
        <p:nvSpPr>
          <p:cNvPr id="89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2033677" y="12941300"/>
            <a:ext cx="340462" cy="482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‹№›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Фото (3 шт.)"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Мебльована вітальня з каміном, заскленими стулчастими дверима та великими вазонами за диваном"/>
          <p:cNvSpPr>
            <a:spLocks noGrp="1"/>
          </p:cNvSpPr>
          <p:nvPr>
            <p:ph type="pic" sz="half" idx="21"/>
          </p:nvPr>
        </p:nvSpPr>
        <p:spPr>
          <a:xfrm>
            <a:off x="12293600" y="6311900"/>
            <a:ext cx="10579100" cy="7052734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97" name="Спальня з ліжком із чотирма стовпчиками та балдахіном"/>
          <p:cNvSpPr>
            <a:spLocks noGrp="1"/>
          </p:cNvSpPr>
          <p:nvPr>
            <p:ph type="pic" sz="half" idx="22"/>
          </p:nvPr>
        </p:nvSpPr>
        <p:spPr>
          <a:xfrm>
            <a:off x="12674600" y="520700"/>
            <a:ext cx="10160000" cy="6773334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98" name="Звивисті цегляні сходи, що ведуть до входу в цегляний будинок"/>
          <p:cNvSpPr>
            <a:spLocks noGrp="1"/>
          </p:cNvSpPr>
          <p:nvPr>
            <p:ph type="pic" idx="23"/>
          </p:nvPr>
        </p:nvSpPr>
        <p:spPr>
          <a:xfrm>
            <a:off x="1549400" y="-88900"/>
            <a:ext cx="10160000" cy="152400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99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2033677" y="13195300"/>
            <a:ext cx="340462" cy="482600"/>
          </a:xfrm>
          <a:prstGeom prst="rect">
            <a:avLst/>
          </a:prstGeom>
          <a:noFill/>
        </p:spPr>
        <p:txBody>
          <a:bodyPr anchor="b"/>
          <a:lstStyle>
            <a:lvl1pPr>
              <a:defRPr>
                <a:solidFill>
                  <a:srgbClr val="FAEFE0"/>
                </a:solidFill>
              </a:defRPr>
            </a:lvl1pPr>
          </a:lstStyle>
          <a:p>
            <a:fld id="{86CB4B4D-7CA3-9044-876B-883B54F8677D}" type="slidenum">
              <a:t>‹№›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Лінія"/>
          <p:cNvSpPr/>
          <p:nvPr/>
        </p:nvSpPr>
        <p:spPr>
          <a:xfrm>
            <a:off x="520700" y="3429000"/>
            <a:ext cx="23342600" cy="0"/>
          </a:xfrm>
          <a:prstGeom prst="line">
            <a:avLst/>
          </a:prstGeom>
          <a:ln w="12700">
            <a:solidFill>
              <a:srgbClr val="998074">
                <a:alpha val="75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587500" y="1143000"/>
            <a:ext cx="21209000" cy="1778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4" name="Основний текст, рівень 1…"/>
          <p:cNvSpPr txBox="1">
            <a:spLocks noGrp="1"/>
          </p:cNvSpPr>
          <p:nvPr>
            <p:ph type="body" idx="1"/>
          </p:nvPr>
        </p:nvSpPr>
        <p:spPr>
          <a:xfrm>
            <a:off x="1587500" y="3873500"/>
            <a:ext cx="21209000" cy="889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>
              <a:buBlip>
                <a:blip r:embed="rId15"/>
              </a:buBlip>
            </a:lvl1pPr>
            <a:lvl2pPr>
              <a:buBlip>
                <a:blip r:embed="rId15"/>
              </a:buBlip>
            </a:lvl2pPr>
            <a:lvl3pPr>
              <a:buBlip>
                <a:blip r:embed="rId15"/>
              </a:buBlip>
            </a:lvl3pPr>
            <a:lvl4pPr>
              <a:buBlip>
                <a:blip r:embed="rId15"/>
              </a:buBlip>
            </a:lvl4pPr>
            <a:lvl5pPr>
              <a:buBlip>
                <a:blip r:embed="rId15"/>
              </a:buBlip>
            </a:lvl5pPr>
          </a:lstStyle>
          <a:p>
            <a:r>
              <a:t>Основний текст, рівень 1</a:t>
            </a:r>
          </a:p>
          <a:p>
            <a:pPr lvl="1"/>
            <a:r>
              <a:t>Основний текст, рівень 2</a:t>
            </a:r>
          </a:p>
          <a:p>
            <a:pPr lvl="2"/>
            <a:r>
              <a:t>Основний текст, рівень 3</a:t>
            </a:r>
          </a:p>
          <a:p>
            <a:pPr lvl="3"/>
            <a:r>
              <a:t>Основний текст, рівень 4</a:t>
            </a:r>
          </a:p>
          <a:p>
            <a:pPr lvl="4"/>
            <a:r>
              <a:t>Основний текст, рівень 5</a:t>
            </a:r>
          </a:p>
        </p:txBody>
      </p:sp>
      <p:sp>
        <p:nvSpPr>
          <p:cNvPr id="5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2039600" y="12941300"/>
            <a:ext cx="340462" cy="482600"/>
          </a:xfrm>
          <a:prstGeom prst="rect">
            <a:avLst/>
          </a:prstGeom>
          <a:gradFill>
            <a:gsLst>
              <a:gs pos="0">
                <a:srgbClr val="FDEFE1"/>
              </a:gs>
              <a:gs pos="100000">
                <a:srgbClr val="FAECDB"/>
              </a:gs>
            </a:gsLst>
            <a:lin ang="5400000"/>
          </a:gradFill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>
                <a:solidFill>
                  <a:srgbClr val="503B28"/>
                </a:solidFill>
                <a:latin typeface="Bodoni SvtyTwo OS ITC TT-BookIt"/>
                <a:ea typeface="Bodoni SvtyTwo OS ITC TT-BookIt"/>
                <a:cs typeface="Bodoni SvtyTwo OS ITC TT-BookIt"/>
                <a:sym typeface="Bodoni SvtyTwo OS ITC TT-BookIt"/>
              </a:defRPr>
            </a:lvl1pPr>
          </a:lstStyle>
          <a:p>
            <a:fld id="{86CB4B4D-7CA3-9044-876B-883B54F8677D}" type="slidenum">
              <a:t>‹№›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800" b="0" i="0" u="none" strike="noStrike" cap="all" spc="0" baseline="0">
          <a:solidFill>
            <a:srgbClr val="000000"/>
          </a:solidFill>
          <a:uFillTx/>
          <a:latin typeface="+mn-lt"/>
          <a:ea typeface="+mn-ea"/>
          <a:cs typeface="+mn-cs"/>
          <a:sym typeface="Baskerville"/>
        </a:defRPr>
      </a:lvl1pPr>
      <a:lvl2pPr marL="0" marR="0" indent="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800" b="0" i="0" u="none" strike="noStrike" cap="all" spc="0" baseline="0">
          <a:solidFill>
            <a:srgbClr val="000000"/>
          </a:solidFill>
          <a:uFillTx/>
          <a:latin typeface="+mn-lt"/>
          <a:ea typeface="+mn-ea"/>
          <a:cs typeface="+mn-cs"/>
          <a:sym typeface="Baskerville"/>
        </a:defRPr>
      </a:lvl2pPr>
      <a:lvl3pPr marL="0" marR="0" indent="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800" b="0" i="0" u="none" strike="noStrike" cap="all" spc="0" baseline="0">
          <a:solidFill>
            <a:srgbClr val="000000"/>
          </a:solidFill>
          <a:uFillTx/>
          <a:latin typeface="+mn-lt"/>
          <a:ea typeface="+mn-ea"/>
          <a:cs typeface="+mn-cs"/>
          <a:sym typeface="Baskerville"/>
        </a:defRPr>
      </a:lvl3pPr>
      <a:lvl4pPr marL="0" marR="0" indent="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800" b="0" i="0" u="none" strike="noStrike" cap="all" spc="0" baseline="0">
          <a:solidFill>
            <a:srgbClr val="000000"/>
          </a:solidFill>
          <a:uFillTx/>
          <a:latin typeface="+mn-lt"/>
          <a:ea typeface="+mn-ea"/>
          <a:cs typeface="+mn-cs"/>
          <a:sym typeface="Baskerville"/>
        </a:defRPr>
      </a:lvl4pPr>
      <a:lvl5pPr marL="0" marR="0" indent="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800" b="0" i="0" u="none" strike="noStrike" cap="all" spc="0" baseline="0">
          <a:solidFill>
            <a:srgbClr val="000000"/>
          </a:solidFill>
          <a:uFillTx/>
          <a:latin typeface="+mn-lt"/>
          <a:ea typeface="+mn-ea"/>
          <a:cs typeface="+mn-cs"/>
          <a:sym typeface="Baskerville"/>
        </a:defRPr>
      </a:lvl5pPr>
      <a:lvl6pPr marL="0" marR="0" indent="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800" b="0" i="0" u="none" strike="noStrike" cap="all" spc="0" baseline="0">
          <a:solidFill>
            <a:srgbClr val="000000"/>
          </a:solidFill>
          <a:uFillTx/>
          <a:latin typeface="+mn-lt"/>
          <a:ea typeface="+mn-ea"/>
          <a:cs typeface="+mn-cs"/>
          <a:sym typeface="Baskerville"/>
        </a:defRPr>
      </a:lvl6pPr>
      <a:lvl7pPr marL="0" marR="0" indent="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800" b="0" i="0" u="none" strike="noStrike" cap="all" spc="0" baseline="0">
          <a:solidFill>
            <a:srgbClr val="000000"/>
          </a:solidFill>
          <a:uFillTx/>
          <a:latin typeface="+mn-lt"/>
          <a:ea typeface="+mn-ea"/>
          <a:cs typeface="+mn-cs"/>
          <a:sym typeface="Baskerville"/>
        </a:defRPr>
      </a:lvl7pPr>
      <a:lvl8pPr marL="0" marR="0" indent="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800" b="0" i="0" u="none" strike="noStrike" cap="all" spc="0" baseline="0">
          <a:solidFill>
            <a:srgbClr val="000000"/>
          </a:solidFill>
          <a:uFillTx/>
          <a:latin typeface="+mn-lt"/>
          <a:ea typeface="+mn-ea"/>
          <a:cs typeface="+mn-cs"/>
          <a:sym typeface="Baskerville"/>
        </a:defRPr>
      </a:lvl8pPr>
      <a:lvl9pPr marL="0" marR="0" indent="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800" b="0" i="0" u="none" strike="noStrike" cap="all" spc="0" baseline="0">
          <a:solidFill>
            <a:srgbClr val="000000"/>
          </a:solidFill>
          <a:uFillTx/>
          <a:latin typeface="+mn-lt"/>
          <a:ea typeface="+mn-ea"/>
          <a:cs typeface="+mn-cs"/>
          <a:sym typeface="Baskerville"/>
        </a:defRPr>
      </a:lvl9pPr>
    </p:titleStyle>
    <p:bodyStyle>
      <a:lvl1pPr marL="635000" marR="0" indent="-635000" algn="l" defTabSz="825500" rtl="0" latinLnBrk="0">
        <a:lnSpc>
          <a:spcPct val="110000"/>
        </a:lnSpc>
        <a:spcBef>
          <a:spcPts val="7700"/>
        </a:spcBef>
        <a:spcAft>
          <a:spcPts val="0"/>
        </a:spcAft>
        <a:buClrTx/>
        <a:buSzPct val="45000"/>
        <a:buFontTx/>
        <a:buBlip>
          <a:blip r:embed="rId15"/>
        </a:buBlip>
        <a:tabLst/>
        <a:defRPr sz="5600" b="0" i="0" u="none" strike="noStrike" cap="none" spc="0" baseline="0">
          <a:solidFill>
            <a:srgbClr val="57554B"/>
          </a:solidFill>
          <a:uFillTx/>
          <a:latin typeface="Hoefler Text"/>
          <a:ea typeface="Hoefler Text"/>
          <a:cs typeface="Hoefler Text"/>
          <a:sym typeface="Hoefler Text"/>
        </a:defRPr>
      </a:lvl1pPr>
      <a:lvl2pPr marL="1270000" marR="0" indent="-635000" algn="l" defTabSz="825500" rtl="0" latinLnBrk="0">
        <a:lnSpc>
          <a:spcPct val="110000"/>
        </a:lnSpc>
        <a:spcBef>
          <a:spcPts val="7700"/>
        </a:spcBef>
        <a:spcAft>
          <a:spcPts val="0"/>
        </a:spcAft>
        <a:buClrTx/>
        <a:buSzPct val="45000"/>
        <a:buFontTx/>
        <a:buBlip>
          <a:blip r:embed="rId15"/>
        </a:buBlip>
        <a:tabLst/>
        <a:defRPr sz="5600" b="0" i="0" u="none" strike="noStrike" cap="none" spc="0" baseline="0">
          <a:solidFill>
            <a:srgbClr val="57554B"/>
          </a:solidFill>
          <a:uFillTx/>
          <a:latin typeface="Hoefler Text"/>
          <a:ea typeface="Hoefler Text"/>
          <a:cs typeface="Hoefler Text"/>
          <a:sym typeface="Hoefler Text"/>
        </a:defRPr>
      </a:lvl2pPr>
      <a:lvl3pPr marL="1905000" marR="0" indent="-635000" algn="l" defTabSz="825500" rtl="0" latinLnBrk="0">
        <a:lnSpc>
          <a:spcPct val="110000"/>
        </a:lnSpc>
        <a:spcBef>
          <a:spcPts val="7700"/>
        </a:spcBef>
        <a:spcAft>
          <a:spcPts val="0"/>
        </a:spcAft>
        <a:buClrTx/>
        <a:buSzPct val="45000"/>
        <a:buFontTx/>
        <a:buBlip>
          <a:blip r:embed="rId15"/>
        </a:buBlip>
        <a:tabLst/>
        <a:defRPr sz="5600" b="0" i="0" u="none" strike="noStrike" cap="none" spc="0" baseline="0">
          <a:solidFill>
            <a:srgbClr val="57554B"/>
          </a:solidFill>
          <a:uFillTx/>
          <a:latin typeface="Hoefler Text"/>
          <a:ea typeface="Hoefler Text"/>
          <a:cs typeface="Hoefler Text"/>
          <a:sym typeface="Hoefler Text"/>
        </a:defRPr>
      </a:lvl3pPr>
      <a:lvl4pPr marL="2540000" marR="0" indent="-635000" algn="l" defTabSz="825500" rtl="0" latinLnBrk="0">
        <a:lnSpc>
          <a:spcPct val="110000"/>
        </a:lnSpc>
        <a:spcBef>
          <a:spcPts val="7700"/>
        </a:spcBef>
        <a:spcAft>
          <a:spcPts val="0"/>
        </a:spcAft>
        <a:buClrTx/>
        <a:buSzPct val="45000"/>
        <a:buFontTx/>
        <a:buBlip>
          <a:blip r:embed="rId15"/>
        </a:buBlip>
        <a:tabLst/>
        <a:defRPr sz="5600" b="0" i="0" u="none" strike="noStrike" cap="none" spc="0" baseline="0">
          <a:solidFill>
            <a:srgbClr val="57554B"/>
          </a:solidFill>
          <a:uFillTx/>
          <a:latin typeface="Hoefler Text"/>
          <a:ea typeface="Hoefler Text"/>
          <a:cs typeface="Hoefler Text"/>
          <a:sym typeface="Hoefler Text"/>
        </a:defRPr>
      </a:lvl4pPr>
      <a:lvl5pPr marL="3175000" marR="0" indent="-635000" algn="l" defTabSz="825500" rtl="0" latinLnBrk="0">
        <a:lnSpc>
          <a:spcPct val="110000"/>
        </a:lnSpc>
        <a:spcBef>
          <a:spcPts val="7700"/>
        </a:spcBef>
        <a:spcAft>
          <a:spcPts val="0"/>
        </a:spcAft>
        <a:buClrTx/>
        <a:buSzPct val="45000"/>
        <a:buFontTx/>
        <a:buBlip>
          <a:blip r:embed="rId15"/>
        </a:buBlip>
        <a:tabLst/>
        <a:defRPr sz="5600" b="0" i="0" u="none" strike="noStrike" cap="none" spc="0" baseline="0">
          <a:solidFill>
            <a:srgbClr val="57554B"/>
          </a:solidFill>
          <a:uFillTx/>
          <a:latin typeface="Hoefler Text"/>
          <a:ea typeface="Hoefler Text"/>
          <a:cs typeface="Hoefler Text"/>
          <a:sym typeface="Hoefler Text"/>
        </a:defRPr>
      </a:lvl5pPr>
      <a:lvl6pPr marL="3810000" marR="0" indent="-635000" algn="l" defTabSz="825500" rtl="0" latinLnBrk="0">
        <a:lnSpc>
          <a:spcPct val="110000"/>
        </a:lnSpc>
        <a:spcBef>
          <a:spcPts val="7700"/>
        </a:spcBef>
        <a:spcAft>
          <a:spcPts val="0"/>
        </a:spcAft>
        <a:buClrTx/>
        <a:buSzPct val="45000"/>
        <a:buFontTx/>
        <a:buBlip>
          <a:blip r:embed="rId15"/>
        </a:buBlip>
        <a:tabLst/>
        <a:defRPr sz="5600" b="0" i="0" u="none" strike="noStrike" cap="none" spc="0" baseline="0">
          <a:solidFill>
            <a:srgbClr val="57554B"/>
          </a:solidFill>
          <a:uFillTx/>
          <a:latin typeface="Hoefler Text"/>
          <a:ea typeface="Hoefler Text"/>
          <a:cs typeface="Hoefler Text"/>
          <a:sym typeface="Hoefler Text"/>
        </a:defRPr>
      </a:lvl6pPr>
      <a:lvl7pPr marL="4445000" marR="0" indent="-635000" algn="l" defTabSz="825500" rtl="0" latinLnBrk="0">
        <a:lnSpc>
          <a:spcPct val="110000"/>
        </a:lnSpc>
        <a:spcBef>
          <a:spcPts val="7700"/>
        </a:spcBef>
        <a:spcAft>
          <a:spcPts val="0"/>
        </a:spcAft>
        <a:buClrTx/>
        <a:buSzPct val="45000"/>
        <a:buFontTx/>
        <a:buBlip>
          <a:blip r:embed="rId15"/>
        </a:buBlip>
        <a:tabLst/>
        <a:defRPr sz="5600" b="0" i="0" u="none" strike="noStrike" cap="none" spc="0" baseline="0">
          <a:solidFill>
            <a:srgbClr val="57554B"/>
          </a:solidFill>
          <a:uFillTx/>
          <a:latin typeface="Hoefler Text"/>
          <a:ea typeface="Hoefler Text"/>
          <a:cs typeface="Hoefler Text"/>
          <a:sym typeface="Hoefler Text"/>
        </a:defRPr>
      </a:lvl7pPr>
      <a:lvl8pPr marL="5080000" marR="0" indent="-635000" algn="l" defTabSz="825500" rtl="0" latinLnBrk="0">
        <a:lnSpc>
          <a:spcPct val="110000"/>
        </a:lnSpc>
        <a:spcBef>
          <a:spcPts val="7700"/>
        </a:spcBef>
        <a:spcAft>
          <a:spcPts val="0"/>
        </a:spcAft>
        <a:buClrTx/>
        <a:buSzPct val="45000"/>
        <a:buFontTx/>
        <a:buBlip>
          <a:blip r:embed="rId15"/>
        </a:buBlip>
        <a:tabLst/>
        <a:defRPr sz="5600" b="0" i="0" u="none" strike="noStrike" cap="none" spc="0" baseline="0">
          <a:solidFill>
            <a:srgbClr val="57554B"/>
          </a:solidFill>
          <a:uFillTx/>
          <a:latin typeface="Hoefler Text"/>
          <a:ea typeface="Hoefler Text"/>
          <a:cs typeface="Hoefler Text"/>
          <a:sym typeface="Hoefler Text"/>
        </a:defRPr>
      </a:lvl8pPr>
      <a:lvl9pPr marL="5715000" marR="0" indent="-635000" algn="l" defTabSz="825500" rtl="0" latinLnBrk="0">
        <a:lnSpc>
          <a:spcPct val="110000"/>
        </a:lnSpc>
        <a:spcBef>
          <a:spcPts val="7700"/>
        </a:spcBef>
        <a:spcAft>
          <a:spcPts val="0"/>
        </a:spcAft>
        <a:buClrTx/>
        <a:buSzPct val="45000"/>
        <a:buFontTx/>
        <a:buBlip>
          <a:blip r:embed="rId15"/>
        </a:buBlip>
        <a:tabLst/>
        <a:defRPr sz="5600" b="0" i="0" u="none" strike="noStrike" cap="none" spc="0" baseline="0">
          <a:solidFill>
            <a:srgbClr val="57554B"/>
          </a:solidFill>
          <a:uFillTx/>
          <a:latin typeface="Hoefler Text"/>
          <a:ea typeface="Hoefler Text"/>
          <a:cs typeface="Hoefler Text"/>
          <a:sym typeface="Hoefler Text"/>
        </a:defRPr>
      </a:lvl9pPr>
    </p:bodyStyle>
    <p:other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Bodoni SvtyTwo OS ITC TT-BookIt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Bodoni SvtyTwo OS ITC TT-BookIt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Bodoni SvtyTwo OS ITC TT-BookIt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Bodoni SvtyTwo OS ITC TT-BookIt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Bodoni SvtyTwo OS ITC TT-BookIt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Bodoni SvtyTwo OS ITC TT-BookIt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Bodoni SvtyTwo OS ITC TT-BookIt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Bodoni SvtyTwo OS ITC TT-BookIt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Bodoni SvtyTwo OS ITC TT-BookI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Тітов Юрій Миколайович"/>
          <p:cNvSpPr txBox="1">
            <a:spLocks noGrp="1"/>
          </p:cNvSpPr>
          <p:nvPr>
            <p:ph type="ctrTitle"/>
          </p:nvPr>
        </p:nvSpPr>
        <p:spPr>
          <a:xfrm>
            <a:off x="1284142" y="3213100"/>
            <a:ext cx="11863063" cy="344170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dirty="0" smtClean="0"/>
              <a:t>Юрій Миколайович</a:t>
            </a:r>
            <a:r>
              <a:rPr lang="uk-UA" dirty="0" smtClean="0"/>
              <a:t> </a:t>
            </a:r>
            <a:r>
              <a:rPr lang="ru-RU" dirty="0"/>
              <a:t>Тітов</a:t>
            </a:r>
            <a:endParaRPr dirty="0"/>
          </a:p>
        </p:txBody>
      </p:sp>
      <p:sp>
        <p:nvSpPr>
          <p:cNvPr id="133" name="1980-2020р."/>
          <p:cNvSpPr txBox="1">
            <a:spLocks noGrp="1"/>
          </p:cNvSpPr>
          <p:nvPr>
            <p:ph type="subTitle" sz="quarter" idx="1"/>
          </p:nvPr>
        </p:nvSpPr>
        <p:spPr>
          <a:xfrm>
            <a:off x="1284142" y="7086600"/>
            <a:ext cx="11863063" cy="22639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63D00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r>
              <a:rPr dirty="0"/>
              <a:t>1980-2020р.</a:t>
            </a:r>
          </a:p>
        </p:txBody>
      </p:sp>
      <p:pic>
        <p:nvPicPr>
          <p:cNvPr id="134" name="IMG_2563.jpeg" descr="IMG_256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292487" y="956770"/>
            <a:ext cx="9647078" cy="1180246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Прямокутник 1"/>
          <p:cNvSpPr/>
          <p:nvPr/>
        </p:nvSpPr>
        <p:spPr>
          <a:xfrm>
            <a:off x="1728071" y="1704539"/>
            <a:ext cx="8967519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B6492C"/>
                </a:solidFill>
                <a:latin typeface="Bodoni SvtyTwo SC ITC TT-Book"/>
                <a:sym typeface="Bodoni SvtyTwo SC ITC TT-Book"/>
              </a:rPr>
              <a:t>Урок літератури </a:t>
            </a:r>
            <a:r>
              <a:rPr lang="ru-RU" dirty="0" err="1" smtClean="0">
                <a:solidFill>
                  <a:srgbClr val="B6492C"/>
                </a:solidFill>
                <a:latin typeface="Bodoni SvtyTwo SC ITC TT-Book"/>
                <a:sym typeface="Bodoni SvtyTwo SC ITC TT-Book"/>
              </a:rPr>
              <a:t>рідного</a:t>
            </a:r>
            <a:r>
              <a:rPr lang="ru-RU" dirty="0" smtClean="0">
                <a:solidFill>
                  <a:srgbClr val="B6492C"/>
                </a:solidFill>
                <a:latin typeface="Bodoni SvtyTwo SC ITC TT-Book"/>
                <a:sym typeface="Bodoni SvtyTwo SC ITC TT-Book"/>
              </a:rPr>
              <a:t> краю</a:t>
            </a:r>
            <a:endParaRPr lang="ru-RU" dirty="0"/>
          </a:p>
        </p:txBody>
      </p:sp>
      <p:sp>
        <p:nvSpPr>
          <p:cNvPr id="3" name="Прямокутник 2"/>
          <p:cNvSpPr/>
          <p:nvPr/>
        </p:nvSpPr>
        <p:spPr>
          <a:xfrm>
            <a:off x="3513397" y="10204685"/>
            <a:ext cx="8103500" cy="25545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 err="1" smtClean="0">
                <a:solidFill>
                  <a:srgbClr val="B6492C"/>
                </a:solidFill>
                <a:latin typeface="Bodoni SvtyTwo SC ITC TT-Book"/>
                <a:sym typeface="Bodoni SvtyTwo SC ITC TT-Book"/>
              </a:rPr>
              <a:t>Інна</a:t>
            </a:r>
            <a:r>
              <a:rPr lang="ru-RU" sz="3200" dirty="0" smtClean="0">
                <a:solidFill>
                  <a:srgbClr val="B6492C"/>
                </a:solidFill>
                <a:latin typeface="Bodoni SvtyTwo SC ITC TT-Book"/>
                <a:sym typeface="Bodoni SvtyTwo SC ITC TT-Book"/>
              </a:rPr>
              <a:t> </a:t>
            </a:r>
            <a:r>
              <a:rPr lang="ru-RU" sz="3200" dirty="0" err="1" smtClean="0">
                <a:solidFill>
                  <a:srgbClr val="B6492C"/>
                </a:solidFill>
                <a:latin typeface="Bodoni SvtyTwo SC ITC TT-Book"/>
                <a:sym typeface="Bodoni SvtyTwo SC ITC TT-Book"/>
              </a:rPr>
              <a:t>Миколаївна</a:t>
            </a:r>
            <a:r>
              <a:rPr lang="ru-RU" sz="3200" dirty="0" smtClean="0">
                <a:solidFill>
                  <a:srgbClr val="B6492C"/>
                </a:solidFill>
                <a:latin typeface="Bodoni SvtyTwo SC ITC TT-Book"/>
                <a:sym typeface="Bodoni SvtyTwo SC ITC TT-Book"/>
              </a:rPr>
              <a:t> </a:t>
            </a:r>
            <a:r>
              <a:rPr lang="ru-RU" sz="3200" dirty="0" err="1" smtClean="0">
                <a:solidFill>
                  <a:srgbClr val="B6492C"/>
                </a:solidFill>
                <a:latin typeface="Bodoni SvtyTwo SC ITC TT-Book"/>
                <a:sym typeface="Bodoni SvtyTwo SC ITC TT-Book"/>
              </a:rPr>
              <a:t>Міщенко</a:t>
            </a:r>
            <a:r>
              <a:rPr lang="ru-RU" sz="3200" dirty="0" smtClean="0">
                <a:solidFill>
                  <a:srgbClr val="B6492C"/>
                </a:solidFill>
                <a:latin typeface="Bodoni SvtyTwo SC ITC TT-Book"/>
                <a:sym typeface="Bodoni SvtyTwo SC ITC TT-Book"/>
              </a:rPr>
              <a:t>, </a:t>
            </a:r>
          </a:p>
          <a:p>
            <a:r>
              <a:rPr lang="uk-UA" sz="3200" dirty="0">
                <a:solidFill>
                  <a:srgbClr val="B6492C"/>
                </a:solidFill>
                <a:latin typeface="Bodoni SvtyTwo SC ITC TT-Book"/>
                <a:sym typeface="Bodoni SvtyTwo SC ITC TT-Book"/>
              </a:rPr>
              <a:t>у</a:t>
            </a:r>
            <a:r>
              <a:rPr lang="uk-UA" sz="3200" dirty="0" smtClean="0">
                <a:solidFill>
                  <a:srgbClr val="B6492C"/>
                </a:solidFill>
                <a:latin typeface="Bodoni SvtyTwo SC ITC TT-Book"/>
                <a:sym typeface="Bodoni SvtyTwo SC ITC TT-Book"/>
              </a:rPr>
              <a:t>чителька української мови та літератури</a:t>
            </a:r>
          </a:p>
          <a:p>
            <a:r>
              <a:rPr lang="uk-UA" sz="3200" dirty="0" smtClean="0">
                <a:solidFill>
                  <a:srgbClr val="B6492C"/>
                </a:solidFill>
                <a:latin typeface="Bodoni SvtyTwo SC ITC TT-Book"/>
                <a:sym typeface="Bodoni SvtyTwo SC ITC TT-Book"/>
              </a:rPr>
              <a:t>Ліцею №32 «Успіх» </a:t>
            </a:r>
            <a:r>
              <a:rPr lang="uk-UA" sz="3200" dirty="0" err="1" smtClean="0">
                <a:solidFill>
                  <a:srgbClr val="B6492C"/>
                </a:solidFill>
                <a:latin typeface="Bodoni SvtyTwo SC ITC TT-Book"/>
                <a:sym typeface="Bodoni SvtyTwo SC ITC TT-Book"/>
              </a:rPr>
              <a:t>м.Києва</a:t>
            </a:r>
            <a:endParaRPr lang="uk-UA" sz="3200" dirty="0" smtClean="0">
              <a:solidFill>
                <a:srgbClr val="B6492C"/>
              </a:solidFill>
              <a:latin typeface="Bodoni SvtyTwo SC ITC TT-Book"/>
              <a:sym typeface="Bodoni SvtyTwo SC ITC TT-Book"/>
            </a:endParaRPr>
          </a:p>
          <a:p>
            <a:endParaRPr lang="ru-RU" sz="3200" dirty="0" smtClean="0">
              <a:solidFill>
                <a:srgbClr val="B6492C"/>
              </a:solidFill>
              <a:latin typeface="Bodoni SvtyTwo SC ITC TT-Book"/>
              <a:sym typeface="Bodoni SvtyTwo SC ITC TT-Book"/>
            </a:endParaRPr>
          </a:p>
          <a:p>
            <a:r>
              <a:rPr lang="ru-RU" sz="3200" dirty="0" smtClean="0">
                <a:solidFill>
                  <a:srgbClr val="B6492C"/>
                </a:solidFill>
                <a:latin typeface="Bodoni SvtyTwo SC ITC TT-Book"/>
                <a:sym typeface="Bodoni SvtyTwo SC ITC TT-Book"/>
              </a:rPr>
              <a:t>2026 рік</a:t>
            </a:r>
            <a:endParaRPr lang="ru-RU" sz="3200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31568" y="959335"/>
            <a:ext cx="8107657" cy="11667116"/>
          </a:xfrm>
          <a:prstGeom prst="rect">
            <a:avLst/>
          </a:prstGeom>
        </p:spPr>
      </p:pic>
      <p:sp>
        <p:nvSpPr>
          <p:cNvPr id="8" name="Rectangle 9"/>
          <p:cNvSpPr>
            <a:spLocks noChangeArrowheads="1"/>
          </p:cNvSpPr>
          <p:nvPr/>
        </p:nvSpPr>
        <p:spPr bwMode="auto">
          <a:xfrm rot="10800000" flipV="1">
            <a:off x="1627631" y="1468358"/>
            <a:ext cx="12344401" cy="10649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2" anchor="ctr" anchorCtr="0" compatLnSpc="1">
            <a:prstTxWarp prst="textNoShape">
              <a:avLst/>
            </a:prstTxWarp>
            <a:spAutoFit/>
          </a:bodyPr>
          <a:lstStyle/>
          <a:p>
            <a:pPr algn="l">
              <a:lnSpc>
                <a:spcPct val="115000"/>
              </a:lnSpc>
            </a:pPr>
            <a:r>
              <a:rPr lang="uk-UA" sz="28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Нескінчений мотив</a:t>
            </a:r>
            <a:endParaRPr lang="uk-UA" sz="28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15000"/>
              </a:lnSpc>
            </a:pPr>
            <a:endParaRPr lang="uk-UA" sz="28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15000"/>
              </a:lnSpc>
            </a:pPr>
            <a:r>
              <a:rPr lang="uk-UA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Рідної </a:t>
            </a:r>
            <a:r>
              <a:rPr lang="uk-UA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Пісні </a:t>
            </a:r>
            <a:br>
              <a:rPr lang="uk-UA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Крила мене обігріли,</a:t>
            </a:r>
            <a:br>
              <a:rPr lang="uk-UA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Рідного Слова</a:t>
            </a:r>
            <a:br>
              <a:rPr lang="uk-UA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П’ю я прозорість Святу.</a:t>
            </a:r>
            <a:br>
              <a:rPr lang="uk-UA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Вся Україна</a:t>
            </a:r>
            <a:br>
              <a:rPr lang="uk-UA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долі моїй засвітилась,</a:t>
            </a:r>
            <a:br>
              <a:rPr lang="uk-UA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Барвами весен</a:t>
            </a:r>
            <a:br>
              <a:rPr lang="uk-UA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Світ запалив доброту.</a:t>
            </a:r>
            <a:endParaRPr lang="ru-RU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uk-UA" altLang="ru-RU" sz="2800" i="1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Крізь буреломи,</a:t>
            </a:r>
            <a:br>
              <a:rPr kumimoji="0" lang="uk-UA" alt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uk-UA" alt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Крізь перевали життєві</a:t>
            </a:r>
            <a:br>
              <a:rPr kumimoji="0" lang="uk-UA" alt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uk-UA" alt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Шлях до натхнення</a:t>
            </a:r>
            <a:br>
              <a:rPr kumimoji="0" lang="uk-UA" alt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uk-UA" alt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Стелиться між перешкод.</a:t>
            </a:r>
            <a:br>
              <a:rPr kumimoji="0" lang="uk-UA" alt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uk-UA" alt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Поруч зі мною</a:t>
            </a:r>
            <a:br>
              <a:rPr kumimoji="0" lang="uk-UA" alt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uk-UA" alt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Пісня в звучаннях рожевих,</a:t>
            </a:r>
            <a:br>
              <a:rPr kumimoji="0" lang="uk-UA" alt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uk-UA" alt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Поруч зі мною</a:t>
            </a:r>
            <a:br>
              <a:rPr kumimoji="0" lang="uk-UA" alt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uk-UA" alt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Слово в квітчанні щедрот.</a:t>
            </a:r>
            <a:endParaRPr kumimoji="0" lang="ru-RU" alt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uk-UA" altLang="ru-RU" sz="28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Чую всі дзвони,</a:t>
            </a:r>
            <a:br>
              <a:rPr kumimoji="0" lang="uk-UA" alt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uk-UA" alt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Чую усі переливи,</a:t>
            </a:r>
            <a:br>
              <a:rPr kumimoji="0" lang="uk-UA" alt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uk-UA" altLang="ru-RU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Зелен</a:t>
            </a:r>
            <a:r>
              <a:rPr kumimoji="0" lang="uk-UA" alt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-гаями </a:t>
            </a:r>
            <a:br>
              <a:rPr kumimoji="0" lang="uk-UA" alt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uk-UA" alt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Сплівся мелодій вінок,</a:t>
            </a:r>
            <a:br>
              <a:rPr kumimoji="0" lang="uk-UA" alt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uk-UA" alt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Линуть до мене</a:t>
            </a:r>
            <a:br>
              <a:rPr kumimoji="0" lang="uk-UA" alt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uk-UA" alt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Пісні народні мотиви – </a:t>
            </a:r>
            <a:br>
              <a:rPr kumimoji="0" lang="uk-UA" alt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uk-UA" alt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Зцілює Слова</a:t>
            </a:r>
            <a:br>
              <a:rPr kumimoji="0" lang="uk-UA" alt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uk-UA" alt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Кожний живлющий ковток.</a:t>
            </a:r>
            <a:endParaRPr kumimoji="0" lang="ru-RU" alt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alt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Скільки свободи</a:t>
            </a:r>
            <a:br>
              <a:rPr kumimoji="0" lang="uk-UA" alt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uk-UA" alt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 відчуваю в прекраснім,</a:t>
            </a:r>
            <a:br>
              <a:rPr kumimoji="0" lang="uk-UA" alt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uk-UA" alt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Дивом гармоній</a:t>
            </a:r>
            <a:br>
              <a:rPr kumimoji="0" lang="uk-UA" alt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uk-UA" alt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Вранішній обрій </a:t>
            </a:r>
            <a:r>
              <a:rPr kumimoji="0" lang="uk-UA" altLang="ru-RU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сія</a:t>
            </a:r>
            <a:r>
              <a:rPr kumimoji="0" lang="uk-UA" alt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br>
              <a:rPr kumimoji="0" lang="uk-UA" alt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uk-UA" alt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Голосом Пісні</a:t>
            </a:r>
            <a:br>
              <a:rPr kumimoji="0" lang="uk-UA" alt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uk-UA" alt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Доля </a:t>
            </a:r>
            <a:r>
              <a:rPr kumimoji="0" lang="uk-UA" altLang="ru-RU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квітчається</a:t>
            </a:r>
            <a:r>
              <a:rPr kumimoji="0" lang="uk-UA" alt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рясно,</a:t>
            </a:r>
            <a:br>
              <a:rPr kumimoji="0" lang="uk-UA" alt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uk-UA" alt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Голосом Слова</a:t>
            </a:r>
            <a:br>
              <a:rPr kumimoji="0" lang="uk-UA" alt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uk-UA" alt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Лине крилатість моя. </a:t>
            </a:r>
            <a:endParaRPr kumimoji="0" lang="ru-RU" alt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alt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трави заходжу,</a:t>
            </a:r>
            <a:br>
              <a:rPr kumimoji="0" lang="uk-UA" alt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uk-UA" alt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Квітами ранком п’янію – </a:t>
            </a:r>
            <a:br>
              <a:rPr kumimoji="0" lang="uk-UA" alt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uk-UA" alt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Наче зливаюсь</a:t>
            </a:r>
            <a:br>
              <a:rPr kumimoji="0" lang="uk-UA" alt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uk-UA" alt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 царством дібров і гаїв.</a:t>
            </a:r>
            <a:br>
              <a:rPr kumimoji="0" lang="uk-UA" alt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uk-UA" alt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Земле моя ти!</a:t>
            </a:r>
            <a:br>
              <a:rPr kumimoji="0" lang="uk-UA" alt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uk-UA" alt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чарах твоїх пломенію,</a:t>
            </a:r>
            <a:br>
              <a:rPr kumimoji="0" lang="uk-UA" alt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uk-UA" alt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Пісні і Слові</a:t>
            </a:r>
            <a:br>
              <a:rPr kumimoji="0" lang="uk-UA" alt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uk-UA" alt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Твій нескінченний мотив. </a:t>
            </a:r>
            <a:endParaRPr kumimoji="0" lang="uk-UA" alt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0960774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0" y="2833747"/>
            <a:ext cx="43282" cy="18466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l" eaLnBrk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algn="l" eaLnBrk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algn="l" eaLnBrk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algn="l" eaLnBrk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algn="l" eaLnBrk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algn="l" eaLnBrk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algn="l" eaLnBrk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algn="l" eaLnBrk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algn="l" eaLnBrk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.</a:t>
            </a: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Прямокутник 3"/>
          <p:cNvSpPr/>
          <p:nvPr/>
        </p:nvSpPr>
        <p:spPr>
          <a:xfrm>
            <a:off x="9497568" y="1205347"/>
            <a:ext cx="14057376" cy="87100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 defTabSz="914400" eaLnBrk="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4000" b="1" dirty="0" smtClean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</a:t>
            </a:r>
            <a:r>
              <a:rPr lang="ru-RU" altLang="ru-RU" sz="4000" b="1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altLang="ru-RU" sz="4000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Юрій </a:t>
            </a:r>
            <a:r>
              <a:rPr lang="ru-RU" altLang="ru-RU" sz="4000" dirty="0" smtClean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Тітов.</a:t>
            </a:r>
          </a:p>
          <a:p>
            <a:pPr lvl="0" algn="l" defTabSz="914400" eaLnBrk="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4000" b="1" dirty="0" smtClean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Назва</a:t>
            </a:r>
            <a:r>
              <a:rPr lang="ru-RU" altLang="ru-RU" sz="4000" b="1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altLang="ru-RU" sz="4000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altLang="ru-RU" sz="4000" dirty="0" smtClean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altLang="ru-RU" sz="4000" dirty="0" err="1" smtClean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Нескінчений</a:t>
            </a:r>
            <a:r>
              <a:rPr lang="ru-RU" altLang="ru-RU" sz="4000" dirty="0" smtClean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мотив».</a:t>
            </a:r>
          </a:p>
          <a:p>
            <a:pPr lvl="0" algn="l" defTabSz="914400" eaLnBrk="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4000" b="1" dirty="0" smtClean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Рід </a:t>
            </a:r>
            <a:r>
              <a:rPr lang="ru-RU" altLang="ru-RU" sz="4000" b="1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літератури:</a:t>
            </a:r>
            <a:r>
              <a:rPr lang="ru-RU" altLang="ru-RU" sz="4000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altLang="ru-RU" sz="4000" dirty="0" err="1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лірика</a:t>
            </a:r>
            <a:r>
              <a:rPr lang="ru-RU" altLang="ru-RU" sz="4000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algn="l" defTabSz="914400" eaLnBrk="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4000" b="1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Жанр:</a:t>
            </a:r>
            <a:r>
              <a:rPr lang="ru-RU" altLang="ru-RU" sz="4000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altLang="ru-RU" sz="4000" dirty="0" err="1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ліричний</a:t>
            </a:r>
            <a:r>
              <a:rPr lang="ru-RU" altLang="ru-RU" sz="4000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4000" dirty="0" err="1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вірш</a:t>
            </a:r>
            <a:r>
              <a:rPr lang="ru-RU" altLang="ru-RU" sz="4000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algn="l" defTabSz="914400" eaLnBrk="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4000" b="1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 </a:t>
            </a:r>
            <a:r>
              <a:rPr lang="ru-RU" altLang="ru-RU" sz="4000" b="1" dirty="0" err="1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лірики</a:t>
            </a:r>
            <a:r>
              <a:rPr lang="ru-RU" altLang="ru-RU" sz="4000" b="1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altLang="ru-RU" sz="4000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altLang="ru-RU" sz="4000" dirty="0" err="1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патріотична</a:t>
            </a:r>
            <a:r>
              <a:rPr lang="ru-RU" altLang="ru-RU" sz="4000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altLang="ru-RU" sz="4000" dirty="0" err="1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філософська</a:t>
            </a:r>
            <a:r>
              <a:rPr lang="ru-RU" altLang="ru-RU" sz="4000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altLang="ru-RU" sz="4000" dirty="0" err="1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роздуми</a:t>
            </a:r>
            <a:r>
              <a:rPr lang="ru-RU" altLang="ru-RU" sz="4000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 роль </a:t>
            </a:r>
            <a:r>
              <a:rPr lang="ru-RU" altLang="ru-RU" sz="4000" dirty="0" err="1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рідного</a:t>
            </a:r>
            <a:r>
              <a:rPr lang="ru-RU" altLang="ru-RU" sz="4000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слова в житті людини).</a:t>
            </a:r>
          </a:p>
          <a:p>
            <a:pPr lvl="0" algn="l" defTabSz="914400" eaLnBrk="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4000" b="1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Тема:</a:t>
            </a:r>
            <a:r>
              <a:rPr lang="ru-RU" altLang="ru-RU" sz="4000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altLang="ru-RU" sz="4000" dirty="0" err="1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оспівування</a:t>
            </a:r>
            <a:r>
              <a:rPr lang="ru-RU" altLang="ru-RU" sz="4000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4000" dirty="0" err="1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краси</a:t>
            </a:r>
            <a:r>
              <a:rPr lang="ru-RU" altLang="ru-RU" sz="4000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altLang="ru-RU" sz="4000" dirty="0" err="1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духовної</a:t>
            </a:r>
            <a:r>
              <a:rPr lang="ru-RU" altLang="ru-RU" sz="4000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4000" dirty="0" err="1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сили</a:t>
            </a:r>
            <a:r>
              <a:rPr lang="ru-RU" altLang="ru-RU" sz="4000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4000" dirty="0" err="1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рідного</a:t>
            </a:r>
            <a:r>
              <a:rPr lang="ru-RU" altLang="ru-RU" sz="4000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слова, пісні та </a:t>
            </a:r>
            <a:r>
              <a:rPr lang="ru-RU" altLang="ru-RU" sz="4000" dirty="0" err="1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любові</a:t>
            </a:r>
            <a:r>
              <a:rPr lang="ru-RU" altLang="ru-RU" sz="4000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altLang="ru-RU" sz="4000" dirty="0" err="1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Батьківщини</a:t>
            </a:r>
            <a:r>
              <a:rPr lang="ru-RU" altLang="ru-RU" sz="4000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algn="l" defTabSz="914400" eaLnBrk="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4000" b="1" dirty="0" err="1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Ідея</a:t>
            </a:r>
            <a:r>
              <a:rPr lang="ru-RU" altLang="ru-RU" sz="4000" b="1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altLang="ru-RU" sz="4000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altLang="ru-RU" sz="4000" dirty="0" err="1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утвердження</a:t>
            </a:r>
            <a:r>
              <a:rPr lang="ru-RU" altLang="ru-RU" sz="4000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думки про те, що </a:t>
            </a:r>
            <a:r>
              <a:rPr lang="ru-RU" altLang="ru-RU" sz="4000" dirty="0" err="1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рідна</a:t>
            </a:r>
            <a:r>
              <a:rPr lang="ru-RU" altLang="ru-RU" sz="4000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мова та пісня є </a:t>
            </a:r>
            <a:r>
              <a:rPr lang="ru-RU" altLang="ru-RU" sz="4000" dirty="0" err="1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цілющим</a:t>
            </a:r>
            <a:r>
              <a:rPr lang="ru-RU" altLang="ru-RU" sz="4000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4000" dirty="0" err="1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джерелом</a:t>
            </a:r>
            <a:r>
              <a:rPr lang="ru-RU" altLang="ru-RU" sz="4000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для душі, основою національної </a:t>
            </a:r>
            <a:r>
              <a:rPr lang="ru-RU" altLang="ru-RU" sz="4000" dirty="0" err="1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ідентичності</a:t>
            </a:r>
            <a:r>
              <a:rPr lang="ru-RU" altLang="ru-RU" sz="4000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altLang="ru-RU" sz="4000" dirty="0" err="1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натхнення</a:t>
            </a:r>
            <a:r>
              <a:rPr lang="ru-RU" altLang="ru-RU" sz="4000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algn="l" defTabSz="914400" eaLnBrk="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4000" b="1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Провідний мотив:</a:t>
            </a:r>
            <a:r>
              <a:rPr lang="ru-RU" altLang="ru-RU" sz="4000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altLang="ru-RU" sz="4000" dirty="0" err="1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єдність</a:t>
            </a:r>
            <a:r>
              <a:rPr lang="ru-RU" altLang="ru-RU" sz="4000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4000" dirty="0" err="1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поета</a:t>
            </a:r>
            <a:r>
              <a:rPr lang="ru-RU" altLang="ru-RU" sz="4000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altLang="ru-RU" sz="4000" dirty="0" err="1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рідною</a:t>
            </a:r>
            <a:r>
              <a:rPr lang="ru-RU" altLang="ru-RU" sz="4000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землею, </a:t>
            </a:r>
            <a:r>
              <a:rPr lang="ru-RU" altLang="ru-RU" sz="4000" dirty="0" err="1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зцілювальна</a:t>
            </a:r>
            <a:r>
              <a:rPr lang="ru-RU" altLang="ru-RU" sz="4000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4000" dirty="0" err="1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властивість</a:t>
            </a:r>
            <a:r>
              <a:rPr lang="ru-RU" altLang="ru-RU" sz="4000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слова </a:t>
            </a:r>
            <a:r>
              <a:rPr lang="ru-RU" altLang="ru-RU" sz="4000" dirty="0" smtClean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(«</a:t>
            </a:r>
            <a:r>
              <a:rPr lang="ru-RU" altLang="ru-RU" sz="4000" dirty="0" err="1" smtClean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зцілює</a:t>
            </a:r>
            <a:r>
              <a:rPr lang="ru-RU" altLang="ru-RU" sz="4000" dirty="0" smtClean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слово </a:t>
            </a:r>
            <a:r>
              <a:rPr lang="ru-RU" altLang="ru-RU" sz="4000" dirty="0" err="1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кожний</a:t>
            </a:r>
            <a:r>
              <a:rPr lang="ru-RU" altLang="ru-RU" sz="4000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4000" dirty="0" err="1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живлющий</a:t>
            </a:r>
            <a:r>
              <a:rPr lang="ru-RU" altLang="ru-RU" sz="4000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4000" dirty="0" err="1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ковток</a:t>
            </a:r>
            <a:r>
              <a:rPr lang="ru-RU" altLang="ru-RU" sz="4000" dirty="0" smtClean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»).</a:t>
            </a:r>
            <a:endParaRPr lang="ru-RU" altLang="ru-RU" sz="4000" dirty="0">
              <a:solidFill>
                <a:srgbClr val="0A0A0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3932" y="1474982"/>
            <a:ext cx="8272522" cy="827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81428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10576560" y="1317361"/>
            <a:ext cx="12192000" cy="871007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l" defTabSz="914400" eaLnBrk="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4000" b="1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Художні </a:t>
            </a:r>
            <a:r>
              <a:rPr lang="ru-RU" altLang="ru-RU" sz="4000" b="1" dirty="0" err="1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засоби</a:t>
            </a:r>
            <a:r>
              <a:rPr lang="ru-RU" altLang="ru-RU" sz="4000" b="1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alt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l" defTabSz="914400" eaLnBrk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altLang="ru-RU" sz="4000" b="1" dirty="0" err="1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Епітети</a:t>
            </a:r>
            <a:r>
              <a:rPr lang="ru-RU" altLang="ru-RU" sz="4000" b="1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altLang="ru-RU" sz="4000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«</a:t>
            </a:r>
            <a:r>
              <a:rPr lang="ru-RU" altLang="ru-RU" sz="4000" dirty="0" err="1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прозорість</a:t>
            </a:r>
            <a:r>
              <a:rPr lang="ru-RU" altLang="ru-RU" sz="4000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свята», «</a:t>
            </a:r>
            <a:r>
              <a:rPr lang="ru-RU" altLang="ru-RU" sz="4000" dirty="0" err="1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звучання</a:t>
            </a:r>
            <a:r>
              <a:rPr lang="ru-RU" altLang="ru-RU" sz="4000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4000" dirty="0" err="1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рожеві</a:t>
            </a:r>
            <a:r>
              <a:rPr lang="ru-RU" altLang="ru-RU" sz="4000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«</a:t>
            </a:r>
            <a:r>
              <a:rPr lang="ru-RU" altLang="ru-RU" sz="4000" dirty="0" err="1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живлющий</a:t>
            </a:r>
            <a:r>
              <a:rPr lang="ru-RU" altLang="ru-RU" sz="4000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4000" dirty="0" err="1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ковток</a:t>
            </a:r>
            <a:r>
              <a:rPr lang="ru-RU" altLang="ru-RU" sz="4000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«</a:t>
            </a:r>
            <a:r>
              <a:rPr lang="ru-RU" altLang="ru-RU" sz="4000" dirty="0" err="1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вранішній</a:t>
            </a:r>
            <a:r>
              <a:rPr lang="ru-RU" altLang="ru-RU" sz="4000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4000" dirty="0" err="1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обрій</a:t>
            </a:r>
            <a:r>
              <a:rPr lang="ru-RU" altLang="ru-RU" sz="4000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«</a:t>
            </a:r>
            <a:r>
              <a:rPr lang="ru-RU" altLang="ru-RU" sz="4000" dirty="0" err="1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нескінченний</a:t>
            </a:r>
            <a:r>
              <a:rPr lang="ru-RU" altLang="ru-RU" sz="4000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мотив».</a:t>
            </a:r>
          </a:p>
          <a:p>
            <a:pPr lvl="0" algn="l" defTabSz="914400" eaLnBrk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altLang="ru-RU" sz="4000" b="1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Метафори:</a:t>
            </a:r>
            <a:r>
              <a:rPr lang="ru-RU" altLang="ru-RU" sz="4000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«крила мене </a:t>
            </a:r>
            <a:r>
              <a:rPr lang="ru-RU" altLang="ru-RU" sz="4000" dirty="0" err="1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обігріли</a:t>
            </a:r>
            <a:r>
              <a:rPr lang="ru-RU" altLang="ru-RU" sz="4000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«</a:t>
            </a:r>
            <a:r>
              <a:rPr lang="ru-RU" altLang="ru-RU" sz="4000" dirty="0" err="1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Україна</a:t>
            </a:r>
            <a:r>
              <a:rPr lang="ru-RU" altLang="ru-RU" sz="4000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altLang="ru-RU" sz="4000" dirty="0" err="1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долі</a:t>
            </a:r>
            <a:r>
              <a:rPr lang="ru-RU" altLang="ru-RU" sz="4000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4000" dirty="0" err="1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засвітилась</a:t>
            </a:r>
            <a:r>
              <a:rPr lang="ru-RU" altLang="ru-RU" sz="4000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«</a:t>
            </a:r>
            <a:r>
              <a:rPr lang="ru-RU" altLang="ru-RU" sz="4000" dirty="0" err="1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сплівся</a:t>
            </a:r>
            <a:r>
              <a:rPr lang="ru-RU" altLang="ru-RU" sz="4000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4000" dirty="0" err="1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мелодій</a:t>
            </a:r>
            <a:r>
              <a:rPr lang="ru-RU" altLang="ru-RU" sz="4000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4000" dirty="0" err="1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вінок</a:t>
            </a:r>
            <a:r>
              <a:rPr lang="ru-RU" altLang="ru-RU" sz="4000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«доля </a:t>
            </a:r>
            <a:r>
              <a:rPr lang="ru-RU" altLang="ru-RU" sz="4000" dirty="0" err="1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квітчається</a:t>
            </a:r>
            <a:r>
              <a:rPr lang="ru-RU" altLang="ru-RU" sz="4000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«шлях стелиться».</a:t>
            </a:r>
          </a:p>
          <a:p>
            <a:pPr lvl="0" algn="l" defTabSz="914400" eaLnBrk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altLang="ru-RU" sz="4000" b="1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Порівняння:</a:t>
            </a:r>
            <a:r>
              <a:rPr lang="ru-RU" altLang="ru-RU" sz="4000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«</a:t>
            </a:r>
            <a:r>
              <a:rPr lang="ru-RU" altLang="ru-RU" sz="4000" dirty="0" err="1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наче</a:t>
            </a:r>
            <a:r>
              <a:rPr lang="ru-RU" altLang="ru-RU" sz="4000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4000" dirty="0" err="1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зливаюсь</a:t>
            </a:r>
            <a:r>
              <a:rPr lang="ru-RU" altLang="ru-RU" sz="4000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царством </a:t>
            </a:r>
            <a:r>
              <a:rPr lang="ru-RU" altLang="ru-RU" sz="4000" dirty="0" err="1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дібров</a:t>
            </a:r>
            <a:r>
              <a:rPr lang="ru-RU" altLang="ru-RU" sz="4000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  <a:p>
            <a:pPr lvl="0" algn="l" defTabSz="914400" eaLnBrk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altLang="ru-RU" sz="4000" b="1" dirty="0" err="1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Звертання</a:t>
            </a:r>
            <a:r>
              <a:rPr lang="ru-RU" altLang="ru-RU" sz="4000" b="1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altLang="ru-RU" sz="4000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«Земле моя </a:t>
            </a:r>
            <a:r>
              <a:rPr lang="ru-RU" altLang="ru-RU" sz="4000" dirty="0" err="1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</a:t>
            </a:r>
            <a:r>
              <a:rPr lang="ru-RU" altLang="ru-RU" sz="4000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!».</a:t>
            </a:r>
          </a:p>
          <a:p>
            <a:pPr lvl="0" algn="l" defTabSz="914400" eaLnBrk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altLang="ru-RU" sz="4000" b="1" dirty="0" err="1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Гіпербола</a:t>
            </a:r>
            <a:r>
              <a:rPr lang="ru-RU" altLang="ru-RU" sz="4000" b="1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/Символ:</a:t>
            </a:r>
            <a:r>
              <a:rPr lang="ru-RU" altLang="ru-RU" sz="4000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«</a:t>
            </a:r>
            <a:r>
              <a:rPr lang="ru-RU" altLang="ru-RU" sz="4000" dirty="0" err="1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дзвони</a:t>
            </a:r>
            <a:r>
              <a:rPr lang="ru-RU" altLang="ru-RU" sz="4000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«перевали </a:t>
            </a:r>
            <a:r>
              <a:rPr lang="ru-RU" altLang="ru-RU" sz="4000" dirty="0" err="1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життєві</a:t>
            </a:r>
            <a:r>
              <a:rPr lang="ru-RU" altLang="ru-RU" sz="4000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(</a:t>
            </a:r>
            <a:r>
              <a:rPr lang="ru-RU" altLang="ru-RU" sz="4000" dirty="0" err="1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символи</a:t>
            </a:r>
            <a:r>
              <a:rPr lang="ru-RU" altLang="ru-RU" sz="4000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4000" dirty="0" err="1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життєвих</a:t>
            </a:r>
            <a:r>
              <a:rPr lang="ru-RU" altLang="ru-RU" sz="4000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4000" dirty="0" err="1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труднощів</a:t>
            </a:r>
            <a:r>
              <a:rPr lang="ru-RU" altLang="ru-RU" sz="4000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lvl="0" algn="l" defTabSz="914400" eaLnBrk="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4000" b="1" dirty="0" err="1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Композиція</a:t>
            </a:r>
            <a:r>
              <a:rPr lang="ru-RU" altLang="ru-RU" sz="4000" b="1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altLang="ru-RU" sz="4000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altLang="ru-RU" sz="4000" dirty="0" err="1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вірш</a:t>
            </a:r>
            <a:r>
              <a:rPr lang="ru-RU" altLang="ru-RU" sz="4000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4000" dirty="0" err="1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складається</a:t>
            </a:r>
            <a:r>
              <a:rPr lang="ru-RU" altLang="ru-RU" sz="4000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altLang="ru-RU" sz="4000" dirty="0" err="1" smtClean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п'яти</a:t>
            </a:r>
            <a:r>
              <a:rPr lang="ru-RU" altLang="ru-RU" sz="4000" dirty="0" smtClean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строф, </a:t>
            </a:r>
            <a:r>
              <a:rPr lang="ru-RU" altLang="ru-RU" sz="4000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 автор </a:t>
            </a:r>
            <a:r>
              <a:rPr lang="ru-RU" altLang="ru-RU" sz="4000" dirty="0" err="1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поступово</a:t>
            </a:r>
            <a:r>
              <a:rPr lang="ru-RU" altLang="ru-RU" sz="4000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4000" dirty="0" err="1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розкриває</a:t>
            </a:r>
            <a:r>
              <a:rPr lang="ru-RU" altLang="ru-RU" sz="4000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4000" dirty="0" err="1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почуття</a:t>
            </a:r>
            <a:r>
              <a:rPr lang="ru-RU" altLang="ru-RU" sz="4000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— від </a:t>
            </a:r>
            <a:r>
              <a:rPr lang="ru-RU" altLang="ru-RU" sz="4000" dirty="0" err="1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особистого</a:t>
            </a:r>
            <a:r>
              <a:rPr lang="ru-RU" altLang="ru-RU" sz="4000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4000" dirty="0" err="1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натхнення</a:t>
            </a:r>
            <a:r>
              <a:rPr lang="ru-RU" altLang="ru-RU" sz="4000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 масштабного образу </a:t>
            </a:r>
            <a:r>
              <a:rPr lang="ru-RU" altLang="ru-RU" sz="4000" dirty="0" err="1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всієї</a:t>
            </a:r>
            <a:r>
              <a:rPr lang="ru-RU" altLang="ru-RU" sz="4000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4000" dirty="0" smtClean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України.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2876" y="1987195"/>
            <a:ext cx="8040243" cy="8040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080486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6839712" y="1289727"/>
            <a:ext cx="16824960" cy="10556736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r>
              <a:rPr lang="ru-RU" sz="40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Слово</a:t>
            </a:r>
            <a:endParaRPr lang="ru-RU" sz="4000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Щоб </a:t>
            </a:r>
            <a:r>
              <a:rPr lang="ru-RU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журба</a:t>
            </a:r>
            <a:r>
              <a:rPr lang="ru-RU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не </a:t>
            </a:r>
            <a:r>
              <a:rPr lang="ru-RU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руйнувала</a:t>
            </a:r>
            <a:r>
              <a:rPr lang="ru-RU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душу,</a:t>
            </a:r>
          </a:p>
          <a:p>
            <a:r>
              <a:rPr lang="ru-RU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Щоб </a:t>
            </a:r>
            <a:r>
              <a:rPr lang="ru-RU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тягар</a:t>
            </a:r>
            <a:r>
              <a:rPr lang="ru-RU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стомукий</a:t>
            </a:r>
            <a:r>
              <a:rPr lang="ru-RU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не </a:t>
            </a:r>
            <a:r>
              <a:rPr lang="ru-RU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здолав</a:t>
            </a:r>
            <a:r>
              <a:rPr lang="ru-RU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r>
              <a:rPr lang="ru-RU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Словом я </a:t>
            </a:r>
            <a:r>
              <a:rPr lang="ru-RU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палким</a:t>
            </a:r>
            <a:r>
              <a:rPr lang="ru-RU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тебе </a:t>
            </a:r>
            <a:r>
              <a:rPr lang="ru-RU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зворушу</a:t>
            </a:r>
            <a:r>
              <a:rPr lang="ru-RU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r>
              <a:rPr lang="ru-RU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Тим, </a:t>
            </a:r>
            <a:r>
              <a:rPr lang="ru-RU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яким</a:t>
            </a:r>
            <a:r>
              <a:rPr lang="ru-RU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горів</a:t>
            </a:r>
            <a:r>
              <a:rPr lang="ru-RU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і не </a:t>
            </a:r>
            <a:r>
              <a:rPr lang="ru-RU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згорав</a:t>
            </a:r>
            <a:r>
              <a:rPr lang="ru-RU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r>
              <a:rPr lang="uk-UA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4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Слово – </a:t>
            </a:r>
            <a:r>
              <a:rPr lang="ru-RU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блискавиця</a:t>
            </a:r>
            <a:r>
              <a:rPr lang="ru-RU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полум’яна</a:t>
            </a:r>
            <a:r>
              <a:rPr lang="ru-RU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r>
              <a:rPr lang="ru-RU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Слово – це </a:t>
            </a:r>
            <a:r>
              <a:rPr lang="ru-RU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гостріше</a:t>
            </a:r>
            <a:r>
              <a:rPr lang="ru-RU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сотень</a:t>
            </a:r>
            <a:r>
              <a:rPr lang="ru-RU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лез.</a:t>
            </a:r>
          </a:p>
          <a:p>
            <a:r>
              <a:rPr lang="ru-RU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Я у </a:t>
            </a:r>
            <a:r>
              <a:rPr lang="ru-RU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ньому</a:t>
            </a:r>
            <a:r>
              <a:rPr lang="ru-RU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не знавав </a:t>
            </a:r>
            <a:r>
              <a:rPr lang="ru-RU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кайданів</a:t>
            </a:r>
            <a:r>
              <a:rPr lang="ru-RU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r>
              <a:rPr lang="ru-RU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Я у </a:t>
            </a:r>
            <a:r>
              <a:rPr lang="ru-RU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ньому</a:t>
            </a:r>
            <a:r>
              <a:rPr lang="ru-RU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для людей воскрес.</a:t>
            </a:r>
          </a:p>
          <a:p>
            <a:r>
              <a:rPr lang="uk-UA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4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І від </a:t>
            </a:r>
            <a:r>
              <a:rPr lang="ru-RU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нього</a:t>
            </a:r>
            <a:r>
              <a:rPr lang="ru-RU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розколовся</a:t>
            </a:r>
            <a:r>
              <a:rPr lang="ru-RU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камінь,</a:t>
            </a:r>
          </a:p>
          <a:p>
            <a:r>
              <a:rPr lang="ru-RU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Розщепився</a:t>
            </a:r>
            <a:r>
              <a:rPr lang="ru-RU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атом до </a:t>
            </a:r>
            <a:r>
              <a:rPr lang="ru-RU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дрібнин</a:t>
            </a:r>
            <a:r>
              <a:rPr lang="ru-RU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r>
              <a:rPr lang="ru-RU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Слово </a:t>
            </a:r>
            <a:r>
              <a:rPr lang="ru-RU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світить</a:t>
            </a:r>
            <a:r>
              <a:rPr lang="ru-RU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вічними</a:t>
            </a:r>
            <a:r>
              <a:rPr lang="ru-RU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віками</a:t>
            </a:r>
            <a:endParaRPr lang="ru-RU" sz="4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На зорю </a:t>
            </a:r>
            <a:r>
              <a:rPr lang="ru-RU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поетових</a:t>
            </a:r>
            <a:r>
              <a:rPr lang="ru-RU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вершин.</a:t>
            </a:r>
          </a:p>
          <a:p>
            <a:r>
              <a:rPr lang="uk-UA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4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sz="40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sz="40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4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Від </a:t>
            </a:r>
            <a:r>
              <a:rPr lang="ru-RU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Шевченка, від Франка, від </a:t>
            </a:r>
            <a:r>
              <a:rPr lang="ru-RU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Лесі</a:t>
            </a:r>
            <a:endParaRPr lang="ru-RU" sz="4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У народі, що </a:t>
            </a:r>
            <a:r>
              <a:rPr lang="ru-RU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страждав</a:t>
            </a:r>
            <a:r>
              <a:rPr lang="ru-RU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любив,</a:t>
            </a:r>
          </a:p>
          <a:p>
            <a:r>
              <a:rPr lang="ru-RU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Лиш</a:t>
            </a:r>
            <a:r>
              <a:rPr lang="ru-RU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воно</a:t>
            </a:r>
            <a:r>
              <a:rPr lang="ru-RU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незборністю</a:t>
            </a:r>
            <a:r>
              <a:rPr lang="ru-RU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озветься</a:t>
            </a:r>
            <a:endParaRPr lang="ru-RU" sz="4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І </a:t>
            </a:r>
            <a:r>
              <a:rPr lang="ru-RU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зійде</a:t>
            </a:r>
            <a:r>
              <a:rPr lang="ru-RU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до </a:t>
            </a:r>
            <a:r>
              <a:rPr lang="ru-RU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всіх</a:t>
            </a:r>
            <a:r>
              <a:rPr lang="ru-RU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життєвих</a:t>
            </a:r>
            <a:r>
              <a:rPr lang="ru-RU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нив.</a:t>
            </a:r>
          </a:p>
          <a:p>
            <a:r>
              <a:rPr lang="uk-UA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4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Слово </a:t>
            </a:r>
            <a:r>
              <a:rPr lang="ru-RU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рідне</a:t>
            </a:r>
            <a:r>
              <a:rPr lang="ru-RU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слово </a:t>
            </a:r>
            <a:r>
              <a:rPr lang="ru-RU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невмируще</a:t>
            </a:r>
            <a:r>
              <a:rPr lang="ru-RU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…</a:t>
            </a:r>
          </a:p>
          <a:p>
            <a:r>
              <a:rPr lang="ru-RU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Скільки</a:t>
            </a:r>
            <a:r>
              <a:rPr lang="ru-RU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в </a:t>
            </a:r>
            <a:r>
              <a:rPr lang="ru-RU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нім</a:t>
            </a:r>
            <a:r>
              <a:rPr lang="ru-RU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глибинності</a:t>
            </a:r>
            <a:r>
              <a:rPr lang="ru-RU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й </a:t>
            </a:r>
            <a:r>
              <a:rPr lang="ru-RU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висот</a:t>
            </a:r>
            <a:r>
              <a:rPr lang="ru-RU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!</a:t>
            </a:r>
          </a:p>
          <a:p>
            <a:r>
              <a:rPr lang="ru-RU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Ти</a:t>
            </a:r>
            <a:r>
              <a:rPr lang="ru-RU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послухай</a:t>
            </a:r>
            <a:r>
              <a:rPr lang="ru-RU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– я тебе </a:t>
            </a:r>
            <a:r>
              <a:rPr lang="ru-RU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зворушу</a:t>
            </a:r>
            <a:endParaRPr lang="ru-RU" sz="4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Словом </a:t>
            </a:r>
            <a:r>
              <a:rPr lang="ru-RU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тим</a:t>
            </a:r>
            <a:r>
              <a:rPr lang="ru-RU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що </a:t>
            </a:r>
            <a:r>
              <a:rPr lang="ru-RU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мовив</a:t>
            </a:r>
            <a:r>
              <a:rPr lang="ru-RU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мій</a:t>
            </a:r>
            <a:r>
              <a:rPr lang="ru-RU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народ</a:t>
            </a:r>
            <a:r>
              <a:rPr lang="ru-RU" sz="4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sz="4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0655" y="1726226"/>
            <a:ext cx="5925826" cy="10120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761479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1152144" y="881140"/>
            <a:ext cx="2059228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4000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Юрій Тітов, </a:t>
            </a:r>
            <a:r>
              <a:rPr lang="ru-RU" sz="4000" dirty="0" smtClean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 </a:t>
            </a:r>
            <a:r>
              <a:rPr lang="ru-RU" sz="4000" dirty="0" err="1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дитинства</a:t>
            </a:r>
            <a:r>
              <a:rPr lang="ru-RU" sz="4000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 smtClean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прикутий</a:t>
            </a:r>
            <a:r>
              <a:rPr lang="ru-RU" sz="4000" dirty="0" smtClean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 </a:t>
            </a:r>
            <a:r>
              <a:rPr lang="ru-RU" sz="4000" dirty="0" err="1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інвалідного</a:t>
            </a:r>
            <a:r>
              <a:rPr lang="ru-RU" sz="4000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візка</a:t>
            </a:r>
            <a:r>
              <a:rPr lang="ru-RU" sz="4000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4000" dirty="0" err="1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сприймав</a:t>
            </a:r>
            <a:r>
              <a:rPr lang="ru-RU" sz="4000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творчість</a:t>
            </a:r>
            <a:r>
              <a:rPr lang="ru-RU" sz="4000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як </a:t>
            </a:r>
            <a:r>
              <a:rPr lang="ru-RU" sz="4000" dirty="0" err="1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єдиний</a:t>
            </a:r>
            <a:r>
              <a:rPr lang="ru-RU" sz="4000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спосіб </a:t>
            </a:r>
            <a:r>
              <a:rPr lang="ru-RU" sz="4000" dirty="0" err="1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зв'язку</a:t>
            </a:r>
            <a:r>
              <a:rPr lang="ru-RU" sz="4000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зі</a:t>
            </a:r>
            <a:r>
              <a:rPr lang="ru-RU" sz="4000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світом</a:t>
            </a:r>
            <a:r>
              <a:rPr lang="ru-RU" sz="4000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4000" dirty="0" err="1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sz="4000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поезія</a:t>
            </a:r>
            <a:r>
              <a:rPr lang="ru-RU" sz="4000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пронизана </a:t>
            </a:r>
            <a:r>
              <a:rPr lang="ru-RU" sz="4000" dirty="0" err="1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християнськими</a:t>
            </a:r>
            <a:r>
              <a:rPr lang="ru-RU" sz="4000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мотивами та </a:t>
            </a:r>
            <a:r>
              <a:rPr lang="ru-RU" sz="4000" dirty="0" err="1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глибоким</a:t>
            </a:r>
            <a:r>
              <a:rPr lang="ru-RU" sz="4000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патріотизмом</a:t>
            </a:r>
            <a:r>
              <a:rPr lang="ru-RU" sz="4000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У </a:t>
            </a:r>
            <a:r>
              <a:rPr lang="ru-RU" sz="4000" dirty="0" err="1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вірші</a:t>
            </a:r>
            <a:r>
              <a:rPr lang="ru-RU" sz="4000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«Слово» </a:t>
            </a:r>
            <a:r>
              <a:rPr lang="ru-RU" sz="4000" dirty="0" err="1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він</a:t>
            </a:r>
            <a:r>
              <a:rPr lang="ru-RU" sz="4000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підкреслює</a:t>
            </a:r>
            <a:r>
              <a:rPr lang="ru-RU" sz="4000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що </a:t>
            </a:r>
            <a:r>
              <a:rPr lang="ru-RU" sz="4000" dirty="0" err="1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саме</a:t>
            </a:r>
            <a:r>
              <a:rPr lang="ru-RU" sz="4000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через </a:t>
            </a:r>
            <a:r>
              <a:rPr lang="ru-RU" sz="4000" dirty="0" smtClean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слово </a:t>
            </a:r>
            <a:r>
              <a:rPr lang="ru-RU" sz="4000" dirty="0" err="1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людина</a:t>
            </a:r>
            <a:r>
              <a:rPr lang="ru-RU" sz="4000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здобуває</a:t>
            </a:r>
            <a:r>
              <a:rPr lang="ru-RU" sz="4000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справжню</a:t>
            </a:r>
            <a:r>
              <a:rPr lang="ru-RU" sz="4000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свободу. 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кутник 2"/>
          <p:cNvSpPr/>
          <p:nvPr/>
        </p:nvSpPr>
        <p:spPr>
          <a:xfrm>
            <a:off x="1152144" y="3820799"/>
            <a:ext cx="13075920" cy="686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4000" b="1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Рід літератури:</a:t>
            </a:r>
            <a:r>
              <a:rPr lang="ru-RU" sz="4000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4000" dirty="0" err="1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лірика</a:t>
            </a:r>
            <a:r>
              <a:rPr lang="ru-RU" sz="4000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l"/>
            <a:r>
              <a:rPr lang="ru-RU" sz="4000" b="1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Жанр:</a:t>
            </a:r>
            <a:r>
              <a:rPr lang="ru-RU" sz="4000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4000" dirty="0" err="1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ліричний</a:t>
            </a:r>
            <a:r>
              <a:rPr lang="ru-RU" sz="4000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вірш</a:t>
            </a:r>
            <a:r>
              <a:rPr lang="ru-RU" sz="4000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l"/>
            <a:r>
              <a:rPr lang="ru-RU" sz="4000" b="1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 </a:t>
            </a:r>
            <a:r>
              <a:rPr lang="ru-RU" sz="4000" b="1" dirty="0" err="1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лірики</a:t>
            </a:r>
            <a:r>
              <a:rPr lang="ru-RU" sz="4000" b="1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4000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4000" dirty="0" err="1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філософська</a:t>
            </a:r>
            <a:r>
              <a:rPr lang="ru-RU" sz="4000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(з </a:t>
            </a:r>
            <a:r>
              <a:rPr lang="ru-RU" sz="4000" dirty="0" err="1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елементами</a:t>
            </a:r>
            <a:r>
              <a:rPr lang="ru-RU" sz="4000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патріотичної</a:t>
            </a:r>
            <a:r>
              <a:rPr lang="ru-RU" sz="4000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algn="l"/>
            <a:r>
              <a:rPr lang="ru-RU" sz="4000" b="1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Тема:</a:t>
            </a:r>
            <a:r>
              <a:rPr lang="ru-RU" sz="4000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4000" dirty="0" err="1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осмислення</a:t>
            </a:r>
            <a:r>
              <a:rPr lang="ru-RU" sz="4000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ролі</a:t>
            </a:r>
            <a:r>
              <a:rPr lang="ru-RU" sz="4000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слова в житті людини, </a:t>
            </a:r>
            <a:r>
              <a:rPr lang="ru-RU" sz="4000" dirty="0" err="1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sz="4000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божественного </a:t>
            </a:r>
            <a:r>
              <a:rPr lang="ru-RU" sz="4000" dirty="0" err="1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походження</a:t>
            </a:r>
            <a:r>
              <a:rPr lang="ru-RU" sz="4000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4000" dirty="0" err="1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сили</a:t>
            </a:r>
            <a:r>
              <a:rPr lang="ru-RU" sz="4000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як </a:t>
            </a:r>
            <a:r>
              <a:rPr lang="ru-RU" sz="4000" dirty="0" err="1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засобу</a:t>
            </a:r>
            <a:r>
              <a:rPr lang="ru-RU" sz="4000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духовного </a:t>
            </a:r>
            <a:r>
              <a:rPr lang="ru-RU" sz="4000" dirty="0" err="1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відродження</a:t>
            </a:r>
            <a:r>
              <a:rPr lang="ru-RU" sz="4000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l"/>
            <a:r>
              <a:rPr lang="ru-RU" sz="4000" b="1" dirty="0" smtClean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Провідний мотив:</a:t>
            </a:r>
            <a:r>
              <a:rPr lang="ru-RU" sz="4000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4000" dirty="0" err="1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заклик</a:t>
            </a:r>
            <a:r>
              <a:rPr lang="ru-RU" sz="4000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берегти</a:t>
            </a:r>
            <a:r>
              <a:rPr lang="ru-RU" sz="4000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слово, </a:t>
            </a:r>
            <a:r>
              <a:rPr lang="ru-RU" sz="4000" dirty="0" err="1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вірити</a:t>
            </a:r>
            <a:r>
              <a:rPr lang="ru-RU" sz="4000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4000" dirty="0" err="1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sz="4000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магічну</a:t>
            </a:r>
            <a:r>
              <a:rPr lang="ru-RU" sz="4000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силу, що </a:t>
            </a:r>
            <a:r>
              <a:rPr lang="ru-RU" sz="4000" dirty="0" err="1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здатна</a:t>
            </a:r>
            <a:r>
              <a:rPr lang="ru-RU" sz="4000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лікувати</a:t>
            </a:r>
            <a:r>
              <a:rPr lang="ru-RU" sz="4000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душу, </a:t>
            </a:r>
            <a:r>
              <a:rPr lang="ru-RU" sz="4000" dirty="0" err="1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об'єднувати</a:t>
            </a:r>
            <a:r>
              <a:rPr lang="ru-RU" sz="4000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народ та </a:t>
            </a:r>
            <a:r>
              <a:rPr lang="ru-RU" sz="4000" dirty="0" err="1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наближати</a:t>
            </a:r>
            <a:r>
              <a:rPr lang="ru-RU" sz="4000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 Бога.</a:t>
            </a:r>
          </a:p>
          <a:p>
            <a:pPr algn="l"/>
            <a:r>
              <a:rPr lang="ru-RU" sz="4000" b="1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Головна думка:</a:t>
            </a:r>
            <a:r>
              <a:rPr lang="ru-RU" sz="4000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слово — це </a:t>
            </a:r>
            <a:r>
              <a:rPr lang="ru-RU" sz="4000" dirty="0" err="1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зброя</a:t>
            </a:r>
            <a:r>
              <a:rPr lang="ru-RU" sz="4000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4000" dirty="0" err="1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ліки</a:t>
            </a:r>
            <a:r>
              <a:rPr lang="ru-RU" sz="4000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молитва </a:t>
            </a:r>
            <a:r>
              <a:rPr lang="ru-RU" sz="4000" dirty="0" err="1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водночас</a:t>
            </a:r>
            <a:r>
              <a:rPr lang="ru-RU" sz="4000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u-RU" sz="4000" dirty="0" err="1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воно</a:t>
            </a:r>
            <a:r>
              <a:rPr lang="ru-RU" sz="4000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є основою буття та </a:t>
            </a:r>
            <a:r>
              <a:rPr lang="ru-RU" sz="4000" dirty="0" err="1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ідентичності</a:t>
            </a:r>
            <a:r>
              <a:rPr lang="ru-RU" sz="4000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українця</a:t>
            </a:r>
            <a:r>
              <a:rPr lang="ru-RU" sz="4000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79437" y="4361373"/>
            <a:ext cx="7260965" cy="7260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866928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0463" y="1322393"/>
            <a:ext cx="5925826" cy="10120237"/>
          </a:xfrm>
          <a:prstGeom prst="rect">
            <a:avLst/>
          </a:prstGeom>
        </p:spPr>
      </p:pic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0" y="-138499"/>
            <a:ext cx="65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Прямокутник 3"/>
          <p:cNvSpPr/>
          <p:nvPr/>
        </p:nvSpPr>
        <p:spPr>
          <a:xfrm>
            <a:off x="8784336" y="3222921"/>
            <a:ext cx="1440484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 defTabSz="914400" eaLnBrk="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4000" b="1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Художні </a:t>
            </a:r>
            <a:r>
              <a:rPr lang="ru-RU" altLang="ru-RU" sz="4000" b="1" dirty="0" err="1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засоби</a:t>
            </a:r>
            <a:r>
              <a:rPr lang="ru-RU" altLang="ru-RU" sz="4000" b="1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alt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l" defTabSz="914400" eaLnBrk="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4000" b="1" dirty="0" err="1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Епітети</a:t>
            </a:r>
            <a:r>
              <a:rPr lang="ru-RU" altLang="ru-RU" sz="4000" b="1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altLang="ru-RU" sz="4000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«</a:t>
            </a:r>
            <a:r>
              <a:rPr lang="ru-RU" altLang="ru-RU" sz="4000" dirty="0" err="1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цілюще</a:t>
            </a:r>
            <a:r>
              <a:rPr lang="ru-RU" altLang="ru-RU" sz="4000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слово», «</a:t>
            </a:r>
            <a:r>
              <a:rPr lang="ru-RU" altLang="ru-RU" sz="4000" dirty="0" err="1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незламний</a:t>
            </a:r>
            <a:r>
              <a:rPr lang="ru-RU" altLang="ru-RU" sz="4000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дух», «</a:t>
            </a:r>
            <a:r>
              <a:rPr lang="ru-RU" altLang="ru-RU" sz="4000" dirty="0" err="1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вічне</a:t>
            </a:r>
            <a:r>
              <a:rPr lang="ru-RU" altLang="ru-RU" sz="4000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4000" dirty="0" err="1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горіння</a:t>
            </a:r>
            <a:r>
              <a:rPr lang="ru-RU" altLang="ru-RU" sz="4000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«</a:t>
            </a:r>
            <a:r>
              <a:rPr lang="ru-RU" altLang="ru-RU" sz="4000" dirty="0" err="1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щира</a:t>
            </a:r>
            <a:r>
              <a:rPr lang="ru-RU" altLang="ru-RU" sz="4000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молитва».</a:t>
            </a:r>
          </a:p>
          <a:p>
            <a:pPr lvl="0" algn="l" defTabSz="914400" eaLnBrk="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4000" b="1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Метафори:</a:t>
            </a:r>
            <a:r>
              <a:rPr lang="ru-RU" altLang="ru-RU" sz="4000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«слово рани </a:t>
            </a:r>
            <a:r>
              <a:rPr lang="ru-RU" altLang="ru-RU" sz="4000" dirty="0" err="1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гоїть</a:t>
            </a:r>
            <a:r>
              <a:rPr lang="ru-RU" altLang="ru-RU" sz="4000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«душа </a:t>
            </a:r>
            <a:r>
              <a:rPr lang="ru-RU" altLang="ru-RU" sz="4000" dirty="0" err="1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співає</a:t>
            </a:r>
            <a:r>
              <a:rPr lang="ru-RU" altLang="ru-RU" sz="4000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«</a:t>
            </a:r>
            <a:r>
              <a:rPr lang="ru-RU" altLang="ru-RU" sz="4000" dirty="0" err="1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свіча</a:t>
            </a:r>
            <a:r>
              <a:rPr lang="ru-RU" altLang="ru-RU" sz="4000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4000" dirty="0" err="1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горить</a:t>
            </a:r>
            <a:r>
              <a:rPr lang="ru-RU" altLang="ru-RU" sz="4000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  <a:p>
            <a:pPr lvl="0" algn="l" defTabSz="914400" eaLnBrk="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4000" b="1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Порівняння:</a:t>
            </a:r>
            <a:r>
              <a:rPr lang="ru-RU" altLang="ru-RU" sz="4000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слово як </a:t>
            </a:r>
            <a:r>
              <a:rPr lang="ru-RU" altLang="ru-RU" sz="4000" dirty="0" err="1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зброя</a:t>
            </a:r>
            <a:r>
              <a:rPr lang="ru-RU" altLang="ru-RU" sz="4000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як </a:t>
            </a:r>
            <a:r>
              <a:rPr lang="ru-RU" altLang="ru-RU" sz="4000" dirty="0" err="1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сонячний</a:t>
            </a:r>
            <a:r>
              <a:rPr lang="ru-RU" altLang="ru-RU" sz="4000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4000" dirty="0" err="1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промінь</a:t>
            </a:r>
            <a:r>
              <a:rPr lang="ru-RU" altLang="ru-RU" sz="4000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algn="l" defTabSz="914400" eaLnBrk="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4000" b="1" dirty="0" err="1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Звертання</a:t>
            </a:r>
            <a:r>
              <a:rPr lang="ru-RU" altLang="ru-RU" sz="4000" b="1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altLang="ru-RU" sz="4000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автор часто </a:t>
            </a:r>
            <a:r>
              <a:rPr lang="ru-RU" altLang="ru-RU" sz="4000" dirty="0" err="1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звертається</a:t>
            </a:r>
            <a:r>
              <a:rPr lang="ru-RU" altLang="ru-RU" sz="4000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 Бога </a:t>
            </a:r>
            <a:r>
              <a:rPr lang="ru-RU" altLang="ru-RU" sz="4000" dirty="0" err="1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altLang="ru-RU" sz="4000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 самого Слова як до </a:t>
            </a:r>
            <a:r>
              <a:rPr lang="ru-RU" altLang="ru-RU" sz="4000" dirty="0" err="1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живої</a:t>
            </a:r>
            <a:r>
              <a:rPr lang="ru-RU" altLang="ru-RU" sz="4000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4000" dirty="0" err="1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сутност</a:t>
            </a:r>
            <a:endParaRPr lang="ru-RU" altLang="ru-RU" sz="4000" dirty="0">
              <a:solidFill>
                <a:srgbClr val="0A0A0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891992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474134" y="1247200"/>
            <a:ext cx="9448800" cy="110184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 eaLnBrk="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40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odoni SvtyTwo SC ITC TT-Book"/>
              </a:rPr>
              <a:t>Над </a:t>
            </a:r>
            <a:r>
              <a:rPr lang="ru-RU" altLang="ru-RU" sz="40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odoni SvtyTwo SC ITC TT-Book"/>
              </a:rPr>
              <a:t>висотою</a:t>
            </a:r>
            <a:r>
              <a:rPr lang="ru-RU" altLang="ru-RU" sz="40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odoni SvtyTwo SC ITC TT-Book"/>
              </a:rPr>
              <a:t> </a:t>
            </a:r>
            <a:r>
              <a:rPr lang="ru-RU" altLang="ru-RU" sz="40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odoni SvtyTwo SC ITC TT-Book"/>
              </a:rPr>
              <a:t>Божого</a:t>
            </a:r>
            <a:r>
              <a:rPr lang="ru-RU" altLang="ru-RU" sz="40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odoni SvtyTwo SC ITC TT-Book"/>
              </a:rPr>
              <a:t> </a:t>
            </a:r>
            <a:r>
              <a:rPr lang="ru-RU" altLang="ru-RU" sz="40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odoni SvtyTwo SC ITC TT-Book"/>
              </a:rPr>
              <a:t>горіння</a:t>
            </a:r>
            <a:endParaRPr lang="ru-RU" altLang="ru-RU" sz="4000" b="1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Bodoni SvtyTwo SC ITC TT-Book"/>
            </a:endParaRPr>
          </a:p>
          <a:p>
            <a:pPr lvl="0" defTabSz="914400" eaLnBrk="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4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odoni SvtyTwo SC ITC TT-Book"/>
              </a:rPr>
              <a:t>Ніхто</a:t>
            </a:r>
            <a:r>
              <a:rPr lang="ru-RU" altLang="ru-RU" sz="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odoni SvtyTwo SC ITC TT-Book"/>
              </a:rPr>
              <a:t>, крім нас, не </a:t>
            </a:r>
            <a:r>
              <a:rPr lang="ru-RU" altLang="ru-RU" sz="4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odoni SvtyTwo SC ITC TT-Book"/>
              </a:rPr>
              <a:t>зрушить</a:t>
            </a:r>
            <a:r>
              <a:rPr lang="ru-RU" altLang="ru-RU" sz="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odoni SvtyTwo SC ITC TT-Book"/>
              </a:rPr>
              <a:t> це </a:t>
            </a:r>
            <a:r>
              <a:rPr lang="ru-RU" altLang="ru-RU" sz="4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odoni SvtyTwo SC ITC TT-Book"/>
              </a:rPr>
              <a:t>каміння</a:t>
            </a:r>
            <a:r>
              <a:rPr lang="ru-RU" altLang="ru-RU" sz="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odoni SvtyTwo SC ITC TT-Book"/>
              </a:rPr>
              <a:t>,</a:t>
            </a:r>
            <a:br>
              <a:rPr lang="ru-RU" altLang="ru-RU" sz="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odoni SvtyTwo SC ITC TT-Book"/>
              </a:rPr>
            </a:br>
            <a:r>
              <a:rPr lang="ru-RU" altLang="ru-RU" sz="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odoni SvtyTwo SC ITC TT-Book"/>
              </a:rPr>
              <a:t>Без нас самих </a:t>
            </a:r>
            <a:r>
              <a:rPr lang="ru-RU" altLang="ru-RU" sz="4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odoni SvtyTwo SC ITC TT-Book"/>
              </a:rPr>
              <a:t>стіна</a:t>
            </a:r>
            <a:r>
              <a:rPr lang="ru-RU" altLang="ru-RU" sz="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odoni SvtyTwo SC ITC TT-Book"/>
              </a:rPr>
              <a:t> не упаде.</a:t>
            </a:r>
            <a:br>
              <a:rPr lang="ru-RU" altLang="ru-RU" sz="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odoni SvtyTwo SC ITC TT-Book"/>
              </a:rPr>
            </a:br>
            <a:r>
              <a:rPr lang="ru-RU" altLang="ru-RU" sz="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odoni SvtyTwo SC ITC TT-Book"/>
              </a:rPr>
              <a:t>Над </a:t>
            </a:r>
            <a:r>
              <a:rPr lang="ru-RU" altLang="ru-RU" sz="4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odoni SvtyTwo SC ITC TT-Book"/>
              </a:rPr>
              <a:t>висотою</a:t>
            </a:r>
            <a:r>
              <a:rPr lang="ru-RU" altLang="ru-RU" sz="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odoni SvtyTwo SC ITC TT-Book"/>
              </a:rPr>
              <a:t> </a:t>
            </a:r>
            <a:r>
              <a:rPr lang="ru-RU" altLang="ru-RU" sz="4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odoni SvtyTwo SC ITC TT-Book"/>
              </a:rPr>
              <a:t>Божого</a:t>
            </a:r>
            <a:r>
              <a:rPr lang="ru-RU" altLang="ru-RU" sz="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odoni SvtyTwo SC ITC TT-Book"/>
              </a:rPr>
              <a:t> </a:t>
            </a:r>
            <a:r>
              <a:rPr lang="ru-RU" altLang="ru-RU" sz="4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odoni SvtyTwo SC ITC TT-Book"/>
              </a:rPr>
              <a:t>горіння</a:t>
            </a:r>
            <a:r>
              <a:rPr lang="ru-RU" altLang="ru-RU" sz="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odoni SvtyTwo SC ITC TT-Book"/>
              </a:rPr>
              <a:t/>
            </a:r>
            <a:br>
              <a:rPr lang="ru-RU" altLang="ru-RU" sz="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odoni SvtyTwo SC ITC TT-Book"/>
              </a:rPr>
            </a:br>
            <a:r>
              <a:rPr lang="ru-RU" altLang="ru-RU" sz="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odoni SvtyTwo SC ITC TT-Book"/>
              </a:rPr>
              <a:t>З ниток </a:t>
            </a:r>
            <a:r>
              <a:rPr lang="ru-RU" altLang="ru-RU" sz="4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odoni SvtyTwo SC ITC TT-Book"/>
              </a:rPr>
              <a:t>нескори</a:t>
            </a:r>
            <a:r>
              <a:rPr lang="ru-RU" altLang="ru-RU" sz="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odoni SvtyTwo SC ITC TT-Book"/>
              </a:rPr>
              <a:t> люд життя </a:t>
            </a:r>
            <a:r>
              <a:rPr lang="ru-RU" altLang="ru-RU" sz="4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odoni SvtyTwo SC ITC TT-Book"/>
              </a:rPr>
              <a:t>пряде</a:t>
            </a:r>
            <a:r>
              <a:rPr lang="ru-RU" altLang="ru-RU" sz="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odoni SvtyTwo SC ITC TT-Book"/>
              </a:rPr>
              <a:t>.</a:t>
            </a:r>
            <a:br>
              <a:rPr lang="ru-RU" altLang="ru-RU" sz="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odoni SvtyTwo SC ITC TT-Book"/>
              </a:rPr>
            </a:br>
            <a:r>
              <a:rPr lang="ru-RU" altLang="ru-RU" sz="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odoni SvtyTwo SC ITC TT-Book"/>
              </a:rPr>
              <a:t>Щоб </a:t>
            </a:r>
            <a:r>
              <a:rPr lang="ru-RU" altLang="ru-RU" sz="4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odoni SvtyTwo SC ITC TT-Book"/>
              </a:rPr>
              <a:t>одягнути</a:t>
            </a:r>
            <a:r>
              <a:rPr lang="ru-RU" altLang="ru-RU" sz="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odoni SvtyTwo SC ITC TT-Book"/>
              </a:rPr>
              <a:t> </a:t>
            </a:r>
            <a:r>
              <a:rPr lang="ru-RU" altLang="ru-RU" sz="4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odoni SvtyTwo SC ITC TT-Book"/>
              </a:rPr>
              <a:t>прядиво</a:t>
            </a:r>
            <a:r>
              <a:rPr lang="ru-RU" altLang="ru-RU" sz="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odoni SvtyTwo SC ITC TT-Book"/>
              </a:rPr>
              <a:t> </a:t>
            </a:r>
            <a:r>
              <a:rPr lang="ru-RU" altLang="ru-RU" sz="4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odoni SvtyTwo SC ITC TT-Book"/>
              </a:rPr>
              <a:t>свободи</a:t>
            </a:r>
            <a:r>
              <a:rPr lang="ru-RU" altLang="ru-RU" sz="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odoni SvtyTwo SC ITC TT-Book"/>
              </a:rPr>
              <a:t/>
            </a:r>
            <a:br>
              <a:rPr lang="ru-RU" altLang="ru-RU" sz="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odoni SvtyTwo SC ITC TT-Book"/>
              </a:rPr>
            </a:br>
            <a:r>
              <a:rPr lang="ru-RU" altLang="ru-RU" sz="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odoni SvtyTwo SC ITC TT-Book"/>
              </a:rPr>
              <a:t>І </a:t>
            </a:r>
            <a:r>
              <a:rPr lang="ru-RU" altLang="ru-RU" sz="4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odoni SvtyTwo SC ITC TT-Book"/>
              </a:rPr>
              <a:t>зрозуміти</a:t>
            </a:r>
            <a:r>
              <a:rPr lang="ru-RU" altLang="ru-RU" sz="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odoni SvtyTwo SC ITC TT-Book"/>
              </a:rPr>
              <a:t>, де </a:t>
            </a:r>
            <a:r>
              <a:rPr lang="ru-RU" altLang="ru-RU" sz="4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odoni SvtyTwo SC ITC TT-Book"/>
              </a:rPr>
              <a:t>насправді</a:t>
            </a:r>
            <a:r>
              <a:rPr lang="ru-RU" altLang="ru-RU" sz="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odoni SvtyTwo SC ITC TT-Book"/>
              </a:rPr>
              <a:t> тьма, –</a:t>
            </a:r>
            <a:br>
              <a:rPr lang="ru-RU" altLang="ru-RU" sz="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odoni SvtyTwo SC ITC TT-Book"/>
              </a:rPr>
            </a:br>
            <a:r>
              <a:rPr lang="ru-RU" altLang="ru-RU" sz="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odoni SvtyTwo SC ITC TT-Book"/>
              </a:rPr>
              <a:t>Ми в </a:t>
            </a:r>
            <a:r>
              <a:rPr lang="ru-RU" altLang="ru-RU" sz="4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odoni SvtyTwo SC ITC TT-Book"/>
              </a:rPr>
              <a:t>котрий</a:t>
            </a:r>
            <a:r>
              <a:rPr lang="ru-RU" altLang="ru-RU" sz="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odoni SvtyTwo SC ITC TT-Book"/>
              </a:rPr>
              <a:t> раз </a:t>
            </a:r>
            <a:r>
              <a:rPr lang="ru-RU" altLang="ru-RU" sz="4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odoni SvtyTwo SC ITC TT-Book"/>
              </a:rPr>
              <a:t>назвемося</a:t>
            </a:r>
            <a:r>
              <a:rPr lang="ru-RU" altLang="ru-RU" sz="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odoni SvtyTwo SC ITC TT-Book"/>
              </a:rPr>
              <a:t> народом</a:t>
            </a:r>
            <a:br>
              <a:rPr lang="ru-RU" altLang="ru-RU" sz="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odoni SvtyTwo SC ITC TT-Book"/>
              </a:rPr>
            </a:br>
            <a:r>
              <a:rPr lang="ru-RU" altLang="ru-RU" sz="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odoni SvtyTwo SC ITC TT-Book"/>
              </a:rPr>
              <a:t>Та все одно </a:t>
            </a:r>
            <a:r>
              <a:rPr lang="ru-RU" altLang="ru-RU" sz="4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odoni SvtyTwo SC ITC TT-Book"/>
              </a:rPr>
              <a:t>позбудемось</a:t>
            </a:r>
            <a:r>
              <a:rPr lang="ru-RU" altLang="ru-RU" sz="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odoni SvtyTwo SC ITC TT-Book"/>
              </a:rPr>
              <a:t> ярма.</a:t>
            </a:r>
            <a:br>
              <a:rPr lang="ru-RU" altLang="ru-RU" sz="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odoni SvtyTwo SC ITC TT-Book"/>
              </a:rPr>
            </a:br>
            <a:r>
              <a:rPr lang="ru-RU" altLang="ru-RU" sz="4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odoni SvtyTwo SC ITC TT-Book"/>
              </a:rPr>
              <a:t>По-іншому</a:t>
            </a:r>
            <a:r>
              <a:rPr lang="ru-RU" altLang="ru-RU" sz="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odoni SvtyTwo SC ITC TT-Book"/>
              </a:rPr>
              <a:t> уже </a:t>
            </a:r>
            <a:r>
              <a:rPr lang="ru-RU" altLang="ru-RU" sz="4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odoni SvtyTwo SC ITC TT-Book"/>
              </a:rPr>
              <a:t>ніяк</a:t>
            </a:r>
            <a:r>
              <a:rPr lang="ru-RU" altLang="ru-RU" sz="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odoni SvtyTwo SC ITC TT-Book"/>
              </a:rPr>
              <a:t> не </a:t>
            </a:r>
            <a:r>
              <a:rPr lang="ru-RU" altLang="ru-RU" sz="4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odoni SvtyTwo SC ITC TT-Book"/>
              </a:rPr>
              <a:t>зможем</a:t>
            </a:r>
            <a:r>
              <a:rPr lang="ru-RU" altLang="ru-RU" sz="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odoni SvtyTwo SC ITC TT-Book"/>
              </a:rPr>
              <a:t> –</a:t>
            </a:r>
            <a:br>
              <a:rPr lang="ru-RU" altLang="ru-RU" sz="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odoni SvtyTwo SC ITC TT-Book"/>
              </a:rPr>
            </a:br>
            <a:r>
              <a:rPr lang="ru-RU" altLang="ru-RU" sz="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odoni SvtyTwo SC ITC TT-Book"/>
              </a:rPr>
              <a:t>На нас планета дивиться </a:t>
            </a:r>
            <a:r>
              <a:rPr lang="ru-RU" altLang="ru-RU" sz="4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odoni SvtyTwo SC ITC TT-Book"/>
              </a:rPr>
              <a:t>уся</a:t>
            </a:r>
            <a:r>
              <a:rPr lang="ru-RU" altLang="ru-RU" sz="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odoni SvtyTwo SC ITC TT-Book"/>
              </a:rPr>
              <a:t>.</a:t>
            </a:r>
            <a:br>
              <a:rPr lang="ru-RU" altLang="ru-RU" sz="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odoni SvtyTwo SC ITC TT-Book"/>
              </a:rPr>
            </a:br>
            <a:r>
              <a:rPr lang="ru-RU" altLang="ru-RU" sz="4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odoni SvtyTwo SC ITC TT-Book"/>
              </a:rPr>
              <a:t>Скресає</a:t>
            </a:r>
            <a:r>
              <a:rPr lang="ru-RU" altLang="ru-RU" sz="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odoni SvtyTwo SC ITC TT-Book"/>
              </a:rPr>
              <a:t> Дух у </a:t>
            </a:r>
            <a:r>
              <a:rPr lang="ru-RU" altLang="ru-RU" sz="4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odoni SvtyTwo SC ITC TT-Book"/>
              </a:rPr>
              <a:t>серці</a:t>
            </a:r>
            <a:r>
              <a:rPr lang="ru-RU" altLang="ru-RU" sz="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odoni SvtyTwo SC ITC TT-Book"/>
              </a:rPr>
              <a:t> </a:t>
            </a:r>
            <a:r>
              <a:rPr lang="ru-RU" altLang="ru-RU" sz="4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odoni SvtyTwo SC ITC TT-Book"/>
              </a:rPr>
              <a:t>непорожнім</a:t>
            </a:r>
            <a:r>
              <a:rPr lang="ru-RU" altLang="ru-RU" sz="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odoni SvtyTwo SC ITC TT-Book"/>
              </a:rPr>
              <a:t>,</a:t>
            </a:r>
            <a:br>
              <a:rPr lang="ru-RU" altLang="ru-RU" sz="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odoni SvtyTwo SC ITC TT-Book"/>
              </a:rPr>
            </a:br>
            <a:r>
              <a:rPr lang="ru-RU" altLang="ru-RU" sz="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odoni SvtyTwo SC ITC TT-Book"/>
              </a:rPr>
              <a:t>І </a:t>
            </a:r>
            <a:r>
              <a:rPr lang="ru-RU" altLang="ru-RU" sz="4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odoni SvtyTwo SC ITC TT-Book"/>
              </a:rPr>
              <a:t>жодна</a:t>
            </a:r>
            <a:r>
              <a:rPr lang="ru-RU" altLang="ru-RU" sz="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odoni SvtyTwo SC ITC TT-Book"/>
              </a:rPr>
              <a:t> не </a:t>
            </a:r>
            <a:r>
              <a:rPr lang="ru-RU" altLang="ru-RU" sz="4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odoni SvtyTwo SC ITC TT-Book"/>
              </a:rPr>
              <a:t>блукатиме</a:t>
            </a:r>
            <a:r>
              <a:rPr lang="ru-RU" altLang="ru-RU" sz="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odoni SvtyTwo SC ITC TT-Book"/>
              </a:rPr>
              <a:t> стезя.</a:t>
            </a:r>
            <a:br>
              <a:rPr lang="ru-RU" altLang="ru-RU" sz="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odoni SvtyTwo SC ITC TT-Book"/>
              </a:rPr>
            </a:br>
            <a:r>
              <a:rPr lang="ru-RU" altLang="ru-RU" sz="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odoni SvtyTwo SC ITC TT-Book"/>
              </a:rPr>
              <a:t>Як </a:t>
            </a:r>
            <a:r>
              <a:rPr lang="ru-RU" altLang="ru-RU" sz="4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odoni SvtyTwo SC ITC TT-Book"/>
              </a:rPr>
              <a:t>повінь</a:t>
            </a:r>
            <a:r>
              <a:rPr lang="ru-RU" altLang="ru-RU" sz="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odoni SvtyTwo SC ITC TT-Book"/>
              </a:rPr>
              <a:t>, що </a:t>
            </a:r>
            <a:r>
              <a:rPr lang="ru-RU" altLang="ru-RU" sz="4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odoni SvtyTwo SC ITC TT-Book"/>
              </a:rPr>
              <a:t>поверхню</a:t>
            </a:r>
            <a:r>
              <a:rPr lang="ru-RU" altLang="ru-RU" sz="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odoni SvtyTwo SC ITC TT-Book"/>
              </a:rPr>
              <a:t> </a:t>
            </a:r>
            <a:r>
              <a:rPr lang="ru-RU" altLang="ru-RU" sz="4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odoni SvtyTwo SC ITC TT-Book"/>
              </a:rPr>
              <a:t>накриває</a:t>
            </a:r>
            <a:r>
              <a:rPr lang="ru-RU" altLang="ru-RU" sz="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odoni SvtyTwo SC ITC TT-Book"/>
              </a:rPr>
              <a:t>,</a:t>
            </a:r>
            <a:br>
              <a:rPr lang="ru-RU" altLang="ru-RU" sz="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odoni SvtyTwo SC ITC TT-Book"/>
              </a:rPr>
            </a:br>
            <a:r>
              <a:rPr lang="ru-RU" altLang="ru-RU" sz="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odoni SvtyTwo SC ITC TT-Book"/>
              </a:rPr>
              <a:t>Так наша сила </a:t>
            </a:r>
            <a:r>
              <a:rPr lang="ru-RU" altLang="ru-RU" sz="4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odoni SvtyTwo SC ITC TT-Book"/>
              </a:rPr>
              <a:t>всюди</a:t>
            </a:r>
            <a:r>
              <a:rPr lang="ru-RU" altLang="ru-RU" sz="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odoni SvtyTwo SC ITC TT-Book"/>
              </a:rPr>
              <a:t> </a:t>
            </a:r>
            <a:r>
              <a:rPr lang="ru-RU" altLang="ru-RU" sz="4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odoni SvtyTwo SC ITC TT-Book"/>
              </a:rPr>
              <a:t>нахлина</a:t>
            </a:r>
            <a:r>
              <a:rPr lang="ru-RU" altLang="ru-RU" sz="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odoni SvtyTwo SC ITC TT-Book"/>
              </a:rPr>
              <a:t>.</a:t>
            </a:r>
            <a:br>
              <a:rPr lang="ru-RU" altLang="ru-RU" sz="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odoni SvtyTwo SC ITC TT-Book"/>
              </a:rPr>
            </a:br>
            <a:r>
              <a:rPr lang="ru-RU" altLang="ru-RU" sz="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odoni SvtyTwo SC ITC TT-Book"/>
              </a:rPr>
              <a:t>Любов’ю до землі не </a:t>
            </a:r>
            <a:r>
              <a:rPr lang="ru-RU" altLang="ru-RU" sz="4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odoni SvtyTwo SC ITC TT-Book"/>
              </a:rPr>
              <a:t>помирає</a:t>
            </a:r>
            <a:r>
              <a:rPr lang="ru-RU" altLang="ru-RU" sz="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odoni SvtyTwo SC ITC TT-Book"/>
              </a:rPr>
              <a:t/>
            </a:r>
            <a:br>
              <a:rPr lang="ru-RU" altLang="ru-RU" sz="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odoni SvtyTwo SC ITC TT-Book"/>
              </a:rPr>
            </a:br>
            <a:r>
              <a:rPr lang="ru-RU" altLang="ru-RU" sz="4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odoni SvtyTwo SC ITC TT-Book"/>
              </a:rPr>
              <a:t>Огненна</a:t>
            </a:r>
            <a:r>
              <a:rPr lang="ru-RU" altLang="ru-RU" sz="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odoni SvtyTwo SC ITC TT-Book"/>
              </a:rPr>
              <a:t> суть міцного стремена.</a:t>
            </a:r>
            <a:r>
              <a:rPr lang="ru-RU" altLang="ru-RU" sz="3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odoni SvtyTwo SC ITC TT-Book"/>
              </a:rPr>
              <a:t/>
            </a:r>
            <a:br>
              <a:rPr lang="ru-RU" altLang="ru-RU" sz="3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odoni SvtyTwo SC ITC TT-Book"/>
              </a:rPr>
            </a:br>
            <a:endParaRPr lang="ru-RU" altLang="ru-RU" sz="3000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Bodoni SvtyTwo SC ITC TT-Book"/>
            </a:endParaRPr>
          </a:p>
        </p:txBody>
      </p:sp>
      <p:sp>
        <p:nvSpPr>
          <p:cNvPr id="3" name="Прямокутник 2"/>
          <p:cNvSpPr/>
          <p:nvPr/>
        </p:nvSpPr>
        <p:spPr>
          <a:xfrm>
            <a:off x="11785600" y="1247200"/>
            <a:ext cx="10329333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altLang="ru-RU" sz="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Зуміємо </a:t>
            </a:r>
            <a:r>
              <a:rPr lang="ru-RU" altLang="ru-RU" sz="4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лишитися</a:t>
            </a:r>
            <a:r>
              <a:rPr lang="ru-RU" altLang="ru-RU" sz="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конях,</a:t>
            </a:r>
            <a:br>
              <a:rPr lang="ru-RU" altLang="ru-RU" sz="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Яких не </a:t>
            </a:r>
            <a:r>
              <a:rPr lang="ru-RU" altLang="ru-RU" sz="4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зупинити</a:t>
            </a:r>
            <a:r>
              <a:rPr lang="ru-RU" altLang="ru-RU" sz="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4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між</a:t>
            </a:r>
            <a:r>
              <a:rPr lang="ru-RU" altLang="ru-RU" sz="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неволь.</a:t>
            </a:r>
            <a:br>
              <a:rPr lang="ru-RU" altLang="ru-RU" sz="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4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Непереможно</a:t>
            </a:r>
            <a:r>
              <a:rPr lang="ru-RU" altLang="ru-RU" sz="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4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сяйвом</a:t>
            </a:r>
            <a:r>
              <a:rPr lang="ru-RU" altLang="ru-RU" sz="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4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неповторним</a:t>
            </a:r>
            <a:r>
              <a:rPr lang="ru-RU" altLang="ru-RU" sz="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4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Летять</a:t>
            </a:r>
            <a:r>
              <a:rPr lang="ru-RU" altLang="ru-RU" sz="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4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іскрини</a:t>
            </a:r>
            <a:r>
              <a:rPr lang="ru-RU" altLang="ru-RU" sz="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наших </a:t>
            </a:r>
            <a:r>
              <a:rPr lang="ru-RU" altLang="ru-RU" sz="4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впертих</a:t>
            </a:r>
            <a:r>
              <a:rPr lang="ru-RU" altLang="ru-RU" sz="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4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доль</a:t>
            </a:r>
            <a:r>
              <a:rPr lang="ru-RU" altLang="ru-RU" sz="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altLang="ru-RU" sz="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Вже не вода, а </a:t>
            </a:r>
            <a:r>
              <a:rPr lang="ru-RU" altLang="ru-RU" sz="4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єдність</a:t>
            </a:r>
            <a:r>
              <a:rPr lang="ru-RU" altLang="ru-RU" sz="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камінь точить,</a:t>
            </a:r>
            <a:br>
              <a:rPr lang="ru-RU" altLang="ru-RU" sz="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  </a:t>
            </a:r>
            <a:r>
              <a:rPr lang="ru-RU" altLang="ru-RU" sz="4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дзвін</a:t>
            </a:r>
            <a:r>
              <a:rPr lang="ru-RU" altLang="ru-RU" sz="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4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жаданий</a:t>
            </a:r>
            <a:r>
              <a:rPr lang="ru-RU" altLang="ru-RU" sz="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4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стоголоссям</a:t>
            </a:r>
            <a:r>
              <a:rPr lang="ru-RU" altLang="ru-RU" sz="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4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б’є</a:t>
            </a:r>
            <a:r>
              <a:rPr lang="ru-RU" altLang="ru-RU" sz="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altLang="ru-RU" sz="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4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Веде</a:t>
            </a:r>
            <a:r>
              <a:rPr lang="ru-RU" altLang="ru-RU" sz="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молитва в мислення </a:t>
            </a:r>
            <a:r>
              <a:rPr lang="ru-RU" altLang="ru-RU" sz="4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пророче</a:t>
            </a:r>
            <a:r>
              <a:rPr lang="ru-RU" altLang="ru-RU" sz="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br>
              <a:rPr lang="ru-RU" altLang="ru-RU" sz="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 </a:t>
            </a:r>
            <a:r>
              <a:rPr lang="ru-RU" altLang="ru-RU" sz="4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сонце</a:t>
            </a:r>
            <a:r>
              <a:rPr lang="ru-RU" altLang="ru-RU" sz="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4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волі</a:t>
            </a:r>
            <a:r>
              <a:rPr lang="ru-RU" altLang="ru-RU" sz="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4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вічністю</a:t>
            </a:r>
            <a:r>
              <a:rPr lang="ru-RU" altLang="ru-RU" sz="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4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стає</a:t>
            </a:r>
            <a:r>
              <a:rPr lang="ru-RU" altLang="ru-RU" sz="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ru-RU" sz="4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40266" y="7255451"/>
            <a:ext cx="7620000" cy="501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780631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кутник 2"/>
          <p:cNvSpPr/>
          <p:nvPr/>
        </p:nvSpPr>
        <p:spPr>
          <a:xfrm>
            <a:off x="1015999" y="1654833"/>
            <a:ext cx="13580533" cy="107106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4000" b="1" i="1" dirty="0">
                <a:solidFill>
                  <a:srgbClr val="1F1F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Назва:</a:t>
            </a:r>
            <a:r>
              <a:rPr lang="ru-RU" sz="4000" i="1" dirty="0">
                <a:solidFill>
                  <a:srgbClr val="1F1F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Над </a:t>
            </a:r>
            <a:r>
              <a:rPr lang="ru-RU" sz="4000" i="1" dirty="0" err="1">
                <a:solidFill>
                  <a:srgbClr val="1F1F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висотою</a:t>
            </a:r>
            <a:r>
              <a:rPr lang="ru-RU" sz="4000" i="1" dirty="0">
                <a:solidFill>
                  <a:srgbClr val="1F1F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i="1" dirty="0" err="1">
                <a:solidFill>
                  <a:srgbClr val="1F1F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Божого</a:t>
            </a:r>
            <a:r>
              <a:rPr lang="ru-RU" sz="4000" i="1" dirty="0">
                <a:solidFill>
                  <a:srgbClr val="1F1F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i="1" dirty="0" err="1">
                <a:solidFill>
                  <a:srgbClr val="1F1F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горіння</a:t>
            </a:r>
            <a:endParaRPr lang="ru-RU" sz="4000" i="1" dirty="0">
              <a:solidFill>
                <a:srgbClr val="1F1F1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4000" b="1" i="1" dirty="0">
                <a:solidFill>
                  <a:srgbClr val="1F1F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Автор:</a:t>
            </a:r>
            <a:r>
              <a:rPr lang="ru-RU" sz="4000" i="1" dirty="0">
                <a:solidFill>
                  <a:srgbClr val="1F1F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Юрій Тітов</a:t>
            </a:r>
          </a:p>
          <a:p>
            <a:pPr lvl="0"/>
            <a:r>
              <a:rPr lang="ru-RU" sz="4000" b="1" i="1" dirty="0">
                <a:solidFill>
                  <a:srgbClr val="1F1F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Рік </a:t>
            </a:r>
            <a:r>
              <a:rPr lang="ru-RU" sz="4000" b="1" i="1" dirty="0" err="1">
                <a:solidFill>
                  <a:srgbClr val="1F1F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написання</a:t>
            </a:r>
            <a:r>
              <a:rPr lang="ru-RU" sz="4000" b="1" i="1" dirty="0">
                <a:solidFill>
                  <a:srgbClr val="1F1F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4000" b="1" i="1" dirty="0">
                <a:solidFill>
                  <a:srgbClr val="1F1F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>
                <a:solidFill>
                  <a:srgbClr val="1F1F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2013</a:t>
            </a:r>
            <a:endParaRPr lang="ru-RU" sz="4000" i="1" dirty="0">
              <a:solidFill>
                <a:srgbClr val="1F1F1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4000" b="1" i="1" dirty="0">
                <a:solidFill>
                  <a:srgbClr val="1F1F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Рід:</a:t>
            </a:r>
            <a:r>
              <a:rPr lang="ru-RU" sz="4000" i="1" dirty="0">
                <a:solidFill>
                  <a:srgbClr val="1F1F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i="1" dirty="0" err="1">
                <a:solidFill>
                  <a:srgbClr val="1F1F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</a:t>
            </a:r>
            <a:r>
              <a:rPr lang="ru-RU" sz="4000" i="1" dirty="0" err="1" smtClean="0">
                <a:solidFill>
                  <a:srgbClr val="1F1F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ірика</a:t>
            </a:r>
            <a:r>
              <a:rPr lang="ru-RU" sz="4000" i="1" dirty="0" smtClean="0">
                <a:solidFill>
                  <a:srgbClr val="1F1F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4000" i="1" dirty="0" err="1" smtClean="0">
                <a:solidFill>
                  <a:srgbClr val="1F1F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громадянська</a:t>
            </a:r>
            <a:r>
              <a:rPr lang="ru-RU" sz="4000" i="1" dirty="0" smtClean="0">
                <a:solidFill>
                  <a:srgbClr val="1F1F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4000" i="1" dirty="0" err="1" smtClean="0">
                <a:solidFill>
                  <a:srgbClr val="1F1F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патріотична</a:t>
            </a:r>
            <a:r>
              <a:rPr lang="ru-RU" sz="4000" i="1" dirty="0" smtClean="0">
                <a:solidFill>
                  <a:srgbClr val="1F1F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ru-RU" sz="4000" b="1" i="1" dirty="0" smtClean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Жанр</a:t>
            </a:r>
            <a:r>
              <a:rPr lang="ru-RU" sz="4000" b="1" i="1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 </a:t>
            </a:r>
            <a:r>
              <a:rPr lang="ru-RU" sz="4000" i="1" dirty="0" err="1" smtClean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вірш-звернення</a:t>
            </a:r>
            <a:r>
              <a:rPr lang="ru-RU" sz="4000" i="1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4000" i="1" dirty="0" err="1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поетичне</a:t>
            </a:r>
            <a:r>
              <a:rPr lang="ru-RU" sz="4000" i="1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i="1" dirty="0" err="1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послання</a:t>
            </a:r>
            <a:r>
              <a:rPr lang="ru-RU" sz="4000" i="1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4000" b="1" i="1" dirty="0" smtClean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Провідний мотив:</a:t>
            </a:r>
            <a:r>
              <a:rPr lang="ru-RU" sz="4000" i="1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4000" i="1" dirty="0" err="1" smtClean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незламність</a:t>
            </a:r>
            <a:r>
              <a:rPr lang="ru-RU" sz="4000" i="1" dirty="0" smtClean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i="1" dirty="0" err="1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українського</a:t>
            </a:r>
            <a:r>
              <a:rPr lang="ru-RU" sz="4000" i="1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народу, </a:t>
            </a:r>
            <a:r>
              <a:rPr lang="ru-RU" sz="4000" i="1" dirty="0" err="1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відповідальність</a:t>
            </a:r>
            <a:r>
              <a:rPr lang="ru-RU" sz="4000" i="1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sz="4000" i="1" dirty="0" err="1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власну</a:t>
            </a:r>
            <a:r>
              <a:rPr lang="ru-RU" sz="4000" i="1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долю та шлях до </a:t>
            </a:r>
            <a:r>
              <a:rPr lang="ru-RU" sz="4000" i="1" dirty="0" err="1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свободи</a:t>
            </a:r>
            <a:r>
              <a:rPr lang="ru-RU" sz="4000" i="1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l"/>
            <a:r>
              <a:rPr lang="ru-RU" sz="4000" b="1" i="1" dirty="0" err="1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Ідея</a:t>
            </a:r>
            <a:r>
              <a:rPr lang="ru-RU" sz="4000" b="1" i="1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dirty="0">
                <a:solidFill>
                  <a:srgbClr val="0A0A0A"/>
                </a:solidFill>
                <a:latin typeface="Google Sans"/>
              </a:rPr>
              <a:t> </a:t>
            </a:r>
            <a:r>
              <a:rPr lang="ru-RU" sz="4000" i="1" dirty="0" err="1" smtClean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утвердження</a:t>
            </a:r>
            <a:r>
              <a:rPr lang="ru-RU" sz="4000" i="1" dirty="0" smtClean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i="1" dirty="0" err="1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сили</a:t>
            </a:r>
            <a:r>
              <a:rPr lang="ru-RU" sz="4000" i="1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духу та </a:t>
            </a:r>
            <a:r>
              <a:rPr lang="ru-RU" sz="4000" i="1" dirty="0" err="1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єдності</a:t>
            </a:r>
            <a:r>
              <a:rPr lang="ru-RU" sz="4000" i="1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4000" i="1" dirty="0" err="1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необхідність</a:t>
            </a:r>
            <a:r>
              <a:rPr lang="ru-RU" sz="4000" i="1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i="1" dirty="0" err="1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самоусвідомлення</a:t>
            </a:r>
            <a:r>
              <a:rPr lang="ru-RU" sz="4000" i="1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народу задля </a:t>
            </a:r>
            <a:r>
              <a:rPr lang="ru-RU" sz="4000" i="1" dirty="0" err="1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здобуття</a:t>
            </a:r>
            <a:r>
              <a:rPr lang="ru-RU" sz="4000" i="1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i="1" dirty="0" err="1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незалежності</a:t>
            </a:r>
            <a:r>
              <a:rPr lang="ru-RU" sz="4000" i="1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від ярма.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4000" b="1" i="1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Основні </a:t>
            </a:r>
            <a:r>
              <a:rPr lang="ru-RU" sz="4000" b="1" i="1" dirty="0" err="1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образи</a:t>
            </a:r>
            <a:r>
              <a:rPr lang="ru-RU" sz="4000" b="1" i="1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4000" i="1" dirty="0">
              <a:solidFill>
                <a:srgbClr val="0A0A0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ru-RU" sz="4000" i="1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«Боже </a:t>
            </a:r>
            <a:r>
              <a:rPr lang="ru-RU" sz="4000" i="1" dirty="0" err="1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горіння</a:t>
            </a:r>
            <a:r>
              <a:rPr lang="ru-RU" sz="4000" i="1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4000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— </a:t>
            </a:r>
            <a:r>
              <a:rPr lang="ru-RU" sz="4000" dirty="0" err="1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символічна</a:t>
            </a:r>
            <a:r>
              <a:rPr lang="ru-RU" sz="4000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вершина, </a:t>
            </a:r>
            <a:r>
              <a:rPr lang="ru-RU" sz="4000" dirty="0" err="1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духовність</a:t>
            </a:r>
            <a:r>
              <a:rPr lang="ru-RU" sz="4000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свобода.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ru-RU" sz="4000" i="1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4000" i="1" dirty="0" err="1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Каміння</a:t>
            </a:r>
            <a:r>
              <a:rPr lang="ru-RU" sz="4000" i="1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4000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— </a:t>
            </a:r>
            <a:r>
              <a:rPr lang="ru-RU" sz="4000" dirty="0" err="1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стійкість</a:t>
            </a:r>
            <a:r>
              <a:rPr lang="ru-RU" sz="4000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4000" dirty="0" err="1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пам'ять</a:t>
            </a:r>
            <a:r>
              <a:rPr lang="ru-RU" sz="4000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основа.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ru-RU" sz="4000" i="1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«Нитка/</a:t>
            </a:r>
            <a:r>
              <a:rPr lang="ru-RU" sz="4000" i="1" dirty="0" err="1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прядиво</a:t>
            </a:r>
            <a:r>
              <a:rPr lang="ru-RU" sz="4000" i="1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i="1" dirty="0" err="1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свободи</a:t>
            </a:r>
            <a:r>
              <a:rPr lang="ru-RU" sz="4000" i="1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4000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— </a:t>
            </a:r>
            <a:r>
              <a:rPr lang="ru-RU" sz="4000" dirty="0" err="1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творення</a:t>
            </a:r>
            <a:r>
              <a:rPr lang="ru-RU" sz="4000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власного</a:t>
            </a:r>
            <a:r>
              <a:rPr lang="ru-RU" sz="4000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життя, доля.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ru-RU" sz="4000" i="1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«Ярмо»</a:t>
            </a:r>
            <a:r>
              <a:rPr lang="ru-RU" sz="4000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— рабство, </a:t>
            </a:r>
            <a:r>
              <a:rPr lang="ru-RU" sz="4000" dirty="0" err="1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поневолення</a:t>
            </a:r>
            <a:r>
              <a:rPr lang="ru-RU" sz="4000" dirty="0" smtClean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4000" dirty="0">
              <a:solidFill>
                <a:srgbClr val="0A0A0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35199" y="4305829"/>
            <a:ext cx="8525933" cy="7610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769202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1706880" y="908786"/>
            <a:ext cx="21189696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4000" b="1" i="1" dirty="0">
                <a:solidFill>
                  <a:srgbClr val="1F1F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Художні </a:t>
            </a:r>
            <a:r>
              <a:rPr lang="ru-RU" sz="4000" b="1" i="1" dirty="0" err="1">
                <a:solidFill>
                  <a:srgbClr val="1F1F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засоби</a:t>
            </a:r>
            <a:r>
              <a:rPr lang="ru-RU" sz="4000" b="1" i="1" dirty="0">
                <a:solidFill>
                  <a:srgbClr val="1F1F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4000" i="1" dirty="0">
                <a:solidFill>
                  <a:srgbClr val="1F1F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0"/>
            <a:r>
              <a:rPr lang="ru-RU" sz="4000" b="1" i="1" dirty="0">
                <a:solidFill>
                  <a:srgbClr val="1F1F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Метафори:</a:t>
            </a:r>
            <a:r>
              <a:rPr lang="en-US" sz="4000" b="1" i="1" dirty="0">
                <a:solidFill>
                  <a:srgbClr val="1F1F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i="1" dirty="0" smtClean="0">
                <a:solidFill>
                  <a:srgbClr val="1F1F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ru-RU" sz="4000" i="1" dirty="0">
                <a:solidFill>
                  <a:srgbClr val="1F1F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нитки </a:t>
            </a:r>
            <a:r>
              <a:rPr lang="ru-RU" sz="4000" i="1" dirty="0" err="1">
                <a:solidFill>
                  <a:srgbClr val="1F1F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нескори</a:t>
            </a:r>
            <a:r>
              <a:rPr lang="ru-RU" sz="4000" i="1" dirty="0">
                <a:solidFill>
                  <a:srgbClr val="1F1F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люд життя </a:t>
            </a:r>
            <a:r>
              <a:rPr lang="ru-RU" sz="4000" i="1" dirty="0" err="1" smtClean="0">
                <a:solidFill>
                  <a:srgbClr val="1F1F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пряде</a:t>
            </a:r>
            <a:r>
              <a:rPr lang="ru-RU" sz="4000" i="1" dirty="0">
                <a:solidFill>
                  <a:srgbClr val="1F1F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"</a:t>
            </a:r>
            <a:r>
              <a:rPr lang="en-US" sz="4000" i="1" dirty="0" smtClean="0">
                <a:solidFill>
                  <a:srgbClr val="1F1F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4000" i="1" dirty="0" smtClean="0">
                <a:solidFill>
                  <a:srgbClr val="1F1F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ru-RU" sz="4000" i="1" dirty="0" err="1">
                <a:solidFill>
                  <a:srgbClr val="1F1F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повінь</a:t>
            </a:r>
            <a:r>
              <a:rPr lang="ru-RU" sz="4000" i="1" dirty="0">
                <a:solidFill>
                  <a:srgbClr val="1F1F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що </a:t>
            </a:r>
            <a:r>
              <a:rPr lang="ru-RU" sz="4000" i="1" dirty="0" err="1">
                <a:solidFill>
                  <a:srgbClr val="1F1F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поверхню</a:t>
            </a:r>
            <a:r>
              <a:rPr lang="ru-RU" sz="4000" i="1" dirty="0">
                <a:solidFill>
                  <a:srgbClr val="1F1F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i="1" dirty="0" err="1" smtClean="0">
                <a:solidFill>
                  <a:srgbClr val="1F1F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накриває</a:t>
            </a:r>
            <a:r>
              <a:rPr lang="ru-RU" sz="4000" i="1" dirty="0">
                <a:solidFill>
                  <a:srgbClr val="1F1F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en-US" sz="4000" i="1" dirty="0" smtClean="0">
                <a:solidFill>
                  <a:srgbClr val="1F1F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4000" i="1" dirty="0">
                <a:solidFill>
                  <a:srgbClr val="1F1F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ru-RU" sz="4000" i="1" dirty="0" err="1">
                <a:solidFill>
                  <a:srgbClr val="1F1F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огненна</a:t>
            </a:r>
            <a:r>
              <a:rPr lang="ru-RU" sz="4000" i="1" dirty="0">
                <a:solidFill>
                  <a:srgbClr val="1F1F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суть міцного </a:t>
            </a:r>
            <a:r>
              <a:rPr lang="ru-RU" sz="4000" i="1" dirty="0" smtClean="0">
                <a:solidFill>
                  <a:srgbClr val="1F1F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стремена</a:t>
            </a:r>
            <a:r>
              <a:rPr lang="ru-RU" sz="4000" i="1" dirty="0">
                <a:solidFill>
                  <a:srgbClr val="1F1F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en-US" sz="4000" i="1" dirty="0" smtClean="0">
                <a:solidFill>
                  <a:srgbClr val="1F1F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4000" i="1" dirty="0" smtClean="0">
                <a:solidFill>
                  <a:srgbClr val="1F1F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ru-RU" sz="4000" i="1" dirty="0">
                <a:solidFill>
                  <a:srgbClr val="1F1F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камінь </a:t>
            </a:r>
            <a:r>
              <a:rPr lang="ru-RU" sz="4000" i="1" dirty="0" smtClean="0">
                <a:solidFill>
                  <a:srgbClr val="1F1F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точить</a:t>
            </a:r>
            <a:r>
              <a:rPr lang="ru-RU" sz="4000" i="1" dirty="0">
                <a:solidFill>
                  <a:srgbClr val="1F1F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en-US" sz="4000" i="1" dirty="0" smtClean="0">
                <a:solidFill>
                  <a:srgbClr val="1F1F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4000" i="1" dirty="0">
                <a:solidFill>
                  <a:srgbClr val="1F1F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ru-RU" sz="4000" i="1" dirty="0" err="1">
                <a:solidFill>
                  <a:srgbClr val="1F1F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дзвін</a:t>
            </a:r>
            <a:r>
              <a:rPr lang="ru-RU" sz="4000" i="1" dirty="0">
                <a:solidFill>
                  <a:srgbClr val="1F1F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i="1" dirty="0" err="1">
                <a:solidFill>
                  <a:srgbClr val="1F1F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жаданий</a:t>
            </a:r>
            <a:r>
              <a:rPr lang="ru-RU" sz="4000" i="1" dirty="0">
                <a:solidFill>
                  <a:srgbClr val="1F1F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i="1" dirty="0" err="1">
                <a:solidFill>
                  <a:srgbClr val="1F1F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стоголоссям</a:t>
            </a:r>
            <a:r>
              <a:rPr lang="ru-RU" sz="4000" i="1" dirty="0">
                <a:solidFill>
                  <a:srgbClr val="1F1F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i="1" dirty="0" err="1" smtClean="0">
                <a:solidFill>
                  <a:srgbClr val="1F1F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б’є</a:t>
            </a:r>
            <a:r>
              <a:rPr lang="ru-RU" sz="4000" i="1" dirty="0">
                <a:solidFill>
                  <a:srgbClr val="1F1F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en-US" sz="4000" i="1" dirty="0" smtClean="0">
                <a:solidFill>
                  <a:srgbClr val="1F1F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4000" i="1" dirty="0">
                <a:solidFill>
                  <a:srgbClr val="1F1F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"молитва в мислення </a:t>
            </a:r>
            <a:r>
              <a:rPr lang="ru-RU" sz="4000" i="1" dirty="0" err="1" smtClean="0">
                <a:solidFill>
                  <a:srgbClr val="1F1F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пророче</a:t>
            </a:r>
            <a:r>
              <a:rPr lang="ru-RU" sz="4000" i="1" dirty="0">
                <a:solidFill>
                  <a:srgbClr val="1F1F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en-US" sz="4000" i="1" dirty="0" smtClean="0">
                <a:solidFill>
                  <a:srgbClr val="1F1F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4000" i="1" dirty="0">
                <a:solidFill>
                  <a:srgbClr val="1F1F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ru-RU" sz="4000" i="1" dirty="0" err="1">
                <a:solidFill>
                  <a:srgbClr val="1F1F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сонце</a:t>
            </a:r>
            <a:r>
              <a:rPr lang="ru-RU" sz="4000" i="1" dirty="0">
                <a:solidFill>
                  <a:srgbClr val="1F1F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i="1" dirty="0" err="1">
                <a:solidFill>
                  <a:srgbClr val="1F1F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волі</a:t>
            </a:r>
            <a:r>
              <a:rPr lang="ru-RU" sz="4000" i="1" dirty="0">
                <a:solidFill>
                  <a:srgbClr val="1F1F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i="1" dirty="0" err="1">
                <a:solidFill>
                  <a:srgbClr val="1F1F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вічністю</a:t>
            </a:r>
            <a:r>
              <a:rPr lang="ru-RU" sz="4000" i="1" dirty="0">
                <a:solidFill>
                  <a:srgbClr val="1F1F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i="1" dirty="0" err="1" smtClean="0">
                <a:solidFill>
                  <a:srgbClr val="1F1F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стає</a:t>
            </a:r>
            <a:r>
              <a:rPr lang="ru-RU" sz="4000" i="1" dirty="0" smtClean="0">
                <a:solidFill>
                  <a:srgbClr val="1F1F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ru-RU" sz="4000" dirty="0" smtClean="0">
                <a:solidFill>
                  <a:srgbClr val="0A0A0A"/>
                </a:solidFill>
                <a:latin typeface="Google Sans"/>
              </a:rPr>
              <a:t>,</a:t>
            </a:r>
            <a:r>
              <a:rPr lang="ru-RU" sz="4000" dirty="0">
                <a:solidFill>
                  <a:srgbClr val="0A0A0A"/>
                </a:solidFill>
                <a:latin typeface="Google Sans"/>
              </a:rPr>
              <a:t> </a:t>
            </a:r>
            <a:r>
              <a:rPr lang="ru-RU" sz="4000" i="1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4000" i="1" dirty="0" err="1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скрасає</a:t>
            </a:r>
            <a:r>
              <a:rPr lang="ru-RU" sz="4000" i="1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Дух»</a:t>
            </a:r>
            <a:endParaRPr lang="ru-RU" sz="4000" i="1" dirty="0">
              <a:solidFill>
                <a:srgbClr val="1F1F1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4000" b="1" i="1" dirty="0">
                <a:solidFill>
                  <a:srgbClr val="1F1F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1" dirty="0" err="1">
                <a:solidFill>
                  <a:srgbClr val="1F1F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Епітети</a:t>
            </a:r>
            <a:r>
              <a:rPr lang="ru-RU" sz="4000" b="1" i="1" dirty="0">
                <a:solidFill>
                  <a:srgbClr val="1F1F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4000" i="1" dirty="0">
                <a:solidFill>
                  <a:srgbClr val="1F1F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i="1" dirty="0">
                <a:solidFill>
                  <a:srgbClr val="1F1F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ru-RU" sz="4000" i="1" dirty="0" err="1">
                <a:solidFill>
                  <a:srgbClr val="1F1F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Божого</a:t>
            </a:r>
            <a:r>
              <a:rPr lang="ru-RU" sz="4000" i="1" dirty="0">
                <a:solidFill>
                  <a:srgbClr val="1F1F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i="1" dirty="0" err="1" smtClean="0">
                <a:solidFill>
                  <a:srgbClr val="1F1F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горіння</a:t>
            </a:r>
            <a:r>
              <a:rPr lang="ru-RU" sz="4000" i="1" dirty="0">
                <a:solidFill>
                  <a:srgbClr val="1F1F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"</a:t>
            </a:r>
            <a:r>
              <a:rPr lang="en-US" sz="4000" i="1" dirty="0" smtClean="0">
                <a:solidFill>
                  <a:srgbClr val="1F1F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4000" i="1" dirty="0">
                <a:solidFill>
                  <a:srgbClr val="1F1F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ru-RU" sz="4000" i="1" dirty="0" err="1">
                <a:solidFill>
                  <a:srgbClr val="1F1F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нескори</a:t>
            </a:r>
            <a:r>
              <a:rPr lang="ru-RU" sz="4000" i="1" dirty="0">
                <a:solidFill>
                  <a:srgbClr val="1F1F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i="1" dirty="0" smtClean="0">
                <a:solidFill>
                  <a:srgbClr val="1F1F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люд</a:t>
            </a:r>
            <a:r>
              <a:rPr lang="ru-RU" sz="4000" i="1" dirty="0">
                <a:solidFill>
                  <a:srgbClr val="1F1F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"</a:t>
            </a:r>
            <a:r>
              <a:rPr lang="en-US" sz="4000" i="1" dirty="0" smtClean="0">
                <a:solidFill>
                  <a:srgbClr val="1F1F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4000" i="1" dirty="0">
                <a:solidFill>
                  <a:srgbClr val="1F1F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"міцного </a:t>
            </a:r>
            <a:r>
              <a:rPr lang="ru-RU" sz="4000" i="1" dirty="0" smtClean="0">
                <a:solidFill>
                  <a:srgbClr val="1F1F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стремена</a:t>
            </a:r>
            <a:r>
              <a:rPr lang="ru-RU" sz="4000" i="1" dirty="0">
                <a:solidFill>
                  <a:srgbClr val="1F1F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"</a:t>
            </a:r>
            <a:r>
              <a:rPr lang="en-US" sz="4000" i="1" dirty="0" smtClean="0">
                <a:solidFill>
                  <a:srgbClr val="1F1F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4000" i="1" dirty="0">
                <a:solidFill>
                  <a:srgbClr val="1F1F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ru-RU" sz="4000" i="1" dirty="0" err="1">
                <a:solidFill>
                  <a:srgbClr val="1F1F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впертих</a:t>
            </a:r>
            <a:r>
              <a:rPr lang="ru-RU" sz="4000" i="1" dirty="0">
                <a:solidFill>
                  <a:srgbClr val="1F1F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i="1" dirty="0" err="1" smtClean="0">
                <a:solidFill>
                  <a:srgbClr val="1F1F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доль</a:t>
            </a:r>
            <a:r>
              <a:rPr lang="ru-RU" sz="4000" i="1" dirty="0">
                <a:solidFill>
                  <a:srgbClr val="1F1F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"</a:t>
            </a:r>
            <a:r>
              <a:rPr lang="en-US" sz="4000" i="1" dirty="0" smtClean="0">
                <a:solidFill>
                  <a:srgbClr val="1F1F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4000" i="1" dirty="0">
                <a:solidFill>
                  <a:srgbClr val="1F1F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ru-RU" sz="4000" i="1" dirty="0" err="1">
                <a:solidFill>
                  <a:srgbClr val="1F1F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жаданий</a:t>
            </a:r>
            <a:r>
              <a:rPr lang="ru-RU" sz="4000" i="1" dirty="0">
                <a:solidFill>
                  <a:srgbClr val="1F1F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i="1" dirty="0" err="1" smtClean="0">
                <a:solidFill>
                  <a:srgbClr val="1F1F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стоголоссям</a:t>
            </a:r>
            <a:r>
              <a:rPr lang="ru-RU" sz="4000" i="1" dirty="0">
                <a:solidFill>
                  <a:srgbClr val="1F1F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"</a:t>
            </a:r>
            <a:r>
              <a:rPr lang="en-US" sz="4000" i="1" dirty="0" smtClean="0">
                <a:solidFill>
                  <a:srgbClr val="1F1F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4000" i="1" dirty="0">
                <a:solidFill>
                  <a:srgbClr val="1F1F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ru-RU" sz="4000" i="1" dirty="0" err="1">
                <a:solidFill>
                  <a:srgbClr val="1F1F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пророче</a:t>
            </a:r>
            <a:r>
              <a:rPr lang="ru-RU" sz="4000" i="1" dirty="0">
                <a:solidFill>
                  <a:srgbClr val="1F1F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i="1" dirty="0" smtClean="0">
                <a:solidFill>
                  <a:srgbClr val="1F1F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мислення</a:t>
            </a:r>
            <a:r>
              <a:rPr lang="ru-RU" sz="4000" i="1" dirty="0">
                <a:solidFill>
                  <a:srgbClr val="1F1F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"</a:t>
            </a:r>
            <a:r>
              <a:rPr lang="en-US" sz="4000" i="1" dirty="0" smtClean="0">
                <a:solidFill>
                  <a:srgbClr val="1F1F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4000" i="1" dirty="0">
                <a:solidFill>
                  <a:srgbClr val="1F1F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ru-RU" sz="4000" i="1" dirty="0" err="1" smtClean="0">
                <a:solidFill>
                  <a:srgbClr val="1F1F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вічністю</a:t>
            </a:r>
            <a:r>
              <a:rPr lang="ru-RU" sz="4000" i="1" dirty="0">
                <a:solidFill>
                  <a:srgbClr val="1F1F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"</a:t>
            </a:r>
            <a:r>
              <a:rPr lang="ru-RU" sz="4000" i="1" dirty="0" smtClean="0">
                <a:solidFill>
                  <a:srgbClr val="1F1F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4000" i="1" dirty="0">
                <a:solidFill>
                  <a:srgbClr val="1F1F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 </a:t>
            </a:r>
            <a:r>
              <a:rPr lang="ru-RU" sz="4000" i="1" dirty="0" smtClean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ниток </a:t>
            </a:r>
            <a:r>
              <a:rPr lang="ru-RU" sz="4000" i="1" dirty="0" err="1" smtClean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нескори</a:t>
            </a:r>
            <a:r>
              <a:rPr lang="ru-RU" sz="4000" i="1" dirty="0">
                <a:solidFill>
                  <a:srgbClr val="1F1F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"</a:t>
            </a:r>
            <a:r>
              <a:rPr lang="ru-RU" sz="4000" dirty="0" smtClean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4000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4000" i="1" dirty="0">
                <a:solidFill>
                  <a:srgbClr val="1F1F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" </a:t>
            </a:r>
            <a:r>
              <a:rPr lang="ru-RU" sz="4000" i="1" dirty="0" err="1" smtClean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огненна</a:t>
            </a:r>
            <a:r>
              <a:rPr lang="ru-RU" sz="4000" i="1" dirty="0" smtClean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суть</a:t>
            </a:r>
            <a:r>
              <a:rPr lang="ru-RU" sz="4000" i="1" dirty="0" smtClean="0">
                <a:solidFill>
                  <a:srgbClr val="1F1F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ru-RU" sz="4000" dirty="0" smtClean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4000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4000" i="1" dirty="0">
                <a:solidFill>
                  <a:srgbClr val="1F1F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" </a:t>
            </a:r>
            <a:r>
              <a:rPr lang="ru-RU" sz="4000" i="1" dirty="0" err="1" smtClean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непорожнім</a:t>
            </a:r>
            <a:r>
              <a:rPr lang="ru-RU" sz="4000" i="1" dirty="0" smtClean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i="1" dirty="0" err="1" smtClean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серцем</a:t>
            </a:r>
            <a:r>
              <a:rPr lang="ru-RU" sz="4000" i="1" dirty="0">
                <a:solidFill>
                  <a:srgbClr val="1F1F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" </a:t>
            </a:r>
            <a:endParaRPr lang="ru-RU" sz="4000" i="1" dirty="0" smtClean="0">
              <a:solidFill>
                <a:srgbClr val="1F1F1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4000" b="1" i="1" dirty="0" smtClean="0">
                <a:solidFill>
                  <a:srgbClr val="1F1F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Порівняння</a:t>
            </a:r>
            <a:r>
              <a:rPr lang="ru-RU" sz="4000" b="1" i="1" dirty="0">
                <a:solidFill>
                  <a:srgbClr val="1F1F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4000" i="1" dirty="0">
                <a:solidFill>
                  <a:srgbClr val="1F1F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i="1" dirty="0" smtClean="0">
                <a:solidFill>
                  <a:srgbClr val="1F1F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"Як </a:t>
            </a:r>
            <a:r>
              <a:rPr lang="ru-RU" sz="4000" i="1" dirty="0" err="1">
                <a:solidFill>
                  <a:srgbClr val="1F1F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повінь</a:t>
            </a:r>
            <a:r>
              <a:rPr lang="ru-RU" sz="4000" i="1" dirty="0">
                <a:solidFill>
                  <a:srgbClr val="1F1F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що </a:t>
            </a:r>
            <a:r>
              <a:rPr lang="ru-RU" sz="4000" i="1" dirty="0" err="1">
                <a:solidFill>
                  <a:srgbClr val="1F1F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поверхню</a:t>
            </a:r>
            <a:r>
              <a:rPr lang="ru-RU" sz="4000" i="1" dirty="0">
                <a:solidFill>
                  <a:srgbClr val="1F1F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i="1" dirty="0" err="1">
                <a:solidFill>
                  <a:srgbClr val="1F1F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накриває</a:t>
            </a:r>
            <a:r>
              <a:rPr lang="ru-RU" sz="4000" i="1" dirty="0">
                <a:solidFill>
                  <a:srgbClr val="1F1F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15222" y="5239197"/>
            <a:ext cx="4834547" cy="7260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047831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Гостріший погляд – мислення гостріше, Чутливий нерв уже не відболить.…"/>
          <p:cNvSpPr txBox="1"/>
          <p:nvPr/>
        </p:nvSpPr>
        <p:spPr>
          <a:xfrm>
            <a:off x="12723659" y="1413479"/>
            <a:ext cx="11099360" cy="116134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355600">
              <a:defRPr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4400" dirty="0"/>
              <a:t>Гостріший </a:t>
            </a:r>
            <a:r>
              <a:rPr sz="4400" dirty="0" err="1"/>
              <a:t>погляд</a:t>
            </a:r>
            <a:r>
              <a:rPr sz="4400" dirty="0"/>
              <a:t> – мислення </a:t>
            </a:r>
            <a:r>
              <a:rPr sz="4400" dirty="0" err="1"/>
              <a:t>гостріше</a:t>
            </a:r>
            <a:r>
              <a:rPr sz="4400" dirty="0"/>
              <a:t>,</a:t>
            </a:r>
            <a:br>
              <a:rPr sz="4400" dirty="0"/>
            </a:br>
            <a:r>
              <a:rPr sz="4400" dirty="0" err="1"/>
              <a:t>Чутливий</a:t>
            </a:r>
            <a:r>
              <a:rPr sz="4400" dirty="0"/>
              <a:t> </a:t>
            </a:r>
            <a:r>
              <a:rPr sz="4400" dirty="0" err="1"/>
              <a:t>нерв</a:t>
            </a:r>
            <a:r>
              <a:rPr sz="4400" dirty="0"/>
              <a:t> </a:t>
            </a:r>
            <a:r>
              <a:rPr sz="4400" dirty="0" err="1"/>
              <a:t>уже</a:t>
            </a:r>
            <a:r>
              <a:rPr sz="4400" dirty="0"/>
              <a:t> не </a:t>
            </a:r>
            <a:r>
              <a:rPr sz="4400" dirty="0" err="1"/>
              <a:t>відболить</a:t>
            </a:r>
            <a:r>
              <a:rPr sz="4400" dirty="0"/>
              <a:t>.</a:t>
            </a:r>
          </a:p>
          <a:p>
            <a:pPr algn="l" defTabSz="355600">
              <a:defRPr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4400" dirty="0"/>
              <a:t>До </a:t>
            </a:r>
            <a:r>
              <a:rPr sz="4400" dirty="0" err="1"/>
              <a:t>смерті</a:t>
            </a:r>
            <a:r>
              <a:rPr sz="4400" dirty="0"/>
              <a:t> </a:t>
            </a:r>
            <a:r>
              <a:rPr sz="4400" dirty="0" err="1"/>
              <a:t>ми</a:t>
            </a:r>
            <a:r>
              <a:rPr sz="4400" dirty="0"/>
              <a:t> за </a:t>
            </a:r>
            <a:r>
              <a:rPr sz="4400" dirty="0" err="1"/>
              <a:t>волю</a:t>
            </a:r>
            <a:r>
              <a:rPr sz="4400" dirty="0"/>
              <a:t> </a:t>
            </a:r>
            <a:r>
              <a:rPr sz="4400" dirty="0" err="1"/>
              <a:t>боремося</a:t>
            </a:r>
            <a:r>
              <a:rPr sz="4400" dirty="0"/>
              <a:t>.</a:t>
            </a:r>
            <a:br>
              <a:rPr sz="4400" dirty="0"/>
            </a:br>
            <a:r>
              <a:rPr sz="4400" dirty="0" err="1"/>
              <a:t>Дивися</a:t>
            </a:r>
            <a:r>
              <a:rPr sz="4400" dirty="0"/>
              <a:t>, </a:t>
            </a:r>
            <a:r>
              <a:rPr sz="4400" dirty="0" err="1"/>
              <a:t>світе</a:t>
            </a:r>
            <a:r>
              <a:rPr sz="4400" dirty="0"/>
              <a:t>!</a:t>
            </a:r>
            <a:br>
              <a:rPr sz="4400" dirty="0"/>
            </a:br>
            <a:r>
              <a:rPr sz="4400" dirty="0" err="1"/>
              <a:t>Отака</a:t>
            </a:r>
            <a:r>
              <a:rPr sz="4400" dirty="0"/>
              <a:t> </a:t>
            </a:r>
            <a:r>
              <a:rPr sz="4400" dirty="0" err="1"/>
              <a:t>ціна</a:t>
            </a:r>
            <a:r>
              <a:rPr sz="4400" dirty="0"/>
              <a:t>.</a:t>
            </a:r>
            <a:br>
              <a:rPr sz="4400" dirty="0"/>
            </a:br>
            <a:r>
              <a:rPr sz="4400" dirty="0" err="1"/>
              <a:t>Гаркавий</a:t>
            </a:r>
            <a:r>
              <a:rPr sz="4400" dirty="0"/>
              <a:t> вітер </a:t>
            </a:r>
            <a:r>
              <a:rPr sz="4400" dirty="0" err="1"/>
              <a:t>в’ївся</a:t>
            </a:r>
            <a:r>
              <a:rPr sz="4400" dirty="0"/>
              <a:t> у </a:t>
            </a:r>
            <a:r>
              <a:rPr sz="4400" dirty="0" err="1"/>
              <a:t>волосся</a:t>
            </a:r>
            <a:r>
              <a:rPr sz="4400" dirty="0"/>
              <a:t>,</a:t>
            </a:r>
            <a:br>
              <a:rPr sz="4400" dirty="0"/>
            </a:br>
            <a:r>
              <a:rPr sz="4400" dirty="0"/>
              <a:t>І </a:t>
            </a:r>
            <a:r>
              <a:rPr sz="4400" dirty="0" err="1"/>
              <a:t>загляда</a:t>
            </a:r>
            <a:r>
              <a:rPr sz="4400" dirty="0"/>
              <a:t> у вічі </a:t>
            </a:r>
            <a:r>
              <a:rPr sz="4400" dirty="0" err="1"/>
              <a:t>сатана</a:t>
            </a:r>
            <a:r>
              <a:rPr sz="4400" dirty="0"/>
              <a:t>.</a:t>
            </a:r>
          </a:p>
          <a:p>
            <a:pPr algn="l" defTabSz="355600">
              <a:defRPr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4400" dirty="0" err="1"/>
              <a:t>Хай</a:t>
            </a:r>
            <a:r>
              <a:rPr sz="4400" dirty="0"/>
              <a:t> навіть так.</a:t>
            </a:r>
            <a:br>
              <a:rPr sz="4400" dirty="0"/>
            </a:br>
            <a:r>
              <a:rPr sz="4400" dirty="0" err="1"/>
              <a:t>Лиш</a:t>
            </a:r>
            <a:r>
              <a:rPr sz="4400" dirty="0"/>
              <a:t> не </a:t>
            </a:r>
            <a:r>
              <a:rPr sz="4400" dirty="0" err="1"/>
              <a:t>спіши</a:t>
            </a:r>
            <a:r>
              <a:rPr sz="4400" dirty="0"/>
              <a:t> </a:t>
            </a:r>
            <a:r>
              <a:rPr sz="4400" dirty="0" err="1"/>
              <a:t>радіти</a:t>
            </a:r>
            <a:r>
              <a:rPr sz="4400" dirty="0"/>
              <a:t>,</a:t>
            </a:r>
            <a:br>
              <a:rPr sz="4400" dirty="0"/>
            </a:br>
            <a:r>
              <a:rPr sz="4400" dirty="0" err="1"/>
              <a:t>Криваве</a:t>
            </a:r>
            <a:r>
              <a:rPr sz="4400" dirty="0"/>
              <a:t> </a:t>
            </a:r>
            <a:r>
              <a:rPr sz="4400" dirty="0" err="1"/>
              <a:t>плем’я</a:t>
            </a:r>
            <a:r>
              <a:rPr sz="4400" dirty="0"/>
              <a:t> – </a:t>
            </a:r>
            <a:r>
              <a:rPr sz="4400" dirty="0" err="1"/>
              <a:t>підле</a:t>
            </a:r>
            <a:r>
              <a:rPr sz="4400" dirty="0"/>
              <a:t> до </a:t>
            </a:r>
            <a:r>
              <a:rPr sz="4400" dirty="0" err="1"/>
              <a:t>кісток</a:t>
            </a:r>
            <a:r>
              <a:rPr sz="4400" dirty="0"/>
              <a:t>!</a:t>
            </a:r>
            <a:br>
              <a:rPr sz="4400" dirty="0"/>
            </a:br>
            <a:r>
              <a:rPr sz="4400" dirty="0" err="1"/>
              <a:t>Настане</a:t>
            </a:r>
            <a:r>
              <a:rPr sz="4400" dirty="0"/>
              <a:t> день.</a:t>
            </a:r>
            <a:br>
              <a:rPr sz="4400" dirty="0"/>
            </a:br>
            <a:r>
              <a:rPr sz="4400" dirty="0" err="1"/>
              <a:t>Ти</a:t>
            </a:r>
            <a:r>
              <a:rPr sz="4400" dirty="0"/>
              <a:t> </a:t>
            </a:r>
            <a:r>
              <a:rPr sz="4400" dirty="0" err="1"/>
              <a:t>будеш</a:t>
            </a:r>
            <a:r>
              <a:rPr sz="4400" dirty="0"/>
              <a:t> </a:t>
            </a:r>
            <a:r>
              <a:rPr sz="4400" dirty="0" err="1"/>
              <a:t>теж</a:t>
            </a:r>
            <a:r>
              <a:rPr sz="4400" dirty="0"/>
              <a:t> </a:t>
            </a:r>
            <a:r>
              <a:rPr sz="4400" dirty="0" err="1"/>
              <a:t>платити</a:t>
            </a:r>
            <a:r>
              <a:rPr sz="4400" dirty="0"/>
              <a:t/>
            </a:r>
            <a:br>
              <a:rPr sz="4400" dirty="0"/>
            </a:br>
            <a:r>
              <a:rPr sz="4400" dirty="0"/>
              <a:t>За </a:t>
            </a:r>
            <a:r>
              <a:rPr sz="4400" dirty="0" err="1"/>
              <a:t>свій</a:t>
            </a:r>
            <a:r>
              <a:rPr sz="4400" dirty="0"/>
              <a:t> </a:t>
            </a:r>
            <a:r>
              <a:rPr sz="4400" dirty="0" err="1"/>
              <a:t>убивчий</a:t>
            </a:r>
            <a:r>
              <a:rPr sz="4400" dirty="0"/>
              <a:t>, </a:t>
            </a:r>
            <a:r>
              <a:rPr sz="4400" dirty="0" err="1"/>
              <a:t>сатанинський</a:t>
            </a:r>
            <a:r>
              <a:rPr sz="4400" dirty="0"/>
              <a:t> крок.  </a:t>
            </a:r>
          </a:p>
          <a:p>
            <a:pPr algn="l" defTabSz="355600">
              <a:defRPr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4400" dirty="0" err="1"/>
              <a:t>Неначе</a:t>
            </a:r>
            <a:r>
              <a:rPr sz="4400" dirty="0"/>
              <a:t> </a:t>
            </a:r>
            <a:r>
              <a:rPr sz="4400" dirty="0" err="1"/>
              <a:t>серце</a:t>
            </a:r>
            <a:r>
              <a:rPr sz="4400" dirty="0"/>
              <a:t> в </a:t>
            </a:r>
            <a:r>
              <a:rPr sz="4400" dirty="0" err="1"/>
              <a:t>мене</a:t>
            </a:r>
            <a:r>
              <a:rPr sz="4400" dirty="0"/>
              <a:t> </a:t>
            </a:r>
            <a:r>
              <a:rPr sz="4400" dirty="0" err="1"/>
              <a:t>розірвалось</a:t>
            </a:r>
            <a:r>
              <a:rPr sz="4400" dirty="0"/>
              <a:t>,</a:t>
            </a:r>
            <a:br>
              <a:rPr sz="4400" dirty="0"/>
            </a:br>
            <a:r>
              <a:rPr sz="4400" dirty="0" err="1"/>
              <a:t>Але</a:t>
            </a:r>
            <a:r>
              <a:rPr sz="4400" dirty="0"/>
              <a:t> </a:t>
            </a:r>
            <a:r>
              <a:rPr sz="4400" dirty="0" err="1"/>
              <a:t>молитва</a:t>
            </a:r>
            <a:r>
              <a:rPr sz="4400" dirty="0"/>
              <a:t> не </a:t>
            </a:r>
            <a:r>
              <a:rPr sz="4400" dirty="0" err="1"/>
              <a:t>спинилась</a:t>
            </a:r>
            <a:r>
              <a:rPr sz="4400" dirty="0"/>
              <a:t> в </a:t>
            </a:r>
            <a:r>
              <a:rPr sz="4400" dirty="0" err="1"/>
              <a:t>нім</a:t>
            </a:r>
            <a:r>
              <a:rPr sz="4400" dirty="0"/>
              <a:t>.</a:t>
            </a:r>
            <a:br>
              <a:rPr sz="4400" dirty="0"/>
            </a:br>
            <a:r>
              <a:rPr sz="4400" dirty="0" err="1"/>
              <a:t>Зболілим</a:t>
            </a:r>
            <a:r>
              <a:rPr sz="4400" dirty="0"/>
              <a:t> </a:t>
            </a:r>
            <a:r>
              <a:rPr sz="4400" dirty="0" err="1"/>
              <a:t>віршем</a:t>
            </a:r>
            <a:r>
              <a:rPr sz="4400" dirty="0"/>
              <a:t> </a:t>
            </a:r>
            <a:r>
              <a:rPr sz="4400" dirty="0" err="1"/>
              <a:t>крізь</a:t>
            </a:r>
            <a:r>
              <a:rPr sz="4400" dirty="0"/>
              <a:t> усі </a:t>
            </a:r>
            <a:r>
              <a:rPr sz="4400" dirty="0" err="1"/>
              <a:t>навали</a:t>
            </a:r>
            <a:r>
              <a:rPr sz="4400" dirty="0"/>
              <a:t/>
            </a:r>
            <a:br>
              <a:rPr sz="4400" dirty="0"/>
            </a:br>
            <a:r>
              <a:rPr sz="4400" dirty="0"/>
              <a:t>З </a:t>
            </a:r>
            <a:r>
              <a:rPr sz="4400" dirty="0" err="1"/>
              <a:t>народом</a:t>
            </a:r>
            <a:r>
              <a:rPr sz="4400" dirty="0"/>
              <a:t> </a:t>
            </a:r>
            <a:r>
              <a:rPr sz="4400" dirty="0" err="1"/>
              <a:t>залишаюся</a:t>
            </a:r>
            <a:r>
              <a:rPr sz="4400" dirty="0"/>
              <a:t> своїм!</a:t>
            </a:r>
          </a:p>
        </p:txBody>
      </p:sp>
      <p:sp>
        <p:nvSpPr>
          <p:cNvPr id="149" name="І знов у мене серце заболіло… Та так, що неможливо передать. Війна триває. Господи, помилуй! Людей вбивають. Боженько, зарадь!…"/>
          <p:cNvSpPr txBox="1"/>
          <p:nvPr/>
        </p:nvSpPr>
        <p:spPr>
          <a:xfrm>
            <a:off x="768313" y="666561"/>
            <a:ext cx="10917720" cy="123828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 defTabSz="355600">
              <a:defRPr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4400" b="1" dirty="0"/>
              <a:t>І </a:t>
            </a:r>
            <a:r>
              <a:rPr sz="4400" b="1" dirty="0" err="1"/>
              <a:t>знов</a:t>
            </a:r>
            <a:r>
              <a:rPr sz="4400" b="1" dirty="0"/>
              <a:t> у </a:t>
            </a:r>
            <a:r>
              <a:rPr sz="4400" b="1" dirty="0" err="1"/>
              <a:t>мене</a:t>
            </a:r>
            <a:r>
              <a:rPr sz="4400" b="1" dirty="0"/>
              <a:t> </a:t>
            </a:r>
            <a:r>
              <a:rPr sz="4400" b="1" dirty="0" err="1"/>
              <a:t>серце</a:t>
            </a:r>
            <a:r>
              <a:rPr sz="4400" b="1" dirty="0"/>
              <a:t> </a:t>
            </a:r>
            <a:r>
              <a:rPr sz="4400" b="1" dirty="0" err="1"/>
              <a:t>заболіло</a:t>
            </a:r>
            <a:r>
              <a:rPr sz="4400" b="1" dirty="0"/>
              <a:t>…</a:t>
            </a:r>
            <a:br>
              <a:rPr sz="4400" b="1" dirty="0"/>
            </a:br>
            <a:r>
              <a:rPr sz="4400" dirty="0"/>
              <a:t>Та так, що </a:t>
            </a:r>
            <a:r>
              <a:rPr sz="4400" dirty="0" err="1"/>
              <a:t>неможливо</a:t>
            </a:r>
            <a:r>
              <a:rPr sz="4400" dirty="0"/>
              <a:t> </a:t>
            </a:r>
            <a:r>
              <a:rPr sz="4400" dirty="0" err="1"/>
              <a:t>передать</a:t>
            </a:r>
            <a:r>
              <a:rPr sz="4400" dirty="0"/>
              <a:t>.</a:t>
            </a:r>
            <a:br>
              <a:rPr sz="4400" dirty="0"/>
            </a:br>
            <a:r>
              <a:rPr sz="4400" dirty="0" err="1"/>
              <a:t>Війна</a:t>
            </a:r>
            <a:r>
              <a:rPr sz="4400" dirty="0"/>
              <a:t> </a:t>
            </a:r>
            <a:r>
              <a:rPr sz="4400" dirty="0" err="1"/>
              <a:t>триває</a:t>
            </a:r>
            <a:r>
              <a:rPr sz="4400" dirty="0"/>
              <a:t>.</a:t>
            </a:r>
            <a:br>
              <a:rPr sz="4400" dirty="0"/>
            </a:br>
            <a:r>
              <a:rPr sz="4400" dirty="0" err="1"/>
              <a:t>Господи</a:t>
            </a:r>
            <a:r>
              <a:rPr sz="4400" dirty="0"/>
              <a:t>, </a:t>
            </a:r>
            <a:r>
              <a:rPr sz="4400" dirty="0" err="1"/>
              <a:t>помилуй</a:t>
            </a:r>
            <a:r>
              <a:rPr sz="4400" dirty="0"/>
              <a:t>!</a:t>
            </a:r>
            <a:br>
              <a:rPr sz="4400" dirty="0"/>
            </a:br>
            <a:r>
              <a:rPr sz="4400" dirty="0" err="1"/>
              <a:t>Людей</a:t>
            </a:r>
            <a:r>
              <a:rPr sz="4400" dirty="0"/>
              <a:t> </a:t>
            </a:r>
            <a:r>
              <a:rPr sz="4400" dirty="0" err="1"/>
              <a:t>вбивають</a:t>
            </a:r>
            <a:r>
              <a:rPr sz="4400" dirty="0"/>
              <a:t>.</a:t>
            </a:r>
            <a:br>
              <a:rPr sz="4400" dirty="0"/>
            </a:br>
            <a:r>
              <a:rPr sz="4400" dirty="0" err="1"/>
              <a:t>Боженько</a:t>
            </a:r>
            <a:r>
              <a:rPr sz="4400" dirty="0"/>
              <a:t>, </a:t>
            </a:r>
            <a:r>
              <a:rPr sz="4400" dirty="0" err="1"/>
              <a:t>зарадь</a:t>
            </a:r>
            <a:r>
              <a:rPr sz="4400" dirty="0"/>
              <a:t>!</a:t>
            </a:r>
          </a:p>
          <a:p>
            <a:pPr algn="l" defTabSz="355600">
              <a:defRPr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4400" dirty="0"/>
              <a:t>І </a:t>
            </a:r>
            <a:r>
              <a:rPr sz="4400" dirty="0" err="1"/>
              <a:t>знов</a:t>
            </a:r>
            <a:r>
              <a:rPr sz="4400" dirty="0"/>
              <a:t> у </a:t>
            </a:r>
            <a:r>
              <a:rPr sz="4400" dirty="0" err="1"/>
              <a:t>мене</a:t>
            </a:r>
            <a:r>
              <a:rPr sz="4400" dirty="0"/>
              <a:t> </a:t>
            </a:r>
            <a:r>
              <a:rPr sz="4400" dirty="0" err="1"/>
              <a:t>серце</a:t>
            </a:r>
            <a:r>
              <a:rPr sz="4400" dirty="0"/>
              <a:t> </a:t>
            </a:r>
            <a:r>
              <a:rPr sz="4400" dirty="0" err="1"/>
              <a:t>застогнало</a:t>
            </a:r>
            <a:r>
              <a:rPr sz="4400" dirty="0"/>
              <a:t/>
            </a:r>
            <a:br>
              <a:rPr sz="4400" dirty="0"/>
            </a:br>
            <a:r>
              <a:rPr sz="4400" dirty="0"/>
              <a:t>Так </a:t>
            </a:r>
            <a:r>
              <a:rPr sz="4400" dirty="0" err="1"/>
              <a:t>сильно</a:t>
            </a:r>
            <a:r>
              <a:rPr sz="4400" dirty="0"/>
              <a:t>, що </a:t>
            </a:r>
            <a:r>
              <a:rPr sz="4400" dirty="0" err="1"/>
              <a:t>рядком</a:t>
            </a:r>
            <a:r>
              <a:rPr sz="4400" dirty="0"/>
              <a:t>  не </a:t>
            </a:r>
            <a:r>
              <a:rPr sz="4400" dirty="0" err="1"/>
              <a:t>оповім</a:t>
            </a:r>
            <a:r>
              <a:rPr sz="4400" dirty="0"/>
              <a:t>.</a:t>
            </a:r>
            <a:br>
              <a:rPr sz="4400" dirty="0"/>
            </a:br>
            <a:r>
              <a:rPr sz="4400" dirty="0"/>
              <a:t>Нас </a:t>
            </a:r>
            <a:r>
              <a:rPr sz="4400" dirty="0" err="1"/>
              <a:t>добиває</a:t>
            </a:r>
            <a:r>
              <a:rPr sz="4400" dirty="0"/>
              <a:t> </a:t>
            </a:r>
            <a:r>
              <a:rPr sz="4400" dirty="0" err="1"/>
              <a:t>ця</a:t>
            </a:r>
            <a:r>
              <a:rPr sz="4400" dirty="0"/>
              <a:t>  </a:t>
            </a:r>
            <a:r>
              <a:rPr sz="4400" dirty="0" err="1"/>
              <a:t>лиха</a:t>
            </a:r>
            <a:r>
              <a:rPr sz="4400" dirty="0"/>
              <a:t> </a:t>
            </a:r>
            <a:r>
              <a:rPr sz="4400" dirty="0" err="1"/>
              <a:t>навала</a:t>
            </a:r>
            <a:r>
              <a:rPr sz="4400" dirty="0"/>
              <a:t>,</a:t>
            </a:r>
            <a:br>
              <a:rPr sz="4400" dirty="0"/>
            </a:br>
            <a:r>
              <a:rPr sz="4400" dirty="0"/>
              <a:t>А </a:t>
            </a:r>
            <a:r>
              <a:rPr sz="4400" dirty="0" err="1"/>
              <a:t>ми</a:t>
            </a:r>
            <a:r>
              <a:rPr sz="4400" dirty="0"/>
              <a:t> і </a:t>
            </a:r>
            <a:r>
              <a:rPr sz="4400" dirty="0" err="1"/>
              <a:t>досі</a:t>
            </a:r>
            <a:r>
              <a:rPr sz="4400" dirty="0"/>
              <a:t>, як </a:t>
            </a:r>
            <a:r>
              <a:rPr sz="4400" dirty="0" err="1"/>
              <a:t>один</a:t>
            </a:r>
            <a:r>
              <a:rPr sz="4400" dirty="0"/>
              <a:t>, </a:t>
            </a:r>
            <a:r>
              <a:rPr sz="4400" dirty="0" err="1"/>
              <a:t>стоїм</a:t>
            </a:r>
            <a:r>
              <a:rPr sz="4400" dirty="0"/>
              <a:t>.</a:t>
            </a:r>
          </a:p>
          <a:p>
            <a:pPr algn="l" defTabSz="355600">
              <a:defRPr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4400" dirty="0" err="1"/>
              <a:t>Мовчати</a:t>
            </a:r>
            <a:r>
              <a:rPr sz="4400" dirty="0"/>
              <a:t> </a:t>
            </a:r>
            <a:r>
              <a:rPr sz="4400" dirty="0" err="1"/>
              <a:t>можна</a:t>
            </a:r>
            <a:r>
              <a:rPr sz="4400" dirty="0"/>
              <a:t>…</a:t>
            </a:r>
            <a:br>
              <a:rPr sz="4400" dirty="0"/>
            </a:br>
            <a:r>
              <a:rPr sz="4400" dirty="0"/>
              <a:t>Та </a:t>
            </a:r>
            <a:r>
              <a:rPr sz="4400" dirty="0" err="1"/>
              <a:t>скажіть</a:t>
            </a:r>
            <a:r>
              <a:rPr sz="4400" dirty="0"/>
              <a:t> на </a:t>
            </a:r>
            <a:r>
              <a:rPr sz="4400" dirty="0" err="1"/>
              <a:t>милість</a:t>
            </a:r>
            <a:r>
              <a:rPr sz="4400" dirty="0"/>
              <a:t>,</a:t>
            </a:r>
            <a:br>
              <a:rPr sz="4400" dirty="0"/>
            </a:br>
            <a:r>
              <a:rPr sz="4400" dirty="0" err="1"/>
              <a:t>Де</a:t>
            </a:r>
            <a:r>
              <a:rPr sz="4400" dirty="0"/>
              <a:t> взяти </a:t>
            </a:r>
            <a:r>
              <a:rPr sz="4400" dirty="0" err="1"/>
              <a:t>сили</a:t>
            </a:r>
            <a:r>
              <a:rPr sz="4400" dirty="0"/>
              <a:t> для </a:t>
            </a:r>
            <a:r>
              <a:rPr sz="4400" dirty="0" err="1"/>
              <a:t>мовчань</a:t>
            </a:r>
            <a:r>
              <a:rPr sz="4400" dirty="0"/>
              <a:t> таких?</a:t>
            </a:r>
            <a:br>
              <a:rPr sz="4400" dirty="0"/>
            </a:br>
            <a:r>
              <a:rPr sz="4400" dirty="0"/>
              <a:t>У </a:t>
            </a:r>
            <a:r>
              <a:rPr sz="4400" dirty="0" err="1"/>
              <a:t>мирний</a:t>
            </a:r>
            <a:r>
              <a:rPr sz="4400" dirty="0"/>
              <a:t> час </a:t>
            </a:r>
            <a:r>
              <a:rPr sz="4400" dirty="0" err="1"/>
              <a:t>усе</a:t>
            </a:r>
            <a:r>
              <a:rPr sz="4400" dirty="0"/>
              <a:t> </a:t>
            </a:r>
            <a:r>
              <a:rPr sz="4400" dirty="0" err="1"/>
              <a:t>забагряніло</a:t>
            </a:r>
            <a:r>
              <a:rPr sz="4400" dirty="0"/>
              <a:t/>
            </a:r>
            <a:br>
              <a:rPr sz="4400" dirty="0"/>
            </a:br>
            <a:r>
              <a:rPr sz="4400" dirty="0" err="1"/>
              <a:t>Людською</a:t>
            </a:r>
            <a:r>
              <a:rPr sz="4400" dirty="0"/>
              <a:t> кров’ю від </a:t>
            </a:r>
            <a:r>
              <a:rPr sz="4400" dirty="0" err="1"/>
              <a:t>знущань</a:t>
            </a:r>
            <a:r>
              <a:rPr sz="4400" dirty="0"/>
              <a:t> </a:t>
            </a:r>
            <a:r>
              <a:rPr sz="4400" dirty="0" err="1"/>
              <a:t>страшних</a:t>
            </a:r>
            <a:r>
              <a:rPr sz="4400" dirty="0"/>
              <a:t>.</a:t>
            </a:r>
          </a:p>
          <a:p>
            <a:pPr algn="l" defTabSz="355600">
              <a:defRPr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4400" dirty="0"/>
              <a:t>І я </a:t>
            </a:r>
            <a:r>
              <a:rPr sz="4400" dirty="0" err="1"/>
              <a:t>пишу</a:t>
            </a:r>
            <a:r>
              <a:rPr sz="4400" dirty="0"/>
              <a:t>!</a:t>
            </a:r>
            <a:br>
              <a:rPr sz="4400" dirty="0"/>
            </a:br>
            <a:r>
              <a:rPr sz="4400" dirty="0"/>
              <a:t>І я </a:t>
            </a:r>
            <a:r>
              <a:rPr sz="4400" dirty="0" err="1"/>
              <a:t>кричу</a:t>
            </a:r>
            <a:r>
              <a:rPr sz="4400" dirty="0"/>
              <a:t> у </a:t>
            </a:r>
            <a:r>
              <a:rPr sz="4400" dirty="0" err="1"/>
              <a:t>вірші</a:t>
            </a:r>
            <a:r>
              <a:rPr sz="4400" dirty="0"/>
              <a:t>!</a:t>
            </a:r>
            <a:br>
              <a:rPr sz="4400" dirty="0"/>
            </a:br>
            <a:r>
              <a:rPr sz="4400" dirty="0" err="1"/>
              <a:t>Інакшим</a:t>
            </a:r>
            <a:r>
              <a:rPr sz="4400" dirty="0"/>
              <a:t> </a:t>
            </a:r>
            <a:r>
              <a:rPr sz="4400" dirty="0" err="1"/>
              <a:t>бути</a:t>
            </a:r>
            <a:r>
              <a:rPr sz="4400" dirty="0"/>
              <a:t> – </a:t>
            </a:r>
            <a:r>
              <a:rPr sz="4400" dirty="0" err="1"/>
              <a:t>просто</a:t>
            </a:r>
            <a:r>
              <a:rPr sz="4400" dirty="0"/>
              <a:t> не </a:t>
            </a:r>
            <a:r>
              <a:rPr sz="4400" dirty="0" err="1"/>
              <a:t>просіть</a:t>
            </a:r>
            <a:r>
              <a:rPr dirty="0"/>
              <a:t>.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Юрій Тітов народився 12 вересня 1980 року в місті Києві. З дитинства хворів на ДЦП та був прикутий до інвалідного візка. Жив та працював Юрій у батьківській квартирі, де в нього була власна кімната, і водночас робочим кабінетом. Комп'ютер, стоси папірців"/>
          <p:cNvSpPr txBox="1">
            <a:spLocks noGrp="1"/>
          </p:cNvSpPr>
          <p:nvPr>
            <p:ph type="body" sz="half" idx="1"/>
          </p:nvPr>
        </p:nvSpPr>
        <p:spPr>
          <a:xfrm>
            <a:off x="9806605" y="1986542"/>
            <a:ext cx="13629294" cy="823648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355600">
              <a:lnSpc>
                <a:spcPct val="100000"/>
              </a:lnSpc>
              <a:spcBef>
                <a:spcPts val="0"/>
              </a:spcBef>
              <a:defRPr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algn="just"/>
            <a:r>
              <a:rPr lang="uk-UA" dirty="0" smtClean="0"/>
              <a:t>   </a:t>
            </a:r>
            <a:r>
              <a:rPr dirty="0" smtClean="0"/>
              <a:t>Юрій </a:t>
            </a:r>
            <a:r>
              <a:rPr dirty="0" err="1"/>
              <a:t>Тітов</a:t>
            </a:r>
            <a:r>
              <a:rPr dirty="0"/>
              <a:t> </a:t>
            </a:r>
            <a:r>
              <a:rPr dirty="0" err="1"/>
              <a:t>народився</a:t>
            </a:r>
            <a:r>
              <a:rPr dirty="0"/>
              <a:t> 12 </a:t>
            </a:r>
            <a:r>
              <a:rPr dirty="0" err="1"/>
              <a:t>вересня</a:t>
            </a:r>
            <a:r>
              <a:rPr dirty="0"/>
              <a:t> 1980 року в </a:t>
            </a:r>
            <a:r>
              <a:rPr dirty="0" err="1"/>
              <a:t>місті</a:t>
            </a:r>
            <a:r>
              <a:rPr dirty="0"/>
              <a:t> </a:t>
            </a:r>
            <a:r>
              <a:rPr dirty="0" err="1"/>
              <a:t>Києві</a:t>
            </a:r>
            <a:r>
              <a:rPr dirty="0"/>
              <a:t>. З </a:t>
            </a:r>
            <a:r>
              <a:rPr dirty="0" err="1"/>
              <a:t>дитинства</a:t>
            </a:r>
            <a:r>
              <a:rPr dirty="0"/>
              <a:t> </a:t>
            </a:r>
            <a:r>
              <a:rPr dirty="0" err="1"/>
              <a:t>хворів</a:t>
            </a:r>
            <a:r>
              <a:rPr dirty="0"/>
              <a:t> на ДЦП </a:t>
            </a:r>
            <a:r>
              <a:rPr lang="uk-UA" dirty="0"/>
              <a:t>і</a:t>
            </a:r>
            <a:r>
              <a:rPr dirty="0" smtClean="0"/>
              <a:t> </a:t>
            </a:r>
            <a:r>
              <a:rPr dirty="0" err="1"/>
              <a:t>був</a:t>
            </a:r>
            <a:r>
              <a:rPr dirty="0"/>
              <a:t> </a:t>
            </a:r>
            <a:r>
              <a:rPr dirty="0" err="1"/>
              <a:t>прикутий</a:t>
            </a:r>
            <a:r>
              <a:rPr dirty="0"/>
              <a:t> до </a:t>
            </a:r>
            <a:r>
              <a:rPr dirty="0" err="1"/>
              <a:t>інвалідного</a:t>
            </a:r>
            <a:r>
              <a:rPr dirty="0"/>
              <a:t> </a:t>
            </a:r>
            <a:r>
              <a:rPr dirty="0" err="1"/>
              <a:t>візка</a:t>
            </a:r>
            <a:r>
              <a:rPr dirty="0"/>
              <a:t>. </a:t>
            </a:r>
            <a:r>
              <a:rPr dirty="0" err="1"/>
              <a:t>Жив</a:t>
            </a:r>
            <a:r>
              <a:rPr dirty="0"/>
              <a:t> та </a:t>
            </a:r>
            <a:r>
              <a:rPr dirty="0" err="1"/>
              <a:t>працював</a:t>
            </a:r>
            <a:r>
              <a:rPr dirty="0"/>
              <a:t> </a:t>
            </a:r>
            <a:r>
              <a:rPr dirty="0" smtClean="0"/>
              <a:t>у </a:t>
            </a:r>
            <a:r>
              <a:rPr dirty="0" err="1"/>
              <a:t>батьківській</a:t>
            </a:r>
            <a:r>
              <a:rPr dirty="0"/>
              <a:t> </a:t>
            </a:r>
            <a:r>
              <a:rPr dirty="0" err="1"/>
              <a:t>квартирі</a:t>
            </a:r>
            <a:r>
              <a:rPr dirty="0"/>
              <a:t>, </a:t>
            </a:r>
            <a:r>
              <a:rPr dirty="0" err="1"/>
              <a:t>де</a:t>
            </a:r>
            <a:r>
              <a:rPr dirty="0"/>
              <a:t> в </a:t>
            </a:r>
            <a:r>
              <a:rPr dirty="0" err="1"/>
              <a:t>нього</a:t>
            </a:r>
            <a:r>
              <a:rPr dirty="0"/>
              <a:t> </a:t>
            </a:r>
            <a:r>
              <a:rPr dirty="0" err="1"/>
              <a:t>була</a:t>
            </a:r>
            <a:r>
              <a:rPr dirty="0"/>
              <a:t> </a:t>
            </a:r>
            <a:r>
              <a:rPr dirty="0" err="1"/>
              <a:t>власна</a:t>
            </a:r>
            <a:r>
              <a:rPr dirty="0"/>
              <a:t> </a:t>
            </a:r>
            <a:r>
              <a:rPr dirty="0" err="1" smtClean="0"/>
              <a:t>кімната</a:t>
            </a:r>
            <a:r>
              <a:rPr lang="uk-UA" dirty="0" smtClean="0"/>
              <a:t> (</a:t>
            </a:r>
            <a:r>
              <a:rPr dirty="0" err="1" smtClean="0"/>
              <a:t>водночас</a:t>
            </a:r>
            <a:r>
              <a:rPr dirty="0" smtClean="0"/>
              <a:t> </a:t>
            </a:r>
            <a:r>
              <a:rPr dirty="0" err="1" smtClean="0"/>
              <a:t>робоч</a:t>
            </a:r>
            <a:r>
              <a:rPr lang="uk-UA" dirty="0" err="1" smtClean="0"/>
              <a:t>ий</a:t>
            </a:r>
            <a:r>
              <a:rPr dirty="0" smtClean="0"/>
              <a:t> </a:t>
            </a:r>
            <a:r>
              <a:rPr dirty="0" err="1" smtClean="0"/>
              <a:t>кабін</a:t>
            </a:r>
            <a:r>
              <a:rPr lang="uk-UA" dirty="0" smtClean="0"/>
              <a:t>ет)</a:t>
            </a:r>
            <a:r>
              <a:rPr dirty="0" smtClean="0"/>
              <a:t>. </a:t>
            </a:r>
            <a:r>
              <a:rPr dirty="0" err="1"/>
              <a:t>Комп'ютер</a:t>
            </a:r>
            <a:r>
              <a:rPr dirty="0"/>
              <a:t>, </a:t>
            </a:r>
            <a:r>
              <a:rPr dirty="0" err="1"/>
              <a:t>стоси</a:t>
            </a:r>
            <a:r>
              <a:rPr dirty="0"/>
              <a:t> </a:t>
            </a:r>
            <a:r>
              <a:rPr dirty="0" err="1" smtClean="0"/>
              <a:t>пап</a:t>
            </a:r>
            <a:r>
              <a:rPr lang="uk-UA" dirty="0" smtClean="0"/>
              <a:t>ері</a:t>
            </a:r>
            <a:r>
              <a:rPr dirty="0" smtClean="0"/>
              <a:t>в</a:t>
            </a:r>
            <a:r>
              <a:rPr dirty="0"/>
              <a:t>, </a:t>
            </a:r>
            <a:r>
              <a:rPr dirty="0" err="1"/>
              <a:t>блокноти</a:t>
            </a:r>
            <a:r>
              <a:rPr dirty="0"/>
              <a:t>, </a:t>
            </a:r>
            <a:r>
              <a:rPr dirty="0" err="1"/>
              <a:t>книжки</a:t>
            </a:r>
            <a:r>
              <a:rPr dirty="0"/>
              <a:t>... </a:t>
            </a:r>
            <a:r>
              <a:rPr dirty="0" err="1"/>
              <a:t>Набирав</a:t>
            </a:r>
            <a:r>
              <a:rPr dirty="0"/>
              <a:t> свої </a:t>
            </a:r>
            <a:r>
              <a:rPr dirty="0" err="1"/>
              <a:t>твори</a:t>
            </a:r>
            <a:r>
              <a:rPr dirty="0"/>
              <a:t> Юрій </a:t>
            </a:r>
            <a:r>
              <a:rPr dirty="0" err="1"/>
              <a:t>сам</a:t>
            </a:r>
            <a:r>
              <a:rPr dirty="0"/>
              <a:t>... </a:t>
            </a:r>
            <a:r>
              <a:rPr dirty="0" err="1"/>
              <a:t>кінчиком</a:t>
            </a:r>
            <a:r>
              <a:rPr dirty="0"/>
              <a:t> </a:t>
            </a:r>
            <a:r>
              <a:rPr dirty="0" err="1" smtClean="0"/>
              <a:t>носа</a:t>
            </a:r>
            <a:r>
              <a:rPr dirty="0" smtClean="0"/>
              <a:t> </a:t>
            </a:r>
            <a:r>
              <a:rPr dirty="0" err="1"/>
              <a:t>натискаючи</a:t>
            </a:r>
            <a:r>
              <a:rPr dirty="0"/>
              <a:t> на </a:t>
            </a:r>
            <a:r>
              <a:rPr dirty="0" err="1"/>
              <a:t>спеціально</a:t>
            </a:r>
            <a:r>
              <a:rPr dirty="0"/>
              <a:t> </a:t>
            </a:r>
            <a:r>
              <a:rPr dirty="0" err="1"/>
              <a:t>пристосовану</a:t>
            </a:r>
            <a:r>
              <a:rPr dirty="0"/>
              <a:t> </a:t>
            </a:r>
            <a:r>
              <a:rPr dirty="0" err="1"/>
              <a:t>клавіатуру</a:t>
            </a:r>
            <a:r>
              <a:rPr dirty="0"/>
              <a:t>. </a:t>
            </a:r>
            <a:r>
              <a:rPr dirty="0" err="1"/>
              <a:t>Абзац</a:t>
            </a:r>
            <a:r>
              <a:rPr dirty="0"/>
              <a:t> чи відстань </a:t>
            </a:r>
            <a:r>
              <a:rPr dirty="0" err="1"/>
              <a:t>між</a:t>
            </a:r>
            <a:r>
              <a:rPr dirty="0"/>
              <a:t> </a:t>
            </a:r>
            <a:r>
              <a:rPr dirty="0" err="1"/>
              <a:t>словами</a:t>
            </a:r>
            <a:r>
              <a:rPr dirty="0"/>
              <a:t> </a:t>
            </a:r>
            <a:r>
              <a:rPr dirty="0" err="1"/>
              <a:t>відбивав</a:t>
            </a:r>
            <a:r>
              <a:rPr dirty="0"/>
              <a:t> </a:t>
            </a:r>
            <a:r>
              <a:rPr dirty="0" err="1"/>
              <a:t>великим</a:t>
            </a:r>
            <a:r>
              <a:rPr dirty="0"/>
              <a:t> </a:t>
            </a:r>
            <a:r>
              <a:rPr dirty="0" err="1"/>
              <a:t>пальцем</a:t>
            </a:r>
            <a:r>
              <a:rPr dirty="0"/>
              <a:t> </a:t>
            </a:r>
            <a:r>
              <a:rPr dirty="0" err="1"/>
              <a:t>правої</a:t>
            </a:r>
            <a:r>
              <a:rPr dirty="0"/>
              <a:t> </a:t>
            </a:r>
            <a:r>
              <a:rPr dirty="0" err="1"/>
              <a:t>руки</a:t>
            </a:r>
            <a:r>
              <a:rPr dirty="0"/>
              <a:t>... І </a:t>
            </a:r>
            <a:r>
              <a:rPr dirty="0" err="1"/>
              <a:t>напружено</a:t>
            </a:r>
            <a:r>
              <a:rPr dirty="0"/>
              <a:t> </a:t>
            </a:r>
            <a:r>
              <a:rPr dirty="0" err="1"/>
              <a:t>працював</a:t>
            </a:r>
            <a:r>
              <a:rPr dirty="0"/>
              <a:t> </a:t>
            </a:r>
            <a:r>
              <a:rPr dirty="0" err="1"/>
              <a:t>щодня</a:t>
            </a:r>
            <a:endParaRPr dirty="0"/>
          </a:p>
        </p:txBody>
      </p:sp>
      <p:pic>
        <p:nvPicPr>
          <p:cNvPr id="137" name="IMG_2564.jpeg" descr="IMG_256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90239" y="897804"/>
            <a:ext cx="8132255" cy="1127130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Поема «І знов у мене серце заболіло…» - це висловлення авторської болючої реакції на війну українського народу. Тема війни і насильства націонільно-визвольного характеру займає центральне місце в цьому творі. Автор висловлює своє ставлення до подій, які "/>
          <p:cNvSpPr txBox="1">
            <a:spLocks noGrp="1"/>
          </p:cNvSpPr>
          <p:nvPr>
            <p:ph type="body" idx="1"/>
          </p:nvPr>
        </p:nvSpPr>
        <p:spPr>
          <a:xfrm>
            <a:off x="9022449" y="716359"/>
            <a:ext cx="14422147" cy="12100402"/>
          </a:xfrm>
          <a:prstGeom prst="rect">
            <a:avLst/>
          </a:prstGeom>
        </p:spPr>
        <p:txBody>
          <a:bodyPr>
            <a:normAutofit/>
          </a:bodyPr>
          <a:lstStyle/>
          <a:p>
            <a:pPr defTabSz="528319">
              <a:spcBef>
                <a:spcPts val="1000"/>
              </a:spcBef>
              <a:defRPr sz="3200">
                <a:solidFill>
                  <a:srgbClr val="000000"/>
                </a:solidFill>
              </a:defRPr>
            </a:pPr>
            <a:r>
              <a:rPr lang="uk-UA" dirty="0" smtClean="0"/>
              <a:t>Вірш</a:t>
            </a:r>
            <a:r>
              <a:rPr dirty="0" smtClean="0"/>
              <a:t> </a:t>
            </a:r>
            <a:r>
              <a:rPr dirty="0"/>
              <a:t>«І </a:t>
            </a:r>
            <a:r>
              <a:rPr dirty="0" err="1"/>
              <a:t>знов</a:t>
            </a:r>
            <a:r>
              <a:rPr dirty="0"/>
              <a:t> у </a:t>
            </a:r>
            <a:r>
              <a:rPr dirty="0" err="1"/>
              <a:t>мене</a:t>
            </a:r>
            <a:r>
              <a:rPr dirty="0"/>
              <a:t> </a:t>
            </a:r>
            <a:r>
              <a:rPr dirty="0" err="1"/>
              <a:t>серце</a:t>
            </a:r>
            <a:r>
              <a:rPr dirty="0"/>
              <a:t> </a:t>
            </a:r>
            <a:r>
              <a:rPr dirty="0" err="1"/>
              <a:t>заболіло</a:t>
            </a:r>
            <a:r>
              <a:rPr dirty="0" smtClean="0"/>
              <a:t>…»</a:t>
            </a:r>
            <a:r>
              <a:rPr lang="uk-UA" dirty="0" smtClean="0"/>
              <a:t> – </a:t>
            </a:r>
            <a:r>
              <a:rPr dirty="0" smtClean="0"/>
              <a:t>це </a:t>
            </a:r>
            <a:r>
              <a:rPr dirty="0" err="1"/>
              <a:t>висловлення</a:t>
            </a:r>
            <a:r>
              <a:rPr dirty="0"/>
              <a:t> </a:t>
            </a:r>
            <a:r>
              <a:rPr dirty="0" err="1"/>
              <a:t>авторської</a:t>
            </a:r>
            <a:r>
              <a:rPr dirty="0"/>
              <a:t> </a:t>
            </a:r>
            <a:r>
              <a:rPr dirty="0" err="1"/>
              <a:t>болючої</a:t>
            </a:r>
            <a:r>
              <a:rPr dirty="0"/>
              <a:t> </a:t>
            </a:r>
            <a:r>
              <a:rPr dirty="0" err="1"/>
              <a:t>реакції</a:t>
            </a:r>
            <a:r>
              <a:rPr dirty="0"/>
              <a:t> на </a:t>
            </a:r>
            <a:r>
              <a:rPr dirty="0" err="1"/>
              <a:t>війну</a:t>
            </a:r>
            <a:r>
              <a:rPr dirty="0"/>
              <a:t> </a:t>
            </a:r>
            <a:r>
              <a:rPr dirty="0" err="1"/>
              <a:t>українського</a:t>
            </a:r>
            <a:r>
              <a:rPr dirty="0"/>
              <a:t> </a:t>
            </a:r>
            <a:r>
              <a:rPr dirty="0" err="1"/>
              <a:t>народу</a:t>
            </a:r>
            <a:r>
              <a:rPr dirty="0"/>
              <a:t>. </a:t>
            </a:r>
            <a:r>
              <a:rPr dirty="0" err="1"/>
              <a:t>Тема</a:t>
            </a:r>
            <a:r>
              <a:rPr dirty="0"/>
              <a:t> </a:t>
            </a:r>
            <a:r>
              <a:rPr dirty="0" err="1"/>
              <a:t>війни</a:t>
            </a:r>
            <a:r>
              <a:rPr dirty="0"/>
              <a:t> і </a:t>
            </a:r>
            <a:r>
              <a:rPr dirty="0" err="1"/>
              <a:t>насильства</a:t>
            </a:r>
            <a:r>
              <a:rPr dirty="0"/>
              <a:t> </a:t>
            </a:r>
            <a:r>
              <a:rPr dirty="0" err="1"/>
              <a:t>націонільно-визвольного</a:t>
            </a:r>
            <a:r>
              <a:rPr dirty="0"/>
              <a:t> </a:t>
            </a:r>
            <a:r>
              <a:rPr dirty="0" err="1"/>
              <a:t>характеру</a:t>
            </a:r>
            <a:r>
              <a:rPr dirty="0"/>
              <a:t> </a:t>
            </a:r>
            <a:r>
              <a:rPr lang="uk-UA" dirty="0" smtClean="0"/>
              <a:t>посідає</a:t>
            </a:r>
            <a:r>
              <a:rPr dirty="0" smtClean="0"/>
              <a:t> </a:t>
            </a:r>
            <a:r>
              <a:rPr dirty="0" err="1"/>
              <a:t>центральне</a:t>
            </a:r>
            <a:r>
              <a:rPr dirty="0"/>
              <a:t> </a:t>
            </a:r>
            <a:r>
              <a:rPr dirty="0" err="1"/>
              <a:t>місце</a:t>
            </a:r>
            <a:r>
              <a:rPr dirty="0"/>
              <a:t> в </a:t>
            </a:r>
            <a:r>
              <a:rPr dirty="0" err="1"/>
              <a:t>цьому</a:t>
            </a:r>
            <a:r>
              <a:rPr dirty="0"/>
              <a:t> </a:t>
            </a:r>
            <a:r>
              <a:rPr dirty="0" err="1"/>
              <a:t>творі</a:t>
            </a:r>
            <a:r>
              <a:rPr dirty="0"/>
              <a:t>. </a:t>
            </a:r>
            <a:r>
              <a:rPr dirty="0" err="1"/>
              <a:t>Автор</a:t>
            </a:r>
            <a:r>
              <a:rPr dirty="0"/>
              <a:t> </a:t>
            </a:r>
            <a:r>
              <a:rPr dirty="0" err="1"/>
              <a:t>висловлює</a:t>
            </a:r>
            <a:r>
              <a:rPr dirty="0"/>
              <a:t> </a:t>
            </a:r>
            <a:r>
              <a:rPr dirty="0" err="1"/>
              <a:t>своє</a:t>
            </a:r>
            <a:r>
              <a:rPr dirty="0"/>
              <a:t> </a:t>
            </a:r>
            <a:r>
              <a:rPr dirty="0" err="1"/>
              <a:t>ставлення</a:t>
            </a:r>
            <a:r>
              <a:rPr dirty="0"/>
              <a:t> до подій, які </a:t>
            </a:r>
            <a:r>
              <a:rPr dirty="0" err="1"/>
              <a:t>трапляються</a:t>
            </a:r>
            <a:r>
              <a:rPr dirty="0"/>
              <a:t> в Україні з </a:t>
            </a:r>
            <a:r>
              <a:rPr dirty="0" err="1"/>
              <a:t>тих</a:t>
            </a:r>
            <a:r>
              <a:rPr dirty="0"/>
              <a:t> </a:t>
            </a:r>
            <a:r>
              <a:rPr dirty="0" err="1"/>
              <a:t>пір</a:t>
            </a:r>
            <a:r>
              <a:rPr dirty="0"/>
              <a:t>, як </a:t>
            </a:r>
            <a:r>
              <a:rPr dirty="0" err="1"/>
              <a:t>російська</a:t>
            </a:r>
            <a:r>
              <a:rPr dirty="0"/>
              <a:t> </a:t>
            </a:r>
            <a:r>
              <a:rPr dirty="0" err="1"/>
              <a:t>армія</a:t>
            </a:r>
            <a:r>
              <a:rPr dirty="0"/>
              <a:t> </a:t>
            </a:r>
            <a:r>
              <a:rPr dirty="0" err="1"/>
              <a:t>захопила</a:t>
            </a:r>
            <a:r>
              <a:rPr dirty="0"/>
              <a:t> </a:t>
            </a:r>
            <a:r>
              <a:rPr dirty="0" err="1"/>
              <a:t>Крим</a:t>
            </a:r>
            <a:r>
              <a:rPr dirty="0"/>
              <a:t> і </a:t>
            </a:r>
            <a:r>
              <a:rPr dirty="0" err="1"/>
              <a:t>розпочалася</a:t>
            </a:r>
            <a:r>
              <a:rPr dirty="0"/>
              <a:t> </a:t>
            </a:r>
            <a:r>
              <a:rPr dirty="0" err="1"/>
              <a:t>війна</a:t>
            </a:r>
            <a:r>
              <a:rPr dirty="0"/>
              <a:t> на </a:t>
            </a:r>
            <a:r>
              <a:rPr dirty="0" err="1"/>
              <a:t>сході</a:t>
            </a:r>
            <a:r>
              <a:rPr dirty="0"/>
              <a:t> </a:t>
            </a:r>
            <a:r>
              <a:rPr dirty="0" smtClean="0"/>
              <a:t>України</a:t>
            </a:r>
            <a:r>
              <a:rPr lang="uk-UA" dirty="0"/>
              <a:t>.</a:t>
            </a:r>
            <a:endParaRPr dirty="0"/>
          </a:p>
          <a:p>
            <a:pPr defTabSz="528319">
              <a:spcBef>
                <a:spcPts val="1000"/>
              </a:spcBef>
              <a:defRPr sz="3200">
                <a:solidFill>
                  <a:srgbClr val="000000"/>
                </a:solidFill>
              </a:defRPr>
            </a:pPr>
            <a:r>
              <a:rPr dirty="0"/>
              <a:t>У </a:t>
            </a:r>
            <a:r>
              <a:rPr lang="uk-UA" dirty="0" smtClean="0"/>
              <a:t>творі</a:t>
            </a:r>
            <a:r>
              <a:rPr dirty="0" smtClean="0"/>
              <a:t> </a:t>
            </a:r>
            <a:r>
              <a:rPr dirty="0" err="1"/>
              <a:t>використовується</a:t>
            </a:r>
            <a:r>
              <a:rPr dirty="0"/>
              <a:t> </a:t>
            </a:r>
            <a:r>
              <a:rPr dirty="0" err="1"/>
              <a:t>різні</a:t>
            </a:r>
            <a:r>
              <a:rPr dirty="0"/>
              <a:t> </a:t>
            </a:r>
            <a:r>
              <a:rPr dirty="0" err="1"/>
              <a:t>ритмічні</a:t>
            </a:r>
            <a:r>
              <a:rPr dirty="0"/>
              <a:t> </a:t>
            </a:r>
            <a:r>
              <a:rPr dirty="0" err="1"/>
              <a:t>фігури</a:t>
            </a:r>
            <a:r>
              <a:rPr dirty="0"/>
              <a:t>, що </a:t>
            </a:r>
            <a:r>
              <a:rPr dirty="0" err="1"/>
              <a:t>відображають</a:t>
            </a:r>
            <a:r>
              <a:rPr dirty="0"/>
              <a:t> </a:t>
            </a:r>
            <a:r>
              <a:rPr dirty="0" err="1"/>
              <a:t>динаміку</a:t>
            </a:r>
            <a:r>
              <a:rPr dirty="0"/>
              <a:t> </a:t>
            </a:r>
            <a:r>
              <a:rPr dirty="0" err="1"/>
              <a:t>інтенсивного</a:t>
            </a:r>
            <a:r>
              <a:rPr dirty="0"/>
              <a:t> </a:t>
            </a:r>
            <a:r>
              <a:rPr dirty="0" err="1"/>
              <a:t>руху</a:t>
            </a:r>
            <a:r>
              <a:rPr dirty="0"/>
              <a:t>, </a:t>
            </a:r>
            <a:r>
              <a:rPr dirty="0" err="1"/>
              <a:t>неминучого</a:t>
            </a:r>
            <a:r>
              <a:rPr dirty="0"/>
              <a:t> </a:t>
            </a:r>
            <a:r>
              <a:rPr dirty="0" err="1"/>
              <a:t>болю</a:t>
            </a:r>
            <a:r>
              <a:rPr dirty="0"/>
              <a:t> і </a:t>
            </a:r>
            <a:r>
              <a:rPr dirty="0" err="1"/>
              <a:t>страждань</a:t>
            </a:r>
            <a:r>
              <a:rPr dirty="0"/>
              <a:t>, які </a:t>
            </a:r>
            <a:r>
              <a:rPr dirty="0" err="1"/>
              <a:t>насправді</a:t>
            </a:r>
            <a:r>
              <a:rPr dirty="0"/>
              <a:t> </a:t>
            </a:r>
            <a:r>
              <a:rPr dirty="0" err="1"/>
              <a:t>переживає</a:t>
            </a:r>
            <a:r>
              <a:rPr dirty="0"/>
              <a:t> український </a:t>
            </a:r>
            <a:r>
              <a:rPr dirty="0" err="1"/>
              <a:t>народ</a:t>
            </a:r>
            <a:r>
              <a:rPr dirty="0"/>
              <a:t>. </a:t>
            </a:r>
            <a:r>
              <a:rPr dirty="0" err="1"/>
              <a:t>Звернення</a:t>
            </a:r>
            <a:r>
              <a:rPr dirty="0"/>
              <a:t> до </a:t>
            </a:r>
            <a:r>
              <a:rPr dirty="0" err="1"/>
              <a:t>Господа</a:t>
            </a:r>
            <a:r>
              <a:rPr dirty="0"/>
              <a:t>, </a:t>
            </a:r>
            <a:r>
              <a:rPr dirty="0" err="1"/>
              <a:t>співчутливість</a:t>
            </a:r>
            <a:r>
              <a:rPr dirty="0"/>
              <a:t> до </a:t>
            </a:r>
            <a:r>
              <a:rPr dirty="0" err="1"/>
              <a:t>тисяч</a:t>
            </a:r>
            <a:r>
              <a:rPr dirty="0"/>
              <a:t> </a:t>
            </a:r>
            <a:r>
              <a:rPr dirty="0" err="1"/>
              <a:t>людей</a:t>
            </a:r>
            <a:r>
              <a:rPr dirty="0"/>
              <a:t>, які були </a:t>
            </a:r>
            <a:r>
              <a:rPr dirty="0" err="1"/>
              <a:t>вбиті</a:t>
            </a:r>
            <a:r>
              <a:rPr dirty="0"/>
              <a:t>, </a:t>
            </a:r>
            <a:r>
              <a:rPr dirty="0" err="1"/>
              <a:t>убогість</a:t>
            </a:r>
            <a:r>
              <a:rPr dirty="0"/>
              <a:t> наших умов, а також </a:t>
            </a:r>
            <a:r>
              <a:rPr dirty="0" err="1"/>
              <a:t>жорстокість</a:t>
            </a:r>
            <a:r>
              <a:rPr dirty="0"/>
              <a:t> і </a:t>
            </a:r>
            <a:r>
              <a:rPr dirty="0" err="1" smtClean="0"/>
              <a:t>насильство</a:t>
            </a:r>
            <a:r>
              <a:rPr lang="uk-UA" dirty="0"/>
              <a:t> – у</a:t>
            </a:r>
            <a:r>
              <a:rPr dirty="0" err="1" smtClean="0"/>
              <a:t>се</a:t>
            </a:r>
            <a:r>
              <a:rPr dirty="0" smtClean="0"/>
              <a:t> </a:t>
            </a:r>
            <a:r>
              <a:rPr lang="uk-UA" dirty="0" smtClean="0"/>
              <a:t>це глибоко передано за допомогою системи художніх засобів: метафор, символів, поетичних образів.</a:t>
            </a:r>
          </a:p>
          <a:p>
            <a:pPr defTabSz="528319">
              <a:spcBef>
                <a:spcPts val="1000"/>
              </a:spcBef>
              <a:defRPr sz="3200">
                <a:solidFill>
                  <a:srgbClr val="000000"/>
                </a:solidFill>
              </a:defRPr>
            </a:pPr>
            <a:endParaRPr dirty="0"/>
          </a:p>
          <a:p>
            <a:pPr defTabSz="528319">
              <a:spcBef>
                <a:spcPts val="1000"/>
              </a:spcBef>
              <a:defRPr sz="3200">
                <a:solidFill>
                  <a:srgbClr val="000000"/>
                </a:solidFill>
              </a:defRPr>
            </a:pPr>
            <a:endParaRPr dirty="0"/>
          </a:p>
          <a:p>
            <a:pPr defTabSz="528319">
              <a:spcBef>
                <a:spcPts val="1000"/>
              </a:spcBef>
              <a:defRPr sz="3200">
                <a:solidFill>
                  <a:srgbClr val="000000"/>
                </a:solidFill>
              </a:defRPr>
            </a:pPr>
            <a:r>
              <a:rPr lang="uk-UA" dirty="0" smtClean="0"/>
              <a:t>Провідний мотив вірша </a:t>
            </a:r>
            <a:r>
              <a:rPr dirty="0" err="1" smtClean="0"/>
              <a:t>Юрія</a:t>
            </a:r>
            <a:r>
              <a:rPr dirty="0" smtClean="0"/>
              <a:t> </a:t>
            </a:r>
            <a:r>
              <a:rPr dirty="0" err="1" smtClean="0"/>
              <a:t>Тітова</a:t>
            </a:r>
            <a:r>
              <a:rPr lang="uk-UA" dirty="0" smtClean="0"/>
              <a:t> </a:t>
            </a:r>
            <a:r>
              <a:rPr lang="uk-UA" dirty="0"/>
              <a:t>– </a:t>
            </a:r>
            <a:r>
              <a:rPr lang="uk-UA" dirty="0" smtClean="0"/>
              <a:t>ц</a:t>
            </a:r>
            <a:r>
              <a:rPr dirty="0" smtClean="0"/>
              <a:t>е </a:t>
            </a:r>
            <a:r>
              <a:rPr dirty="0" err="1"/>
              <a:t>заклик</a:t>
            </a:r>
            <a:r>
              <a:rPr dirty="0"/>
              <a:t> до </a:t>
            </a:r>
            <a:r>
              <a:rPr dirty="0" err="1"/>
              <a:t>світу</a:t>
            </a:r>
            <a:r>
              <a:rPr dirty="0"/>
              <a:t> </a:t>
            </a:r>
            <a:r>
              <a:rPr lang="uk-UA" dirty="0" smtClean="0"/>
              <a:t>пі</a:t>
            </a:r>
            <a:r>
              <a:rPr dirty="0" err="1" smtClean="0"/>
              <a:t>знати</a:t>
            </a:r>
            <a:r>
              <a:rPr dirty="0" smtClean="0"/>
              <a:t> </a:t>
            </a:r>
            <a:r>
              <a:rPr dirty="0" err="1"/>
              <a:t>правду</a:t>
            </a:r>
            <a:r>
              <a:rPr dirty="0"/>
              <a:t> про </a:t>
            </a:r>
            <a:r>
              <a:rPr dirty="0" err="1"/>
              <a:t>війну</a:t>
            </a:r>
            <a:r>
              <a:rPr dirty="0"/>
              <a:t> в Україні, про </a:t>
            </a:r>
            <a:r>
              <a:rPr dirty="0" err="1"/>
              <a:t>її</a:t>
            </a:r>
            <a:r>
              <a:rPr dirty="0"/>
              <a:t> </a:t>
            </a:r>
            <a:r>
              <a:rPr dirty="0" err="1"/>
              <a:t>жертв</a:t>
            </a:r>
            <a:r>
              <a:rPr dirty="0"/>
              <a:t> і </a:t>
            </a:r>
            <a:r>
              <a:rPr dirty="0" err="1"/>
              <a:t>страждання</a:t>
            </a:r>
            <a:r>
              <a:rPr dirty="0"/>
              <a:t>. </a:t>
            </a:r>
            <a:r>
              <a:rPr dirty="0" err="1"/>
              <a:t>Автор</a:t>
            </a:r>
            <a:r>
              <a:rPr dirty="0"/>
              <a:t> </a:t>
            </a:r>
            <a:r>
              <a:rPr dirty="0" err="1"/>
              <a:t>стверджує</a:t>
            </a:r>
            <a:r>
              <a:rPr dirty="0"/>
              <a:t>, що </a:t>
            </a:r>
            <a:r>
              <a:rPr dirty="0" err="1"/>
              <a:t>нація</a:t>
            </a:r>
            <a:r>
              <a:rPr dirty="0"/>
              <a:t> </a:t>
            </a:r>
            <a:r>
              <a:rPr dirty="0" err="1"/>
              <a:t>ніколи</a:t>
            </a:r>
            <a:r>
              <a:rPr dirty="0"/>
              <a:t> не </a:t>
            </a:r>
            <a:r>
              <a:rPr dirty="0" err="1"/>
              <a:t>забудить</a:t>
            </a:r>
            <a:r>
              <a:rPr dirty="0"/>
              <a:t> </a:t>
            </a:r>
            <a:r>
              <a:rPr dirty="0" err="1"/>
              <a:t>своїх</a:t>
            </a:r>
            <a:r>
              <a:rPr dirty="0"/>
              <a:t> </a:t>
            </a:r>
            <a:r>
              <a:rPr dirty="0" err="1"/>
              <a:t>втрат</a:t>
            </a:r>
            <a:r>
              <a:rPr dirty="0"/>
              <a:t> </a:t>
            </a:r>
            <a:r>
              <a:rPr dirty="0" smtClean="0"/>
              <a:t>на </a:t>
            </a:r>
            <a:r>
              <a:rPr dirty="0" err="1"/>
              <a:t>шляху</a:t>
            </a:r>
            <a:r>
              <a:rPr dirty="0"/>
              <a:t> до </a:t>
            </a:r>
            <a:r>
              <a:rPr dirty="0" err="1"/>
              <a:t>свободи</a:t>
            </a:r>
            <a:r>
              <a:rPr dirty="0"/>
              <a:t> і </a:t>
            </a:r>
            <a:r>
              <a:rPr dirty="0" err="1"/>
              <a:t>незалежності</a:t>
            </a:r>
            <a:r>
              <a:rPr dirty="0"/>
              <a:t>. </a:t>
            </a:r>
            <a:endParaRPr lang="uk-UA" dirty="0" smtClean="0"/>
          </a:p>
          <a:p>
            <a:pPr defTabSz="528319">
              <a:spcBef>
                <a:spcPts val="1000"/>
              </a:spcBef>
              <a:defRPr sz="3200">
                <a:solidFill>
                  <a:srgbClr val="000000"/>
                </a:solidFill>
              </a:defRPr>
            </a:pPr>
            <a:r>
              <a:rPr dirty="0" smtClean="0"/>
              <a:t>.</a:t>
            </a:r>
            <a:endParaRPr dirty="0"/>
          </a:p>
        </p:txBody>
      </p:sp>
      <p:pic>
        <p:nvPicPr>
          <p:cNvPr id="152" name="IMG_2574.png" descr="IMG_257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35748" y="1181100"/>
            <a:ext cx="7886701" cy="1135380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Прямокутник 1"/>
          <p:cNvSpPr/>
          <p:nvPr/>
        </p:nvSpPr>
        <p:spPr>
          <a:xfrm>
            <a:off x="9272016" y="8952381"/>
            <a:ext cx="14172580" cy="27515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528319" hangingPunct="1">
              <a:lnSpc>
                <a:spcPct val="90000"/>
              </a:lnSpc>
              <a:spcBef>
                <a:spcPts val="1000"/>
              </a:spcBef>
              <a:defRPr sz="3200">
                <a:solidFill>
                  <a:srgbClr val="000000"/>
                </a:solidFill>
              </a:defRPr>
            </a:pPr>
            <a:r>
              <a:rPr lang="ru-RU" sz="3200" dirty="0">
                <a:solidFill>
                  <a:srgbClr val="000000"/>
                </a:solidFill>
                <a:latin typeface="Bodoni SvtyTwo SC ITC TT-Book"/>
                <a:sym typeface="Bodoni SvtyTwo SC ITC TT-Book"/>
              </a:rPr>
              <a:t>Поезія «І </a:t>
            </a:r>
            <a:r>
              <a:rPr lang="ru-RU" sz="3200" dirty="0" err="1">
                <a:solidFill>
                  <a:srgbClr val="000000"/>
                </a:solidFill>
                <a:latin typeface="Bodoni SvtyTwo SC ITC TT-Book"/>
                <a:sym typeface="Bodoni SvtyTwo SC ITC TT-Book"/>
              </a:rPr>
              <a:t>знов</a:t>
            </a:r>
            <a:r>
              <a:rPr lang="ru-RU" sz="3200" dirty="0">
                <a:solidFill>
                  <a:srgbClr val="000000"/>
                </a:solidFill>
                <a:latin typeface="Bodoni SvtyTwo SC ITC TT-Book"/>
                <a:sym typeface="Bodoni SvtyTwo SC ITC TT-Book"/>
              </a:rPr>
              <a:t> у мене </a:t>
            </a:r>
            <a:r>
              <a:rPr lang="ru-RU" sz="3200" dirty="0" err="1">
                <a:solidFill>
                  <a:srgbClr val="000000"/>
                </a:solidFill>
                <a:latin typeface="Bodoni SvtyTwo SC ITC TT-Book"/>
                <a:sym typeface="Bodoni SvtyTwo SC ITC TT-Book"/>
              </a:rPr>
              <a:t>серце</a:t>
            </a:r>
            <a:r>
              <a:rPr lang="ru-RU" sz="3200" dirty="0">
                <a:solidFill>
                  <a:srgbClr val="000000"/>
                </a:solidFill>
                <a:latin typeface="Bodoni SvtyTwo SC ITC TT-Book"/>
                <a:sym typeface="Bodoni SvtyTwo SC ITC TT-Book"/>
              </a:rPr>
              <a:t> </a:t>
            </a:r>
            <a:r>
              <a:rPr lang="ru-RU" sz="3200" dirty="0" err="1">
                <a:solidFill>
                  <a:srgbClr val="000000"/>
                </a:solidFill>
                <a:latin typeface="Bodoni SvtyTwo SC ITC TT-Book"/>
                <a:sym typeface="Bodoni SvtyTwo SC ITC TT-Book"/>
              </a:rPr>
              <a:t>заболіло</a:t>
            </a:r>
            <a:r>
              <a:rPr lang="ru-RU" sz="3200" dirty="0">
                <a:solidFill>
                  <a:srgbClr val="000000"/>
                </a:solidFill>
                <a:latin typeface="Bodoni SvtyTwo SC ITC TT-Book"/>
                <a:sym typeface="Bodoni SvtyTwo SC ITC TT-Book"/>
              </a:rPr>
              <a:t>…» - це </a:t>
            </a:r>
            <a:r>
              <a:rPr lang="ru-RU" sz="3200" dirty="0" err="1">
                <a:solidFill>
                  <a:srgbClr val="000000"/>
                </a:solidFill>
                <a:latin typeface="Bodoni SvtyTwo SC ITC TT-Book"/>
                <a:sym typeface="Bodoni SvtyTwo SC ITC TT-Book"/>
              </a:rPr>
              <a:t>висловлення</a:t>
            </a:r>
            <a:r>
              <a:rPr lang="ru-RU" sz="3200" dirty="0">
                <a:solidFill>
                  <a:srgbClr val="000000"/>
                </a:solidFill>
                <a:latin typeface="Bodoni SvtyTwo SC ITC TT-Book"/>
                <a:sym typeface="Bodoni SvtyTwo SC ITC TT-Book"/>
              </a:rPr>
              <a:t> </a:t>
            </a:r>
            <a:r>
              <a:rPr lang="ru-RU" sz="3200" dirty="0" err="1">
                <a:solidFill>
                  <a:srgbClr val="000000"/>
                </a:solidFill>
                <a:latin typeface="Bodoni SvtyTwo SC ITC TT-Book"/>
                <a:sym typeface="Bodoni SvtyTwo SC ITC TT-Book"/>
              </a:rPr>
              <a:t>авторської</a:t>
            </a:r>
            <a:r>
              <a:rPr lang="ru-RU" sz="3200" dirty="0">
                <a:solidFill>
                  <a:srgbClr val="000000"/>
                </a:solidFill>
                <a:latin typeface="Bodoni SvtyTwo SC ITC TT-Book"/>
                <a:sym typeface="Bodoni SvtyTwo SC ITC TT-Book"/>
              </a:rPr>
              <a:t> </a:t>
            </a:r>
            <a:r>
              <a:rPr lang="ru-RU" sz="3200" dirty="0" err="1">
                <a:solidFill>
                  <a:srgbClr val="000000"/>
                </a:solidFill>
                <a:latin typeface="Bodoni SvtyTwo SC ITC TT-Book"/>
                <a:sym typeface="Bodoni SvtyTwo SC ITC TT-Book"/>
              </a:rPr>
              <a:t>болючої</a:t>
            </a:r>
            <a:r>
              <a:rPr lang="ru-RU" sz="3200" dirty="0">
                <a:solidFill>
                  <a:srgbClr val="000000"/>
                </a:solidFill>
                <a:latin typeface="Bodoni SvtyTwo SC ITC TT-Book"/>
                <a:sym typeface="Bodoni SvtyTwo SC ITC TT-Book"/>
              </a:rPr>
              <a:t> </a:t>
            </a:r>
            <a:r>
              <a:rPr lang="ru-RU" sz="3200" dirty="0" err="1">
                <a:solidFill>
                  <a:srgbClr val="000000"/>
                </a:solidFill>
                <a:latin typeface="Bodoni SvtyTwo SC ITC TT-Book"/>
                <a:sym typeface="Bodoni SvtyTwo SC ITC TT-Book"/>
              </a:rPr>
              <a:t>реакції</a:t>
            </a:r>
            <a:r>
              <a:rPr lang="ru-RU" sz="3200" dirty="0">
                <a:solidFill>
                  <a:srgbClr val="000000"/>
                </a:solidFill>
                <a:latin typeface="Bodoni SvtyTwo SC ITC TT-Book"/>
                <a:sym typeface="Bodoni SvtyTwo SC ITC TT-Book"/>
              </a:rPr>
              <a:t> на </a:t>
            </a:r>
            <a:r>
              <a:rPr lang="ru-RU" sz="3200" dirty="0" err="1">
                <a:solidFill>
                  <a:srgbClr val="000000"/>
                </a:solidFill>
                <a:latin typeface="Bodoni SvtyTwo SC ITC TT-Book"/>
                <a:sym typeface="Bodoni SvtyTwo SC ITC TT-Book"/>
              </a:rPr>
              <a:t>війну</a:t>
            </a:r>
            <a:r>
              <a:rPr lang="ru-RU" sz="3200" dirty="0">
                <a:solidFill>
                  <a:srgbClr val="000000"/>
                </a:solidFill>
                <a:latin typeface="Bodoni SvtyTwo SC ITC TT-Book"/>
                <a:sym typeface="Bodoni SvtyTwo SC ITC TT-Book"/>
              </a:rPr>
              <a:t> </a:t>
            </a:r>
            <a:r>
              <a:rPr lang="ru-RU" sz="3200" dirty="0" err="1">
                <a:solidFill>
                  <a:srgbClr val="000000"/>
                </a:solidFill>
                <a:latin typeface="Bodoni SvtyTwo SC ITC TT-Book"/>
                <a:sym typeface="Bodoni SvtyTwo SC ITC TT-Book"/>
              </a:rPr>
              <a:t>українського</a:t>
            </a:r>
            <a:r>
              <a:rPr lang="ru-RU" sz="3200" dirty="0">
                <a:solidFill>
                  <a:srgbClr val="000000"/>
                </a:solidFill>
                <a:latin typeface="Bodoni SvtyTwo SC ITC TT-Book"/>
                <a:sym typeface="Bodoni SvtyTwo SC ITC TT-Book"/>
              </a:rPr>
              <a:t> народу. Тема </a:t>
            </a:r>
            <a:r>
              <a:rPr lang="ru-RU" sz="3200" dirty="0" err="1">
                <a:solidFill>
                  <a:srgbClr val="000000"/>
                </a:solidFill>
                <a:latin typeface="Bodoni SvtyTwo SC ITC TT-Book"/>
                <a:sym typeface="Bodoni SvtyTwo SC ITC TT-Book"/>
              </a:rPr>
              <a:t>війни</a:t>
            </a:r>
            <a:r>
              <a:rPr lang="ru-RU" sz="3200" dirty="0">
                <a:solidFill>
                  <a:srgbClr val="000000"/>
                </a:solidFill>
                <a:latin typeface="Bodoni SvtyTwo SC ITC TT-Book"/>
                <a:sym typeface="Bodoni SvtyTwo SC ITC TT-Book"/>
              </a:rPr>
              <a:t> і </a:t>
            </a:r>
            <a:r>
              <a:rPr lang="ru-RU" sz="3200" dirty="0" err="1">
                <a:solidFill>
                  <a:srgbClr val="000000"/>
                </a:solidFill>
                <a:latin typeface="Bodoni SvtyTwo SC ITC TT-Book"/>
                <a:sym typeface="Bodoni SvtyTwo SC ITC TT-Book"/>
              </a:rPr>
              <a:t>насильства</a:t>
            </a:r>
            <a:r>
              <a:rPr lang="ru-RU" sz="3200" dirty="0">
                <a:solidFill>
                  <a:srgbClr val="000000"/>
                </a:solidFill>
                <a:latin typeface="Bodoni SvtyTwo SC ITC TT-Book"/>
                <a:sym typeface="Bodoni SvtyTwo SC ITC TT-Book"/>
              </a:rPr>
              <a:t> </a:t>
            </a:r>
            <a:r>
              <a:rPr lang="ru-RU" sz="3200" dirty="0" err="1">
                <a:solidFill>
                  <a:srgbClr val="000000"/>
                </a:solidFill>
                <a:latin typeface="Bodoni SvtyTwo SC ITC TT-Book"/>
                <a:sym typeface="Bodoni SvtyTwo SC ITC TT-Book"/>
              </a:rPr>
              <a:t>націонільно-визвольного</a:t>
            </a:r>
            <a:r>
              <a:rPr lang="ru-RU" sz="3200" dirty="0">
                <a:solidFill>
                  <a:srgbClr val="000000"/>
                </a:solidFill>
                <a:latin typeface="Bodoni SvtyTwo SC ITC TT-Book"/>
                <a:sym typeface="Bodoni SvtyTwo SC ITC TT-Book"/>
              </a:rPr>
              <a:t> характеру </a:t>
            </a:r>
            <a:r>
              <a:rPr lang="ru-RU" sz="3200" dirty="0" err="1">
                <a:solidFill>
                  <a:srgbClr val="000000"/>
                </a:solidFill>
                <a:latin typeface="Bodoni SvtyTwo SC ITC TT-Book"/>
                <a:sym typeface="Bodoni SvtyTwo SC ITC TT-Book"/>
              </a:rPr>
              <a:t>займає</a:t>
            </a:r>
            <a:r>
              <a:rPr lang="ru-RU" sz="3200" dirty="0">
                <a:solidFill>
                  <a:srgbClr val="000000"/>
                </a:solidFill>
                <a:latin typeface="Bodoni SvtyTwo SC ITC TT-Book"/>
                <a:sym typeface="Bodoni SvtyTwo SC ITC TT-Book"/>
              </a:rPr>
              <a:t> </a:t>
            </a:r>
            <a:r>
              <a:rPr lang="ru-RU" sz="3200" dirty="0" err="1">
                <a:solidFill>
                  <a:srgbClr val="000000"/>
                </a:solidFill>
                <a:latin typeface="Bodoni SvtyTwo SC ITC TT-Book"/>
                <a:sym typeface="Bodoni SvtyTwo SC ITC TT-Book"/>
              </a:rPr>
              <a:t>центральне</a:t>
            </a:r>
            <a:r>
              <a:rPr lang="ru-RU" sz="3200" dirty="0">
                <a:solidFill>
                  <a:srgbClr val="000000"/>
                </a:solidFill>
                <a:latin typeface="Bodoni SvtyTwo SC ITC TT-Book"/>
                <a:sym typeface="Bodoni SvtyTwo SC ITC TT-Book"/>
              </a:rPr>
              <a:t> </a:t>
            </a:r>
            <a:r>
              <a:rPr lang="ru-RU" sz="3200" dirty="0" err="1">
                <a:solidFill>
                  <a:srgbClr val="000000"/>
                </a:solidFill>
                <a:latin typeface="Bodoni SvtyTwo SC ITC TT-Book"/>
                <a:sym typeface="Bodoni SvtyTwo SC ITC TT-Book"/>
              </a:rPr>
              <a:t>місце</a:t>
            </a:r>
            <a:r>
              <a:rPr lang="ru-RU" sz="3200" dirty="0">
                <a:solidFill>
                  <a:srgbClr val="000000"/>
                </a:solidFill>
                <a:latin typeface="Bodoni SvtyTwo SC ITC TT-Book"/>
                <a:sym typeface="Bodoni SvtyTwo SC ITC TT-Book"/>
              </a:rPr>
              <a:t> в </a:t>
            </a:r>
            <a:r>
              <a:rPr lang="ru-RU" sz="3200" dirty="0" err="1">
                <a:solidFill>
                  <a:srgbClr val="000000"/>
                </a:solidFill>
                <a:latin typeface="Bodoni SvtyTwo SC ITC TT-Book"/>
                <a:sym typeface="Bodoni SvtyTwo SC ITC TT-Book"/>
              </a:rPr>
              <a:t>цьому</a:t>
            </a:r>
            <a:r>
              <a:rPr lang="ru-RU" sz="3200" dirty="0">
                <a:solidFill>
                  <a:srgbClr val="000000"/>
                </a:solidFill>
                <a:latin typeface="Bodoni SvtyTwo SC ITC TT-Book"/>
                <a:sym typeface="Bodoni SvtyTwo SC ITC TT-Book"/>
              </a:rPr>
              <a:t> </a:t>
            </a:r>
            <a:r>
              <a:rPr lang="ru-RU" sz="3200" dirty="0" err="1">
                <a:solidFill>
                  <a:srgbClr val="000000"/>
                </a:solidFill>
                <a:latin typeface="Bodoni SvtyTwo SC ITC TT-Book"/>
                <a:sym typeface="Bodoni SvtyTwo SC ITC TT-Book"/>
              </a:rPr>
              <a:t>творі</a:t>
            </a:r>
            <a:r>
              <a:rPr lang="ru-RU" sz="3200" dirty="0">
                <a:solidFill>
                  <a:srgbClr val="000000"/>
                </a:solidFill>
                <a:latin typeface="Bodoni SvtyTwo SC ITC TT-Book"/>
                <a:sym typeface="Bodoni SvtyTwo SC ITC TT-Book"/>
              </a:rPr>
              <a:t>. Автор </a:t>
            </a:r>
            <a:r>
              <a:rPr lang="ru-RU" sz="3200" dirty="0" err="1">
                <a:solidFill>
                  <a:srgbClr val="000000"/>
                </a:solidFill>
                <a:latin typeface="Bodoni SvtyTwo SC ITC TT-Book"/>
                <a:sym typeface="Bodoni SvtyTwo SC ITC TT-Book"/>
              </a:rPr>
              <a:t>висловлює</a:t>
            </a:r>
            <a:r>
              <a:rPr lang="ru-RU" sz="3200" dirty="0">
                <a:solidFill>
                  <a:srgbClr val="000000"/>
                </a:solidFill>
                <a:latin typeface="Bodoni SvtyTwo SC ITC TT-Book"/>
                <a:sym typeface="Bodoni SvtyTwo SC ITC TT-Book"/>
              </a:rPr>
              <a:t> </a:t>
            </a:r>
            <a:r>
              <a:rPr lang="ru-RU" sz="3200" dirty="0" err="1">
                <a:solidFill>
                  <a:srgbClr val="000000"/>
                </a:solidFill>
                <a:latin typeface="Bodoni SvtyTwo SC ITC TT-Book"/>
                <a:sym typeface="Bodoni SvtyTwo SC ITC TT-Book"/>
              </a:rPr>
              <a:t>своє</a:t>
            </a:r>
            <a:r>
              <a:rPr lang="ru-RU" sz="3200" dirty="0">
                <a:solidFill>
                  <a:srgbClr val="000000"/>
                </a:solidFill>
                <a:latin typeface="Bodoni SvtyTwo SC ITC TT-Book"/>
                <a:sym typeface="Bodoni SvtyTwo SC ITC TT-Book"/>
              </a:rPr>
              <a:t> </a:t>
            </a:r>
            <a:r>
              <a:rPr lang="ru-RU" sz="3200" dirty="0" err="1">
                <a:solidFill>
                  <a:srgbClr val="000000"/>
                </a:solidFill>
                <a:latin typeface="Bodoni SvtyTwo SC ITC TT-Book"/>
                <a:sym typeface="Bodoni SvtyTwo SC ITC TT-Book"/>
              </a:rPr>
              <a:t>ставлення</a:t>
            </a:r>
            <a:r>
              <a:rPr lang="ru-RU" sz="3200" dirty="0">
                <a:solidFill>
                  <a:srgbClr val="000000"/>
                </a:solidFill>
                <a:latin typeface="Bodoni SvtyTwo SC ITC TT-Book"/>
                <a:sym typeface="Bodoni SvtyTwo SC ITC TT-Book"/>
              </a:rPr>
              <a:t> до подій, які </a:t>
            </a:r>
            <a:r>
              <a:rPr lang="ru-RU" sz="3200" dirty="0" err="1">
                <a:solidFill>
                  <a:srgbClr val="000000"/>
                </a:solidFill>
                <a:latin typeface="Bodoni SvtyTwo SC ITC TT-Book"/>
                <a:sym typeface="Bodoni SvtyTwo SC ITC TT-Book"/>
              </a:rPr>
              <a:t>відбуваються</a:t>
            </a:r>
            <a:r>
              <a:rPr lang="ru-RU" sz="3200" dirty="0">
                <a:solidFill>
                  <a:srgbClr val="000000"/>
                </a:solidFill>
                <a:latin typeface="Bodoni SvtyTwo SC ITC TT-Book"/>
                <a:sym typeface="Bodoni SvtyTwo SC ITC TT-Book"/>
              </a:rPr>
              <a:t> в Україні з тих </a:t>
            </a:r>
            <a:r>
              <a:rPr lang="ru-RU" sz="3200" dirty="0" err="1">
                <a:solidFill>
                  <a:srgbClr val="000000"/>
                </a:solidFill>
                <a:latin typeface="Bodoni SvtyTwo SC ITC TT-Book"/>
                <a:sym typeface="Bodoni SvtyTwo SC ITC TT-Book"/>
              </a:rPr>
              <a:t>пір</a:t>
            </a:r>
            <a:r>
              <a:rPr lang="ru-RU" sz="3200" dirty="0">
                <a:solidFill>
                  <a:srgbClr val="000000"/>
                </a:solidFill>
                <a:latin typeface="Bodoni SvtyTwo SC ITC TT-Book"/>
                <a:sym typeface="Bodoni SvtyTwo SC ITC TT-Book"/>
              </a:rPr>
              <a:t>, як </a:t>
            </a:r>
            <a:r>
              <a:rPr lang="ru-RU" sz="3200" dirty="0" err="1">
                <a:solidFill>
                  <a:srgbClr val="000000"/>
                </a:solidFill>
                <a:latin typeface="Bodoni SvtyTwo SC ITC TT-Book"/>
                <a:sym typeface="Bodoni SvtyTwo SC ITC TT-Book"/>
              </a:rPr>
              <a:t>російська</a:t>
            </a:r>
            <a:r>
              <a:rPr lang="ru-RU" sz="3200" dirty="0">
                <a:solidFill>
                  <a:srgbClr val="000000"/>
                </a:solidFill>
                <a:latin typeface="Bodoni SvtyTwo SC ITC TT-Book"/>
                <a:sym typeface="Bodoni SvtyTwo SC ITC TT-Book"/>
              </a:rPr>
              <a:t> </a:t>
            </a:r>
            <a:r>
              <a:rPr lang="ru-RU" sz="3200" dirty="0" err="1">
                <a:solidFill>
                  <a:srgbClr val="000000"/>
                </a:solidFill>
                <a:latin typeface="Bodoni SvtyTwo SC ITC TT-Book"/>
                <a:sym typeface="Bodoni SvtyTwo SC ITC TT-Book"/>
              </a:rPr>
              <a:t>армія</a:t>
            </a:r>
            <a:r>
              <a:rPr lang="ru-RU" sz="3200" dirty="0">
                <a:solidFill>
                  <a:srgbClr val="000000"/>
                </a:solidFill>
                <a:latin typeface="Bodoni SvtyTwo SC ITC TT-Book"/>
                <a:sym typeface="Bodoni SvtyTwo SC ITC TT-Book"/>
              </a:rPr>
              <a:t> </a:t>
            </a:r>
            <a:r>
              <a:rPr lang="ru-RU" sz="3200" dirty="0" err="1">
                <a:solidFill>
                  <a:srgbClr val="000000"/>
                </a:solidFill>
                <a:latin typeface="Bodoni SvtyTwo SC ITC TT-Book"/>
                <a:sym typeface="Bodoni SvtyTwo SC ITC TT-Book"/>
              </a:rPr>
              <a:t>захопила</a:t>
            </a:r>
            <a:r>
              <a:rPr lang="ru-RU" sz="3200" dirty="0">
                <a:solidFill>
                  <a:srgbClr val="000000"/>
                </a:solidFill>
                <a:latin typeface="Bodoni SvtyTwo SC ITC TT-Book"/>
                <a:sym typeface="Bodoni SvtyTwo SC ITC TT-Book"/>
              </a:rPr>
              <a:t> </a:t>
            </a:r>
            <a:r>
              <a:rPr lang="ru-RU" sz="3200" dirty="0" err="1">
                <a:solidFill>
                  <a:srgbClr val="000000"/>
                </a:solidFill>
                <a:latin typeface="Bodoni SvtyTwo SC ITC TT-Book"/>
                <a:sym typeface="Bodoni SvtyTwo SC ITC TT-Book"/>
              </a:rPr>
              <a:t>Крим</a:t>
            </a:r>
            <a:r>
              <a:rPr lang="ru-RU" sz="3200" dirty="0">
                <a:solidFill>
                  <a:srgbClr val="000000"/>
                </a:solidFill>
                <a:latin typeface="Bodoni SvtyTwo SC ITC TT-Book"/>
                <a:sym typeface="Bodoni SvtyTwo SC ITC TT-Book"/>
              </a:rPr>
              <a:t> і </a:t>
            </a:r>
            <a:r>
              <a:rPr lang="ru-RU" sz="3200" dirty="0" err="1">
                <a:solidFill>
                  <a:srgbClr val="000000"/>
                </a:solidFill>
                <a:latin typeface="Bodoni SvtyTwo SC ITC TT-Book"/>
                <a:sym typeface="Bodoni SvtyTwo SC ITC TT-Book"/>
              </a:rPr>
              <a:t>розпочала</a:t>
            </a:r>
            <a:r>
              <a:rPr lang="ru-RU" sz="3200" dirty="0">
                <a:solidFill>
                  <a:srgbClr val="000000"/>
                </a:solidFill>
                <a:latin typeface="Bodoni SvtyTwo SC ITC TT-Book"/>
                <a:sym typeface="Bodoni SvtyTwo SC ITC TT-Book"/>
              </a:rPr>
              <a:t> </a:t>
            </a:r>
            <a:r>
              <a:rPr lang="ru-RU" sz="3200" dirty="0" err="1">
                <a:solidFill>
                  <a:srgbClr val="000000"/>
                </a:solidFill>
                <a:latin typeface="Bodoni SvtyTwo SC ITC TT-Book"/>
                <a:sym typeface="Bodoni SvtyTwo SC ITC TT-Book"/>
              </a:rPr>
              <a:t>війну</a:t>
            </a:r>
            <a:r>
              <a:rPr lang="ru-RU" sz="3200" dirty="0">
                <a:solidFill>
                  <a:srgbClr val="000000"/>
                </a:solidFill>
                <a:latin typeface="Bodoni SvtyTwo SC ITC TT-Book"/>
                <a:sym typeface="Bodoni SvtyTwo SC ITC TT-Book"/>
              </a:rPr>
              <a:t> на </a:t>
            </a:r>
            <a:r>
              <a:rPr lang="ru-RU" sz="3200" dirty="0" err="1">
                <a:solidFill>
                  <a:srgbClr val="000000"/>
                </a:solidFill>
                <a:latin typeface="Bodoni SvtyTwo SC ITC TT-Book"/>
                <a:sym typeface="Bodoni SvtyTwo SC ITC TT-Book"/>
              </a:rPr>
              <a:t>сході</a:t>
            </a:r>
            <a:r>
              <a:rPr lang="ru-RU" sz="3200" dirty="0">
                <a:solidFill>
                  <a:srgbClr val="000000"/>
                </a:solidFill>
                <a:latin typeface="Bodoni SvtyTwo SC ITC TT-Book"/>
                <a:sym typeface="Bodoni SvtyTwo SC ITC TT-Book"/>
              </a:rPr>
              <a:t> України.</a:t>
            </a:r>
          </a:p>
        </p:txBody>
      </p:sp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кутник 3"/>
          <p:cNvSpPr/>
          <p:nvPr/>
        </p:nvSpPr>
        <p:spPr>
          <a:xfrm>
            <a:off x="9323608" y="1504178"/>
            <a:ext cx="14267912" cy="8869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528319" hangingPunct="1">
              <a:lnSpc>
                <a:spcPct val="90000"/>
              </a:lnSpc>
              <a:spcBef>
                <a:spcPts val="1000"/>
              </a:spcBef>
              <a:defRPr sz="3200">
                <a:solidFill>
                  <a:srgbClr val="000000"/>
                </a:solidFill>
              </a:defRPr>
            </a:pPr>
            <a:r>
              <a:rPr lang="ru-RU" sz="3600" b="1" i="1" dirty="0" smtClean="0">
                <a:solidFill>
                  <a:srgbClr val="000000"/>
                </a:solidFill>
                <a:latin typeface="Bodoni SvtyTwo SC ITC TT-Book"/>
                <a:sym typeface="Bodoni SvtyTwo SC ITC TT-Book"/>
              </a:rPr>
              <a:t>Назва</a:t>
            </a:r>
            <a:r>
              <a:rPr lang="ru-RU" sz="3600" b="1" i="1" dirty="0">
                <a:solidFill>
                  <a:srgbClr val="000000"/>
                </a:solidFill>
                <a:latin typeface="Bodoni SvtyTwo SC ITC TT-Book"/>
                <a:sym typeface="Bodoni SvtyTwo SC ITC TT-Book"/>
              </a:rPr>
              <a:t>:</a:t>
            </a:r>
            <a:r>
              <a:rPr lang="ru-RU" sz="3600" i="1" dirty="0">
                <a:solidFill>
                  <a:srgbClr val="000000"/>
                </a:solidFill>
                <a:latin typeface="Bodoni SvtyTwo SC ITC TT-Book"/>
                <a:sym typeface="Bodoni SvtyTwo SC ITC TT-Book"/>
              </a:rPr>
              <a:t> “І </a:t>
            </a:r>
            <a:r>
              <a:rPr lang="ru-RU" sz="3600" i="1" dirty="0" err="1">
                <a:solidFill>
                  <a:srgbClr val="000000"/>
                </a:solidFill>
                <a:latin typeface="Bodoni SvtyTwo SC ITC TT-Book"/>
                <a:sym typeface="Bodoni SvtyTwo SC ITC TT-Book"/>
              </a:rPr>
              <a:t>знов</a:t>
            </a:r>
            <a:r>
              <a:rPr lang="ru-RU" sz="3600" i="1" dirty="0">
                <a:solidFill>
                  <a:srgbClr val="000000"/>
                </a:solidFill>
                <a:latin typeface="Bodoni SvtyTwo SC ITC TT-Book"/>
                <a:sym typeface="Bodoni SvtyTwo SC ITC TT-Book"/>
              </a:rPr>
              <a:t> у мене </a:t>
            </a:r>
            <a:r>
              <a:rPr lang="ru-RU" sz="3600" i="1" dirty="0" err="1">
                <a:solidFill>
                  <a:srgbClr val="000000"/>
                </a:solidFill>
                <a:latin typeface="Bodoni SvtyTwo SC ITC TT-Book"/>
                <a:sym typeface="Bodoni SvtyTwo SC ITC TT-Book"/>
              </a:rPr>
              <a:t>серце</a:t>
            </a:r>
            <a:r>
              <a:rPr lang="ru-RU" sz="3600" i="1" dirty="0">
                <a:solidFill>
                  <a:srgbClr val="000000"/>
                </a:solidFill>
                <a:latin typeface="Bodoni SvtyTwo SC ITC TT-Book"/>
                <a:sym typeface="Bodoni SvtyTwo SC ITC TT-Book"/>
              </a:rPr>
              <a:t> </a:t>
            </a:r>
            <a:r>
              <a:rPr lang="ru-RU" sz="3600" i="1" dirty="0" err="1">
                <a:solidFill>
                  <a:srgbClr val="000000"/>
                </a:solidFill>
                <a:latin typeface="Bodoni SvtyTwo SC ITC TT-Book"/>
                <a:sym typeface="Bodoni SvtyTwo SC ITC TT-Book"/>
              </a:rPr>
              <a:t>заболіло</a:t>
            </a:r>
            <a:r>
              <a:rPr lang="ru-RU" sz="3600" i="1" dirty="0">
                <a:solidFill>
                  <a:srgbClr val="000000"/>
                </a:solidFill>
                <a:latin typeface="Bodoni SvtyTwo SC ITC TT-Book"/>
                <a:sym typeface="Bodoni SvtyTwo SC ITC TT-Book"/>
              </a:rPr>
              <a:t>…”</a:t>
            </a:r>
            <a:br>
              <a:rPr lang="ru-RU" sz="3600" i="1" dirty="0">
                <a:solidFill>
                  <a:srgbClr val="000000"/>
                </a:solidFill>
                <a:latin typeface="Bodoni SvtyTwo SC ITC TT-Book"/>
                <a:sym typeface="Bodoni SvtyTwo SC ITC TT-Book"/>
              </a:rPr>
            </a:br>
            <a:r>
              <a:rPr lang="ru-RU" sz="3600" i="1" dirty="0">
                <a:solidFill>
                  <a:srgbClr val="000000"/>
                </a:solidFill>
                <a:latin typeface="Bodoni SvtyTwo SC ITC TT-Book"/>
                <a:sym typeface="Bodoni SvtyTwo SC ITC TT-Book"/>
              </a:rPr>
              <a:t> </a:t>
            </a:r>
            <a:r>
              <a:rPr lang="ru-RU" sz="3600" b="1" i="1" dirty="0">
                <a:solidFill>
                  <a:srgbClr val="000000"/>
                </a:solidFill>
                <a:latin typeface="Bodoni SvtyTwo SC ITC TT-Book"/>
                <a:sym typeface="Bodoni SvtyTwo SC ITC TT-Book"/>
              </a:rPr>
              <a:t>Автор:</a:t>
            </a:r>
            <a:r>
              <a:rPr lang="ru-RU" sz="3600" i="1" dirty="0">
                <a:solidFill>
                  <a:srgbClr val="000000"/>
                </a:solidFill>
                <a:latin typeface="Bodoni SvtyTwo SC ITC TT-Book"/>
                <a:sym typeface="Bodoni SvtyTwo SC ITC TT-Book"/>
              </a:rPr>
              <a:t> Юрій Тітов</a:t>
            </a:r>
            <a:br>
              <a:rPr lang="ru-RU" sz="3600" i="1" dirty="0">
                <a:solidFill>
                  <a:srgbClr val="000000"/>
                </a:solidFill>
                <a:latin typeface="Bodoni SvtyTwo SC ITC TT-Book"/>
                <a:sym typeface="Bodoni SvtyTwo SC ITC TT-Book"/>
              </a:rPr>
            </a:br>
            <a:r>
              <a:rPr lang="ru-RU" sz="3600" b="1" i="1" dirty="0">
                <a:solidFill>
                  <a:srgbClr val="000000"/>
                </a:solidFill>
                <a:latin typeface="Bodoni SvtyTwo SC ITC TT-Book"/>
                <a:sym typeface="Bodoni SvtyTwo SC ITC TT-Book"/>
              </a:rPr>
              <a:t>Рік </a:t>
            </a:r>
            <a:r>
              <a:rPr lang="ru-RU" sz="3600" b="1" i="1" dirty="0" err="1">
                <a:solidFill>
                  <a:srgbClr val="000000"/>
                </a:solidFill>
                <a:latin typeface="Bodoni SvtyTwo SC ITC TT-Book"/>
                <a:sym typeface="Bodoni SvtyTwo SC ITC TT-Book"/>
              </a:rPr>
              <a:t>написання</a:t>
            </a:r>
            <a:r>
              <a:rPr lang="ru-RU" sz="3600" b="1" i="1" dirty="0">
                <a:solidFill>
                  <a:srgbClr val="000000"/>
                </a:solidFill>
                <a:latin typeface="Bodoni SvtyTwo SC ITC TT-Book"/>
                <a:sym typeface="Bodoni SvtyTwo SC ITC TT-Book"/>
              </a:rPr>
              <a:t>: </a:t>
            </a:r>
            <a:r>
              <a:rPr lang="ru-RU" sz="3600" i="1" dirty="0">
                <a:solidFill>
                  <a:srgbClr val="000000"/>
                </a:solidFill>
                <a:latin typeface="Bodoni SvtyTwo SC ITC TT-Book"/>
                <a:sym typeface="Bodoni SvtyTwo SC ITC TT-Book"/>
              </a:rPr>
              <a:t>2014</a:t>
            </a:r>
            <a:br>
              <a:rPr lang="ru-RU" sz="3600" i="1" dirty="0">
                <a:solidFill>
                  <a:srgbClr val="000000"/>
                </a:solidFill>
                <a:latin typeface="Bodoni SvtyTwo SC ITC TT-Book"/>
                <a:sym typeface="Bodoni SvtyTwo SC ITC TT-Book"/>
              </a:rPr>
            </a:br>
            <a:r>
              <a:rPr lang="ru-RU" sz="3600" b="1" i="1" dirty="0">
                <a:solidFill>
                  <a:srgbClr val="000000"/>
                </a:solidFill>
                <a:latin typeface="Bodoni SvtyTwo SC ITC TT-Book"/>
                <a:sym typeface="Bodoni SvtyTwo SC ITC TT-Book"/>
              </a:rPr>
              <a:t>Рід:</a:t>
            </a:r>
            <a:r>
              <a:rPr lang="ru-RU" sz="3600" i="1" dirty="0">
                <a:solidFill>
                  <a:srgbClr val="000000"/>
                </a:solidFill>
                <a:latin typeface="Bodoni SvtyTwo SC ITC TT-Book"/>
                <a:sym typeface="Bodoni SvtyTwo SC ITC TT-Book"/>
              </a:rPr>
              <a:t> </a:t>
            </a:r>
            <a:r>
              <a:rPr lang="ru-RU" sz="3600" i="1" dirty="0" err="1" smtClean="0">
                <a:solidFill>
                  <a:srgbClr val="000000"/>
                </a:solidFill>
                <a:latin typeface="Bodoni SvtyTwo SC ITC TT-Book"/>
                <a:sym typeface="Bodoni SvtyTwo SC ITC TT-Book"/>
              </a:rPr>
              <a:t>Лірика</a:t>
            </a:r>
            <a:endParaRPr lang="ru-RU" sz="3600" i="1" dirty="0" smtClean="0">
              <a:solidFill>
                <a:srgbClr val="000000"/>
              </a:solidFill>
              <a:latin typeface="Bodoni SvtyTwo SC ITC TT-Book"/>
              <a:sym typeface="Bodoni SvtyTwo SC ITC TT-Book"/>
            </a:endParaRPr>
          </a:p>
          <a:p>
            <a:pPr algn="l"/>
            <a:r>
              <a:rPr lang="ru-RU" sz="4000" b="1" i="1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 </a:t>
            </a:r>
            <a:r>
              <a:rPr lang="ru-RU" sz="4000" b="1" i="1" dirty="0" err="1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лірики</a:t>
            </a:r>
            <a:r>
              <a:rPr lang="ru-RU" sz="4000" b="1" i="1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4000" i="1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4000" i="1" dirty="0" err="1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громадянська</a:t>
            </a:r>
            <a:r>
              <a:rPr lang="ru-RU" sz="4000" i="1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4000" i="1" dirty="0" err="1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філософсько-релігійна</a:t>
            </a:r>
            <a:r>
              <a:rPr lang="ru-RU" sz="4000" i="1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l"/>
            <a:r>
              <a:rPr lang="ru-RU" sz="4000" b="1" i="1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Тема:</a:t>
            </a:r>
            <a:r>
              <a:rPr lang="ru-RU" sz="4000" i="1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4000" i="1" dirty="0" err="1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відтворення</a:t>
            </a:r>
            <a:r>
              <a:rPr lang="ru-RU" sz="4000" i="1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i="1" dirty="0" err="1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глибоких</a:t>
            </a:r>
            <a:r>
              <a:rPr lang="ru-RU" sz="4000" i="1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i="1" dirty="0" err="1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душевних</a:t>
            </a:r>
            <a:r>
              <a:rPr lang="ru-RU" sz="4000" i="1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i="1" dirty="0" err="1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переживань</a:t>
            </a:r>
            <a:r>
              <a:rPr lang="ru-RU" sz="4000" i="1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автора через </a:t>
            </a:r>
            <a:r>
              <a:rPr lang="ru-RU" sz="4000" i="1" dirty="0" err="1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жахи</a:t>
            </a:r>
            <a:r>
              <a:rPr lang="ru-RU" sz="4000" i="1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i="1" dirty="0" err="1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війни</a:t>
            </a:r>
            <a:r>
              <a:rPr lang="ru-RU" sz="4000" i="1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4000" i="1" dirty="0" err="1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загибель</a:t>
            </a:r>
            <a:r>
              <a:rPr lang="ru-RU" sz="4000" i="1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людей та </a:t>
            </a:r>
            <a:r>
              <a:rPr lang="ru-RU" sz="4000" i="1" dirty="0" err="1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незламність</a:t>
            </a:r>
            <a:r>
              <a:rPr lang="ru-RU" sz="4000" i="1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i="1" dirty="0" err="1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українського</a:t>
            </a:r>
            <a:r>
              <a:rPr lang="ru-RU" sz="4000" i="1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народу</a:t>
            </a:r>
            <a:r>
              <a:rPr lang="ru-RU" sz="4000" i="1" dirty="0" smtClean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algn="l"/>
            <a:r>
              <a:rPr lang="ru-RU" sz="4000" b="1" i="1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Провідний мотив:</a:t>
            </a:r>
            <a:r>
              <a:rPr lang="ru-RU" sz="4000" i="1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«</a:t>
            </a:r>
            <a:r>
              <a:rPr lang="ru-RU" sz="4000" i="1" dirty="0" err="1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біль</a:t>
            </a:r>
            <a:r>
              <a:rPr lang="ru-RU" sz="4000" i="1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серця як </a:t>
            </a:r>
            <a:r>
              <a:rPr lang="ru-RU" sz="4000" i="1" dirty="0" err="1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віддзеркалення</a:t>
            </a:r>
            <a:r>
              <a:rPr lang="ru-RU" sz="4000" i="1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болю </a:t>
            </a:r>
            <a:r>
              <a:rPr lang="ru-RU" sz="4000" i="1" dirty="0" err="1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нації</a:t>
            </a:r>
            <a:r>
              <a:rPr lang="ru-RU" sz="4000" i="1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«молитва в </a:t>
            </a:r>
            <a:r>
              <a:rPr lang="ru-RU" sz="4000" i="1" dirty="0" err="1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часи</a:t>
            </a:r>
            <a:r>
              <a:rPr lang="ru-RU" sz="4000" i="1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i="1" dirty="0" err="1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випробувань</a:t>
            </a:r>
            <a:r>
              <a:rPr lang="ru-RU" sz="4000" i="1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«</a:t>
            </a:r>
            <a:r>
              <a:rPr lang="ru-RU" sz="4000" i="1" dirty="0" err="1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незламність</a:t>
            </a:r>
            <a:r>
              <a:rPr lang="ru-RU" sz="4000" i="1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духу</a:t>
            </a:r>
            <a:r>
              <a:rPr lang="ru-RU" sz="4000" i="1" dirty="0" smtClean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endParaRPr lang="ru-RU" sz="4000" i="1" dirty="0">
              <a:solidFill>
                <a:srgbClr val="0A0A0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sz="4000" b="1" i="1" dirty="0" err="1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Ідея</a:t>
            </a:r>
            <a:r>
              <a:rPr lang="ru-RU" sz="4000" b="1" i="1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4000" i="1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4000" i="1" dirty="0" err="1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засудження</a:t>
            </a:r>
            <a:r>
              <a:rPr lang="ru-RU" sz="4000" i="1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i="1" dirty="0" err="1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агресії</a:t>
            </a:r>
            <a:r>
              <a:rPr lang="ru-RU" sz="4000" i="1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4000" i="1" dirty="0" err="1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жорстокості</a:t>
            </a:r>
            <a:r>
              <a:rPr lang="ru-RU" sz="4000" i="1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ворога («</a:t>
            </a:r>
            <a:r>
              <a:rPr lang="ru-RU" sz="4000" i="1" dirty="0" err="1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кривавого</a:t>
            </a:r>
            <a:r>
              <a:rPr lang="ru-RU" sz="4000" i="1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i="1" dirty="0" err="1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племені</a:t>
            </a:r>
            <a:r>
              <a:rPr lang="ru-RU" sz="4000" i="1" dirty="0" smtClean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»),  </a:t>
            </a:r>
            <a:r>
              <a:rPr lang="ru-RU" sz="4000" i="1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віра в </a:t>
            </a:r>
            <a:r>
              <a:rPr lang="ru-RU" sz="4000" i="1" dirty="0" err="1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Божу</a:t>
            </a:r>
            <a:r>
              <a:rPr lang="ru-RU" sz="4000" i="1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i="1" dirty="0" err="1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допомогу</a:t>
            </a:r>
            <a:r>
              <a:rPr lang="ru-RU" sz="4000" i="1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4000" i="1" dirty="0" err="1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неминучу</a:t>
            </a:r>
            <a:r>
              <a:rPr lang="ru-RU" sz="4000" i="1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i="1" dirty="0" err="1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розплату</a:t>
            </a:r>
            <a:r>
              <a:rPr lang="ru-RU" sz="4000" i="1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sz="4000" i="1" dirty="0" err="1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загарбників</a:t>
            </a:r>
            <a:r>
              <a:rPr lang="ru-RU" sz="4000" i="1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u-RU" sz="4000" i="1" dirty="0" err="1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єдність</a:t>
            </a:r>
            <a:r>
              <a:rPr lang="ru-RU" sz="4000" i="1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i="1" dirty="0" err="1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поета</a:t>
            </a:r>
            <a:r>
              <a:rPr lang="ru-RU" sz="4000" i="1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i="1" dirty="0" err="1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зі</a:t>
            </a:r>
            <a:r>
              <a:rPr lang="ru-RU" sz="4000" i="1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своїм народом у боротьбі за волю.</a:t>
            </a:r>
          </a:p>
          <a:p>
            <a:pPr lvl="0" defTabSz="528319" hangingPunct="1">
              <a:lnSpc>
                <a:spcPct val="90000"/>
              </a:lnSpc>
              <a:spcBef>
                <a:spcPts val="1000"/>
              </a:spcBef>
              <a:defRPr sz="3200">
                <a:solidFill>
                  <a:srgbClr val="000000"/>
                </a:solidFill>
              </a:defRPr>
            </a:pPr>
            <a:endParaRPr lang="ru-RU" sz="3600" i="1" dirty="0">
              <a:solidFill>
                <a:srgbClr val="000000"/>
              </a:solidFill>
              <a:latin typeface="Bodoni SvtyTwo SC ITC TT-Book"/>
              <a:sym typeface="Bodoni SvtyTwo SC ITC TT-Book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4236" y="2138059"/>
            <a:ext cx="7601331" cy="7601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775171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1414272" y="1066711"/>
            <a:ext cx="21957792" cy="102181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/>
            <a:r>
              <a:rPr lang="ru-RU" sz="4000" b="1" i="1" dirty="0" smtClean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Образи-символи:</a:t>
            </a:r>
            <a:endParaRPr lang="ru-RU" sz="4000" i="1" dirty="0">
              <a:solidFill>
                <a:srgbClr val="0A0A0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l"/>
            <a:r>
              <a:rPr lang="ru-RU" sz="4000" b="1" i="1" dirty="0" err="1" smtClean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Серце</a:t>
            </a:r>
            <a:r>
              <a:rPr lang="ru-RU" sz="4000" i="1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— символ </a:t>
            </a:r>
            <a:r>
              <a:rPr lang="ru-RU" sz="4000" i="1" dirty="0" err="1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чутливості</a:t>
            </a:r>
            <a:r>
              <a:rPr lang="ru-RU" sz="4000" i="1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4000" i="1" dirty="0" err="1" smtClean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співпереживання</a:t>
            </a:r>
            <a:r>
              <a:rPr lang="ru-RU" sz="4000" i="1" dirty="0" smtClean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algn="l"/>
            <a:r>
              <a:rPr lang="ru-RU" sz="4000" b="1" i="1" dirty="0" err="1" smtClean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Війна</a:t>
            </a:r>
            <a:r>
              <a:rPr lang="ru-RU" sz="4000" i="1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— «лиха навала», «</a:t>
            </a:r>
            <a:r>
              <a:rPr lang="ru-RU" sz="4000" i="1" dirty="0" err="1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сатанинський</a:t>
            </a:r>
            <a:r>
              <a:rPr lang="ru-RU" sz="4000" i="1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крок</a:t>
            </a:r>
            <a:r>
              <a:rPr lang="ru-RU" sz="4000" i="1" dirty="0" smtClean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  <a:p>
            <a:pPr lvl="0" algn="l"/>
            <a:r>
              <a:rPr lang="ru-RU" sz="4000" b="1" i="1" dirty="0" smtClean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Молитва</a:t>
            </a:r>
            <a:r>
              <a:rPr lang="ru-RU" sz="4000" i="1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— символ </a:t>
            </a:r>
            <a:r>
              <a:rPr lang="ru-RU" sz="4000" i="1" dirty="0" err="1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духовної</a:t>
            </a:r>
            <a:r>
              <a:rPr lang="ru-RU" sz="4000" i="1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i="1" dirty="0" err="1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сили</a:t>
            </a:r>
            <a:r>
              <a:rPr lang="ru-RU" sz="4000" i="1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4000" i="1" dirty="0" err="1" smtClean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надії.</a:t>
            </a:r>
            <a:r>
              <a:rPr lang="ru-RU" sz="4000" b="1" i="1" dirty="0" err="1" smtClean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Кров</a:t>
            </a:r>
            <a:r>
              <a:rPr lang="ru-RU" sz="4000" i="1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— символ </a:t>
            </a:r>
            <a:r>
              <a:rPr lang="ru-RU" sz="4000" i="1" dirty="0" err="1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страждань</a:t>
            </a:r>
            <a:r>
              <a:rPr lang="ru-RU" sz="4000" i="1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4000" i="1" dirty="0" err="1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ціни</a:t>
            </a:r>
            <a:r>
              <a:rPr lang="ru-RU" sz="4000" i="1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i="1" dirty="0" err="1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свободи</a:t>
            </a:r>
            <a:r>
              <a:rPr lang="ru-RU" sz="4000" i="1" dirty="0" smtClean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algn="l" defTabSz="914400" eaLnBrk="0" fontAlgn="base">
              <a:spcBef>
                <a:spcPct val="0"/>
              </a:spcBef>
              <a:spcAft>
                <a:spcPct val="0"/>
              </a:spcAft>
            </a:pPr>
            <a:endParaRPr lang="ru-RU" altLang="ru-RU" sz="1800" dirty="0">
              <a:latin typeface="Arial" panose="020B0604020202020204" pitchFamily="34" charset="0"/>
            </a:endParaRPr>
          </a:p>
          <a:p>
            <a:pPr lvl="5" defTabSz="914400"/>
            <a:r>
              <a:rPr lang="ru-RU" altLang="ru-RU" sz="4000" b="1" dirty="0" smtClean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Художні </a:t>
            </a:r>
            <a:r>
              <a:rPr lang="ru-RU" altLang="ru-RU" sz="4000" b="1" dirty="0" err="1" smtClean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засоби</a:t>
            </a:r>
            <a:r>
              <a:rPr lang="ru-RU" altLang="ru-RU" sz="4000" b="1" dirty="0" smtClean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altLang="ru-RU" sz="4000" dirty="0">
              <a:solidFill>
                <a:srgbClr val="0A0A0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5" defTabSz="914400"/>
            <a:r>
              <a:rPr lang="ru-RU" altLang="ru-RU" sz="4000" b="1" dirty="0" err="1" smtClean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Епітети</a:t>
            </a:r>
            <a:r>
              <a:rPr lang="ru-RU" altLang="ru-RU" sz="4000" b="1" dirty="0" smtClean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altLang="ru-RU" sz="4000" dirty="0" smtClean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altLang="ru-RU" sz="4000" i="1" dirty="0" smtClean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«лиха навала»</a:t>
            </a:r>
            <a:r>
              <a:rPr lang="ru-RU" altLang="ru-RU" sz="4000" dirty="0" smtClean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ru-RU" altLang="ru-RU" sz="4000" i="1" dirty="0" smtClean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altLang="ru-RU" sz="4000" i="1" dirty="0" err="1" smtClean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забагряніло</a:t>
            </a:r>
            <a:r>
              <a:rPr lang="ru-RU" altLang="ru-RU" sz="4000" i="1" dirty="0" smtClean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4000" i="1" dirty="0" err="1" smtClean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людською</a:t>
            </a:r>
            <a:r>
              <a:rPr lang="ru-RU" altLang="ru-RU" sz="4000" i="1" dirty="0" smtClean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кров’ю»</a:t>
            </a:r>
            <a:r>
              <a:rPr lang="ru-RU" altLang="ru-RU" sz="4000" dirty="0" smtClean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ru-RU" altLang="ru-RU" sz="4000" i="1" dirty="0" smtClean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altLang="ru-RU" sz="4000" i="1" dirty="0" err="1" smtClean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страшних</a:t>
            </a:r>
            <a:r>
              <a:rPr lang="ru-RU" altLang="ru-RU" sz="4000" i="1" dirty="0" smtClean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4000" i="1" dirty="0" err="1" smtClean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знущань</a:t>
            </a:r>
            <a:r>
              <a:rPr lang="ru-RU" altLang="ru-RU" sz="4000" i="1" dirty="0" smtClean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altLang="ru-RU" sz="4000" dirty="0" smtClean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ru-RU" altLang="ru-RU" sz="4000" i="1" dirty="0" smtClean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altLang="ru-RU" sz="4000" i="1" dirty="0" err="1" smtClean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чутливий</a:t>
            </a:r>
            <a:r>
              <a:rPr lang="ru-RU" altLang="ru-RU" sz="4000" i="1" dirty="0" smtClean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нерв»</a:t>
            </a:r>
            <a:r>
              <a:rPr lang="ru-RU" altLang="ru-RU" sz="4000" dirty="0" smtClean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ru-RU" altLang="ru-RU" sz="4000" i="1" dirty="0" smtClean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altLang="ru-RU" sz="4000" i="1" dirty="0" err="1" smtClean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гаркавий</a:t>
            </a:r>
            <a:r>
              <a:rPr lang="ru-RU" altLang="ru-RU" sz="4000" i="1" dirty="0" smtClean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вітер»</a:t>
            </a:r>
            <a:r>
              <a:rPr lang="ru-RU" altLang="ru-RU" sz="4000" dirty="0" smtClean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ru-RU" altLang="ru-RU" sz="4000" i="1" dirty="0" smtClean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altLang="ru-RU" sz="4000" i="1" dirty="0" err="1" smtClean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криваве</a:t>
            </a:r>
            <a:r>
              <a:rPr lang="ru-RU" altLang="ru-RU" sz="4000" i="1" dirty="0" smtClean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4000" i="1" dirty="0" err="1" smtClean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плем’я</a:t>
            </a:r>
            <a:r>
              <a:rPr lang="ru-RU" altLang="ru-RU" sz="4000" i="1" dirty="0" smtClean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altLang="ru-RU" sz="4000" dirty="0" smtClean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ru-RU" altLang="ru-RU" sz="4000" i="1" dirty="0" smtClean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altLang="ru-RU" sz="4000" i="1" dirty="0" err="1" smtClean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сатанинський</a:t>
            </a:r>
            <a:r>
              <a:rPr lang="ru-RU" altLang="ru-RU" sz="4000" i="1" dirty="0" smtClean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крок»</a:t>
            </a:r>
            <a:r>
              <a:rPr lang="ru-RU" altLang="ru-RU" sz="4000" dirty="0" smtClean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6" defTabSz="914400"/>
            <a:r>
              <a:rPr lang="ru-RU" altLang="ru-RU" sz="4000" b="1" dirty="0" smtClean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Метафори:</a:t>
            </a:r>
            <a:r>
              <a:rPr lang="ru-RU" altLang="ru-RU" sz="4000" dirty="0" smtClean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altLang="ru-RU" sz="4000" i="1" dirty="0" smtClean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altLang="ru-RU" sz="4000" i="1" dirty="0" err="1" smtClean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серце</a:t>
            </a:r>
            <a:r>
              <a:rPr lang="ru-RU" altLang="ru-RU" sz="4000" i="1" dirty="0" smtClean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4000" i="1" dirty="0" err="1" smtClean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заболіло</a:t>
            </a:r>
            <a:r>
              <a:rPr lang="ru-RU" altLang="ru-RU" sz="4000" i="1" dirty="0" smtClean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altLang="ru-RU" sz="4000" dirty="0" smtClean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ru-RU" altLang="ru-RU" sz="4000" i="1" dirty="0" smtClean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altLang="ru-RU" sz="4000" i="1" dirty="0" err="1" smtClean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серце</a:t>
            </a:r>
            <a:r>
              <a:rPr lang="ru-RU" altLang="ru-RU" sz="4000" i="1" dirty="0" smtClean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4000" i="1" dirty="0" err="1" smtClean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застогнало</a:t>
            </a:r>
            <a:r>
              <a:rPr lang="ru-RU" altLang="ru-RU" sz="4000" i="1" dirty="0" smtClean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altLang="ru-RU" sz="4000" dirty="0" smtClean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ru-RU" altLang="ru-RU" sz="4000" i="1" dirty="0" smtClean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altLang="ru-RU" sz="4000" i="1" dirty="0" err="1" smtClean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гаркавий</a:t>
            </a:r>
            <a:r>
              <a:rPr lang="ru-RU" altLang="ru-RU" sz="4000" i="1" dirty="0" smtClean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вітер </a:t>
            </a:r>
            <a:r>
              <a:rPr lang="ru-RU" altLang="ru-RU" sz="4000" i="1" dirty="0" err="1" smtClean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в’ївся</a:t>
            </a:r>
            <a:r>
              <a:rPr lang="ru-RU" altLang="ru-RU" sz="4000" i="1" dirty="0" smtClean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altLang="ru-RU" sz="4000" i="1" dirty="0" err="1" smtClean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волосся</a:t>
            </a:r>
            <a:r>
              <a:rPr lang="ru-RU" altLang="ru-RU" sz="4000" i="1" dirty="0" smtClean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altLang="ru-RU" sz="4000" dirty="0" smtClean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ru-RU" altLang="ru-RU" sz="4000" i="1" dirty="0" smtClean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altLang="ru-RU" sz="4000" i="1" dirty="0" err="1" smtClean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серце</a:t>
            </a:r>
            <a:r>
              <a:rPr lang="ru-RU" altLang="ru-RU" sz="4000" i="1" dirty="0" smtClean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4000" i="1" dirty="0" err="1" smtClean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розірвалось</a:t>
            </a:r>
            <a:r>
              <a:rPr lang="ru-RU" altLang="ru-RU" sz="4000" i="1" dirty="0" smtClean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altLang="ru-RU" sz="4000" dirty="0" smtClean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6" defTabSz="914400"/>
            <a:r>
              <a:rPr lang="ru-RU" altLang="ru-RU" sz="4000" b="1" dirty="0" err="1" smtClean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Риторичні</a:t>
            </a:r>
            <a:r>
              <a:rPr lang="ru-RU" altLang="ru-RU" sz="4000" b="1" dirty="0" smtClean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4000" b="1" dirty="0" err="1" smtClean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звертання</a:t>
            </a:r>
            <a:r>
              <a:rPr lang="ru-RU" altLang="ru-RU" sz="4000" b="1" dirty="0" smtClean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altLang="ru-RU" sz="4000" dirty="0" smtClean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altLang="ru-RU" sz="4000" i="1" dirty="0" smtClean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«Господи, помилуй!»</a:t>
            </a:r>
            <a:r>
              <a:rPr lang="ru-RU" altLang="ru-RU" sz="4000" dirty="0" smtClean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ru-RU" altLang="ru-RU" sz="4000" i="1" dirty="0" smtClean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altLang="ru-RU" sz="4000" i="1" dirty="0" err="1" smtClean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Боженько</a:t>
            </a:r>
            <a:r>
              <a:rPr lang="ru-RU" altLang="ru-RU" sz="4000" i="1" dirty="0" smtClean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altLang="ru-RU" sz="4000" i="1" dirty="0" err="1" smtClean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зарадь</a:t>
            </a:r>
            <a:r>
              <a:rPr lang="ru-RU" altLang="ru-RU" sz="4000" i="1" dirty="0" smtClean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!»</a:t>
            </a:r>
            <a:r>
              <a:rPr lang="ru-RU" altLang="ru-RU" sz="4000" dirty="0" smtClean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ru-RU" altLang="ru-RU" sz="4000" i="1" dirty="0" smtClean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altLang="ru-RU" sz="4000" i="1" dirty="0" err="1" smtClean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Дивися</a:t>
            </a:r>
            <a:r>
              <a:rPr lang="ru-RU" altLang="ru-RU" sz="4000" i="1" dirty="0" smtClean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altLang="ru-RU" sz="4000" i="1" dirty="0" err="1" smtClean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світе</a:t>
            </a:r>
            <a:r>
              <a:rPr lang="ru-RU" altLang="ru-RU" sz="4000" i="1" dirty="0" smtClean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!»</a:t>
            </a:r>
            <a:r>
              <a:rPr lang="ru-RU" altLang="ru-RU" sz="4000" dirty="0" smtClean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6" defTabSz="914400"/>
            <a:r>
              <a:rPr lang="ru-RU" altLang="ru-RU" sz="4000" b="1" dirty="0" smtClean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Риторичне </a:t>
            </a:r>
            <a:r>
              <a:rPr lang="ru-RU" altLang="ru-RU" sz="4000" b="1" dirty="0" err="1" smtClean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запитання</a:t>
            </a:r>
            <a:r>
              <a:rPr lang="ru-RU" altLang="ru-RU" sz="4000" b="1" dirty="0" smtClean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altLang="ru-RU" sz="4000" dirty="0" smtClean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altLang="ru-RU" sz="4000" i="1" dirty="0" smtClean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«Де взяти </a:t>
            </a:r>
            <a:r>
              <a:rPr lang="ru-RU" altLang="ru-RU" sz="4000" i="1" dirty="0" err="1" smtClean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сили</a:t>
            </a:r>
            <a:r>
              <a:rPr lang="ru-RU" altLang="ru-RU" sz="4000" i="1" dirty="0" smtClean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altLang="ru-RU" sz="4000" i="1" dirty="0" err="1" smtClean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мовчань</a:t>
            </a:r>
            <a:r>
              <a:rPr lang="ru-RU" altLang="ru-RU" sz="4000" i="1" dirty="0" smtClean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таких?»</a:t>
            </a:r>
            <a:r>
              <a:rPr lang="ru-RU" altLang="ru-RU" sz="4000" dirty="0" smtClean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6" defTabSz="914400"/>
            <a:r>
              <a:rPr lang="ru-RU" altLang="ru-RU" sz="4000" b="1" dirty="0" smtClean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Порівняння:</a:t>
            </a:r>
            <a:r>
              <a:rPr lang="ru-RU" altLang="ru-RU" sz="4000" dirty="0" smtClean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altLang="ru-RU" sz="4000" i="1" dirty="0" smtClean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«ми і </a:t>
            </a:r>
            <a:r>
              <a:rPr lang="ru-RU" altLang="ru-RU" sz="4000" i="1" dirty="0" err="1" smtClean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досі</a:t>
            </a:r>
            <a:r>
              <a:rPr lang="ru-RU" altLang="ru-RU" sz="4000" i="1" dirty="0" smtClean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як один, </a:t>
            </a:r>
            <a:r>
              <a:rPr lang="ru-RU" altLang="ru-RU" sz="4000" i="1" dirty="0" err="1" smtClean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стоїмо</a:t>
            </a:r>
            <a:r>
              <a:rPr lang="ru-RU" altLang="ru-RU" sz="4000" i="1" dirty="0" smtClean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altLang="ru-RU" sz="4000" dirty="0" smtClean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6" defTabSz="914400"/>
            <a:r>
              <a:rPr lang="ru-RU" altLang="ru-RU" sz="4000" b="1" dirty="0" smtClean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Антитеза:</a:t>
            </a:r>
            <a:r>
              <a:rPr lang="ru-RU" altLang="ru-RU" sz="4000" dirty="0" smtClean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altLang="ru-RU" sz="4000" dirty="0" err="1" smtClean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мирний</a:t>
            </a:r>
            <a:r>
              <a:rPr lang="ru-RU" altLang="ru-RU" sz="4000" dirty="0" smtClean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час — </a:t>
            </a:r>
            <a:r>
              <a:rPr lang="ru-RU" altLang="ru-RU" sz="4000" dirty="0" err="1" smtClean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війна</a:t>
            </a:r>
            <a:r>
              <a:rPr lang="ru-RU" altLang="ru-RU" sz="4000" dirty="0" smtClean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u-RU" altLang="ru-RU" sz="4000" dirty="0" err="1" smtClean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тиша</a:t>
            </a:r>
            <a:r>
              <a:rPr lang="ru-RU" altLang="ru-RU" sz="4000" dirty="0" smtClean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altLang="ru-RU" sz="4000" dirty="0" err="1" smtClean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мовчання</a:t>
            </a:r>
            <a:r>
              <a:rPr lang="ru-RU" altLang="ru-RU" sz="4000" dirty="0" smtClean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— крик (</a:t>
            </a:r>
            <a:r>
              <a:rPr lang="ru-RU" altLang="ru-RU" sz="4000" dirty="0" err="1" smtClean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вірш</a:t>
            </a:r>
            <a:r>
              <a:rPr lang="ru-RU" altLang="ru-RU" sz="4000" dirty="0" smtClean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lvl="6" defTabSz="914400">
              <a:buFontTx/>
              <a:buChar char="•"/>
            </a:pPr>
            <a:endParaRPr lang="ru-RU" altLang="ru-RU" sz="4000" dirty="0" smtClean="0">
              <a:solidFill>
                <a:srgbClr val="0A0A0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l" defTabSz="914400" eaLnBrk="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4000" b="1" dirty="0" smtClean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Головна </a:t>
            </a:r>
            <a:r>
              <a:rPr lang="ru-RU" altLang="ru-RU" sz="4000" b="1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думка:</a:t>
            </a:r>
            <a:r>
              <a:rPr lang="ru-RU" altLang="ru-RU" sz="4000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Поет не може </a:t>
            </a:r>
            <a:r>
              <a:rPr lang="ru-RU" altLang="ru-RU" sz="4000" dirty="0" err="1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мовчати</a:t>
            </a:r>
            <a:r>
              <a:rPr lang="ru-RU" altLang="ru-RU" sz="4000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коли нищать </a:t>
            </a:r>
            <a:r>
              <a:rPr lang="ru-RU" altLang="ru-RU" sz="4000" dirty="0" err="1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altLang="ru-RU" sz="4000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землю. </a:t>
            </a:r>
            <a:r>
              <a:rPr lang="ru-RU" altLang="ru-RU" sz="4000" dirty="0" err="1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altLang="ru-RU" sz="4000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4000" dirty="0" err="1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зброя</a:t>
            </a:r>
            <a:r>
              <a:rPr lang="ru-RU" altLang="ru-RU" sz="4000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— це слово, крик душі та молитва, які </a:t>
            </a:r>
            <a:r>
              <a:rPr lang="ru-RU" altLang="ru-RU" sz="4000" dirty="0" err="1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підтримують</a:t>
            </a:r>
            <a:r>
              <a:rPr lang="ru-RU" altLang="ru-RU" sz="4000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народ і </a:t>
            </a:r>
            <a:r>
              <a:rPr lang="ru-RU" altLang="ru-RU" sz="4000" dirty="0" err="1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нагадують</a:t>
            </a:r>
            <a:r>
              <a:rPr lang="ru-RU" altLang="ru-RU" sz="4000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4000" dirty="0" err="1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світові</a:t>
            </a:r>
            <a:r>
              <a:rPr lang="ru-RU" altLang="ru-RU" sz="4000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 </a:t>
            </a:r>
            <a:r>
              <a:rPr lang="ru-RU" altLang="ru-RU" sz="4000" dirty="0" err="1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ціну</a:t>
            </a:r>
            <a:r>
              <a:rPr lang="ru-RU" altLang="ru-RU" sz="4000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4000" dirty="0" err="1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волі</a:t>
            </a:r>
            <a:r>
              <a:rPr lang="ru-RU" altLang="ru-RU" sz="4000" dirty="0" smtClean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alt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0" y="-138500"/>
            <a:ext cx="65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l" eaLnBrk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algn="l" eaLnBrk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algn="l" eaLnBrk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algn="l" eaLnBrk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algn="l" eaLnBrk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algn="l" eaLnBrk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algn="l" eaLnBrk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algn="l" eaLnBrk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algn="l" eaLnBrk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6474938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1243584" y="875759"/>
            <a:ext cx="9838944" cy="124033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40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</a:t>
            </a:r>
            <a:r>
              <a:rPr lang="ru-RU" sz="40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бий</a:t>
            </a:r>
            <a:r>
              <a:rPr lang="ru-RU" sz="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народ, </a:t>
            </a:r>
            <a:r>
              <a:rPr lang="ru-RU" sz="4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</a:t>
            </a:r>
            <a:r>
              <a:rPr lang="ru-RU" sz="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гріх</a:t>
            </a:r>
            <a:r>
              <a:rPr lang="ru-RU" sz="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це </a:t>
            </a:r>
            <a:r>
              <a:rPr lang="ru-RU" sz="4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непростимий</a:t>
            </a:r>
            <a:r>
              <a:rPr lang="ru-RU" sz="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br>
              <a:rPr lang="ru-RU" sz="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</a:t>
            </a:r>
            <a:r>
              <a:rPr lang="ru-RU" sz="4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бий</a:t>
            </a:r>
            <a:r>
              <a:rPr lang="ru-RU" sz="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братів</a:t>
            </a:r>
            <a:r>
              <a:rPr lang="ru-RU" sz="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4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побитим</a:t>
            </a:r>
            <a:r>
              <a:rPr lang="ru-RU" sz="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 </a:t>
            </a:r>
            <a:r>
              <a:rPr lang="ru-RU" sz="4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будеш</a:t>
            </a:r>
            <a:r>
              <a:rPr lang="ru-RU" sz="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сам!</a:t>
            </a:r>
            <a:br>
              <a:rPr lang="ru-RU" sz="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Провину</a:t>
            </a:r>
            <a:r>
              <a:rPr lang="ru-RU" sz="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ту не </a:t>
            </a:r>
            <a:r>
              <a:rPr lang="ru-RU" sz="4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замаскуєш</a:t>
            </a:r>
            <a:r>
              <a:rPr lang="ru-RU" sz="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гримом,</a:t>
            </a:r>
            <a:br>
              <a:rPr lang="ru-RU" sz="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Яка  на </a:t>
            </a:r>
            <a:r>
              <a:rPr lang="ru-RU" sz="4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осуд</a:t>
            </a:r>
            <a:r>
              <a:rPr lang="ru-RU" sz="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лишиться часам.</a:t>
            </a:r>
          </a:p>
          <a:p>
            <a:pPr lvl="0"/>
            <a:r>
              <a:rPr lang="ru-RU" sz="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</a:t>
            </a:r>
            <a:r>
              <a:rPr lang="ru-RU" sz="4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бий</a:t>
            </a:r>
            <a:r>
              <a:rPr lang="ru-RU" sz="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людей, що мають </a:t>
            </a:r>
            <a:r>
              <a:rPr lang="ru-RU" sz="4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повне</a:t>
            </a:r>
            <a:r>
              <a:rPr lang="ru-RU" sz="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право</a:t>
            </a:r>
            <a:br>
              <a:rPr lang="ru-RU" sz="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Із миром </a:t>
            </a:r>
            <a:r>
              <a:rPr lang="ru-RU" sz="4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йти</a:t>
            </a:r>
            <a:r>
              <a:rPr lang="ru-RU" sz="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волю </a:t>
            </a:r>
            <a:r>
              <a:rPr lang="ru-RU" sz="4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захищать</a:t>
            </a:r>
            <a:r>
              <a:rPr lang="ru-RU" sz="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</a:t>
            </a:r>
            <a:r>
              <a:rPr lang="ru-RU" sz="4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бий</a:t>
            </a:r>
            <a:r>
              <a:rPr lang="ru-RU" sz="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нікого</a:t>
            </a:r>
            <a:r>
              <a:rPr lang="ru-RU" sz="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землю не </a:t>
            </a:r>
            <a:r>
              <a:rPr lang="ru-RU" sz="4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скривавлюй</a:t>
            </a:r>
            <a:r>
              <a:rPr lang="ru-RU" sz="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br>
              <a:rPr lang="ru-RU" sz="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дай </a:t>
            </a:r>
            <a:r>
              <a:rPr lang="ru-RU" sz="4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нікому</a:t>
            </a:r>
            <a:r>
              <a:rPr lang="ru-RU" sz="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зболено</a:t>
            </a:r>
            <a:r>
              <a:rPr lang="ru-RU" sz="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страждать</a:t>
            </a:r>
            <a:r>
              <a:rPr lang="ru-RU" sz="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/>
            <a:r>
              <a:rPr lang="ru-RU" sz="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</a:t>
            </a:r>
            <a:r>
              <a:rPr lang="ru-RU" sz="4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йди</a:t>
            </a:r>
            <a:r>
              <a:rPr lang="ru-RU" sz="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4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людство</a:t>
            </a:r>
            <a:r>
              <a:rPr lang="ru-RU" sz="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карколомним</a:t>
            </a:r>
            <a:r>
              <a:rPr lang="ru-RU" sz="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військом</a:t>
            </a:r>
            <a:r>
              <a:rPr lang="ru-RU" sz="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br>
              <a:rPr lang="ru-RU" sz="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</a:t>
            </a:r>
            <a:r>
              <a:rPr lang="ru-RU" sz="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сам Господь не </a:t>
            </a:r>
            <a:r>
              <a:rPr lang="ru-RU" sz="4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вибачить</a:t>
            </a:r>
            <a:r>
              <a:rPr lang="ru-RU" sz="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таке</a:t>
            </a:r>
            <a:r>
              <a:rPr lang="ru-RU" sz="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може </a:t>
            </a:r>
            <a:r>
              <a:rPr lang="ru-RU" sz="4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судний</a:t>
            </a:r>
            <a:r>
              <a:rPr lang="ru-RU" sz="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день </a:t>
            </a:r>
            <a:r>
              <a:rPr lang="ru-RU" sz="4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твій</a:t>
            </a:r>
            <a:r>
              <a:rPr lang="ru-RU" sz="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дуже</a:t>
            </a:r>
            <a:r>
              <a:rPr lang="ru-RU" sz="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близько</a:t>
            </a:r>
            <a:r>
              <a:rPr lang="ru-RU" sz="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br>
              <a:rPr lang="ru-RU" sz="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 </a:t>
            </a:r>
            <a:r>
              <a:rPr lang="ru-RU" sz="4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відповідь</a:t>
            </a:r>
            <a:r>
              <a:rPr lang="ru-RU" sz="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sz="4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скоєнння</a:t>
            </a:r>
            <a:r>
              <a:rPr lang="ru-RU" sz="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лихе.</a:t>
            </a:r>
          </a:p>
          <a:p>
            <a:pPr lvl="0"/>
            <a:r>
              <a:rPr lang="ru-RU" sz="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Багато </a:t>
            </a:r>
            <a:r>
              <a:rPr lang="ru-RU" sz="4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Україна</a:t>
            </a:r>
            <a:r>
              <a:rPr lang="ru-RU" sz="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натерпілась</a:t>
            </a:r>
            <a:r>
              <a:rPr lang="ru-RU" sz="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br>
              <a:rPr lang="ru-RU" sz="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Вдовино</a:t>
            </a:r>
            <a:r>
              <a:rPr lang="ru-RU" sz="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стогне, аж </a:t>
            </a:r>
            <a:r>
              <a:rPr lang="ru-RU" sz="4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здриглася</a:t>
            </a:r>
            <a:r>
              <a:rPr lang="ru-RU" sz="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твердь.</a:t>
            </a:r>
            <a:br>
              <a:rPr lang="ru-RU" sz="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Сьогодні це </a:t>
            </a:r>
            <a:r>
              <a:rPr lang="ru-RU" sz="4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стогнання</a:t>
            </a:r>
            <a:r>
              <a:rPr lang="ru-RU" sz="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sz="4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спинилось</a:t>
            </a:r>
            <a:r>
              <a:rPr lang="ru-RU" sz="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 </a:t>
            </a:r>
            <a:r>
              <a:rPr lang="ru-RU" sz="4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б’є</a:t>
            </a:r>
            <a:r>
              <a:rPr lang="ru-RU" sz="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сполох – просить </a:t>
            </a:r>
            <a:r>
              <a:rPr lang="ru-RU" sz="4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щиросердь</a:t>
            </a:r>
            <a:r>
              <a:rPr lang="ru-RU" sz="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/>
            <a:r>
              <a:rPr lang="ru-RU" sz="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простір </a:t>
            </a:r>
            <a:r>
              <a:rPr lang="ru-RU" sz="4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рідний</a:t>
            </a:r>
            <a:r>
              <a:rPr lang="ru-RU" sz="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болем</a:t>
            </a:r>
            <a:r>
              <a:rPr lang="ru-RU" sz="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неминучим</a:t>
            </a:r>
            <a:br>
              <a:rPr lang="ru-RU" sz="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Злітає</a:t>
            </a:r>
            <a:r>
              <a:rPr lang="ru-RU" sz="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заклик</a:t>
            </a:r>
            <a:r>
              <a:rPr lang="ru-RU" sz="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між</a:t>
            </a:r>
            <a:r>
              <a:rPr lang="ru-RU" sz="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усіх </a:t>
            </a:r>
            <a:r>
              <a:rPr lang="ru-RU" sz="4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завій</a:t>
            </a:r>
            <a:r>
              <a:rPr lang="ru-RU" sz="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ru-RU" sz="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Люби </a:t>
            </a:r>
            <a:r>
              <a:rPr lang="ru-RU" sz="4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братів</a:t>
            </a:r>
            <a:r>
              <a:rPr lang="ru-RU" sz="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4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мирності</a:t>
            </a:r>
            <a:r>
              <a:rPr lang="ru-RU" sz="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рішучій</a:t>
            </a:r>
            <a:r>
              <a:rPr lang="ru-RU" sz="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–</a:t>
            </a:r>
            <a:br>
              <a:rPr lang="ru-RU" sz="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</a:t>
            </a:r>
            <a:r>
              <a:rPr lang="ru-RU" sz="4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бий</a:t>
            </a:r>
            <a:r>
              <a:rPr lang="ru-RU" sz="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народ!</a:t>
            </a:r>
            <a:endParaRPr lang="ru-RU" dirty="0"/>
          </a:p>
        </p:txBody>
      </p:sp>
      <p:sp>
        <p:nvSpPr>
          <p:cNvPr id="3" name="Прямокутник 2"/>
          <p:cNvSpPr/>
          <p:nvPr/>
        </p:nvSpPr>
        <p:spPr>
          <a:xfrm>
            <a:off x="12307824" y="875759"/>
            <a:ext cx="9473184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  </a:t>
            </a:r>
            <a:r>
              <a:rPr lang="ru-RU" sz="4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бий</a:t>
            </a:r>
            <a:r>
              <a:rPr lang="ru-RU" sz="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br>
              <a:rPr lang="ru-RU" sz="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</a:t>
            </a:r>
            <a:r>
              <a:rPr lang="ru-RU" sz="4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бий</a:t>
            </a:r>
            <a:r>
              <a:rPr lang="ru-RU" sz="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br>
              <a:rPr lang="ru-RU" sz="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</a:t>
            </a:r>
            <a:r>
              <a:rPr lang="ru-RU" sz="4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бий</a:t>
            </a:r>
            <a:r>
              <a:rPr lang="ru-RU" sz="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br>
              <a:rPr lang="ru-RU" sz="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4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Доба</a:t>
            </a:r>
            <a:r>
              <a:rPr lang="ru-RU" sz="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повстанська</a:t>
            </a:r>
            <a:r>
              <a:rPr lang="ru-RU" sz="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плине</a:t>
            </a:r>
            <a:r>
              <a:rPr lang="ru-RU" sz="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sz="4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добою</a:t>
            </a:r>
            <a:r>
              <a:rPr lang="ru-RU" sz="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br>
              <a:rPr lang="ru-RU" sz="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Щоб всі </a:t>
            </a:r>
            <a:r>
              <a:rPr lang="ru-RU" sz="4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недолі</a:t>
            </a:r>
            <a:r>
              <a:rPr lang="ru-RU" sz="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мужність перелить.</a:t>
            </a:r>
            <a:br>
              <a:rPr lang="ru-RU" sz="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О, як душі не </a:t>
            </a:r>
            <a:r>
              <a:rPr lang="ru-RU" sz="4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хочеться</a:t>
            </a:r>
            <a:r>
              <a:rPr lang="ru-RU" sz="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 болю</a:t>
            </a:r>
            <a:br>
              <a:rPr lang="ru-RU" sz="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Плачів</a:t>
            </a:r>
            <a:r>
              <a:rPr lang="ru-RU" sz="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народних</a:t>
            </a:r>
            <a:r>
              <a:rPr lang="ru-RU" sz="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4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кровопролить</a:t>
            </a:r>
            <a:r>
              <a:rPr lang="ru-RU" sz="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4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99623" y="6114020"/>
            <a:ext cx="11089585" cy="6169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145739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1407" y="3639007"/>
            <a:ext cx="8992379" cy="7023201"/>
          </a:xfrm>
          <a:prstGeom prst="rect">
            <a:avLst/>
          </a:prstGeom>
        </p:spPr>
      </p:pic>
      <p:sp>
        <p:nvSpPr>
          <p:cNvPr id="4" name="Прямокутник 3"/>
          <p:cNvSpPr/>
          <p:nvPr/>
        </p:nvSpPr>
        <p:spPr>
          <a:xfrm>
            <a:off x="10924032" y="1439138"/>
            <a:ext cx="12192000" cy="9941183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ru-RU" sz="4000" b="1" i="1" dirty="0">
                <a:solidFill>
                  <a:srgbClr val="1F1F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Назва:</a:t>
            </a:r>
            <a:r>
              <a:rPr lang="ru-RU" sz="4000" i="1" dirty="0">
                <a:solidFill>
                  <a:srgbClr val="1F1F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sz="4000" i="1" dirty="0" err="1">
                <a:solidFill>
                  <a:srgbClr val="1F1F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бий</a:t>
            </a:r>
            <a:r>
              <a:rPr lang="ru-RU" sz="4000" i="1" dirty="0">
                <a:solidFill>
                  <a:srgbClr val="1F1F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lvl="0"/>
            <a:r>
              <a:rPr lang="ru-RU" sz="4000" b="1" i="1" dirty="0">
                <a:solidFill>
                  <a:srgbClr val="1F1F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Автор:</a:t>
            </a:r>
            <a:r>
              <a:rPr lang="ru-RU" sz="4000" i="1" dirty="0">
                <a:solidFill>
                  <a:srgbClr val="1F1F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Юрій Тітов</a:t>
            </a:r>
          </a:p>
          <a:p>
            <a:pPr lvl="0"/>
            <a:r>
              <a:rPr lang="ru-RU" sz="4000" b="1" i="1" dirty="0">
                <a:solidFill>
                  <a:srgbClr val="1F1F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Рік </a:t>
            </a:r>
            <a:r>
              <a:rPr lang="ru-RU" sz="4000" b="1" i="1" dirty="0" err="1">
                <a:solidFill>
                  <a:srgbClr val="1F1F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написання</a:t>
            </a:r>
            <a:r>
              <a:rPr lang="ru-RU" sz="4000" b="1" i="1" dirty="0">
                <a:solidFill>
                  <a:srgbClr val="1F1F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4000" b="1" i="1" dirty="0">
                <a:solidFill>
                  <a:srgbClr val="1F1F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>
                <a:solidFill>
                  <a:srgbClr val="1F1F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2013</a:t>
            </a:r>
            <a:endParaRPr lang="ru-RU" sz="4000" i="1" dirty="0">
              <a:solidFill>
                <a:srgbClr val="1F1F1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4000" b="1" i="1" dirty="0">
                <a:solidFill>
                  <a:srgbClr val="1F1F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Рід:</a:t>
            </a:r>
            <a:r>
              <a:rPr lang="ru-RU" sz="4000" i="1" dirty="0">
                <a:solidFill>
                  <a:srgbClr val="1F1F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i="1" dirty="0" err="1">
                <a:solidFill>
                  <a:srgbClr val="1F1F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Лірика</a:t>
            </a:r>
            <a:endParaRPr lang="ru-RU" sz="4000" i="1" dirty="0">
              <a:solidFill>
                <a:srgbClr val="1F1F1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sz="4000" b="1" i="1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Жанр:</a:t>
            </a:r>
            <a:r>
              <a:rPr lang="ru-RU" sz="4000" i="1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4000" i="1" dirty="0" err="1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громадянська</a:t>
            </a:r>
            <a:r>
              <a:rPr lang="ru-RU" sz="4000" i="1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4000" i="1" dirty="0" err="1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патріотична</a:t>
            </a:r>
            <a:r>
              <a:rPr lang="ru-RU" sz="4000" i="1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4000" i="1" dirty="0" err="1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філософська</a:t>
            </a:r>
            <a:r>
              <a:rPr lang="ru-RU" sz="4000" i="1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i="1" dirty="0" err="1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лірика</a:t>
            </a:r>
            <a:r>
              <a:rPr lang="ru-RU" sz="4000" i="1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l"/>
            <a:r>
              <a:rPr lang="ru-RU" sz="4000" b="1" i="1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Тема:</a:t>
            </a:r>
            <a:r>
              <a:rPr lang="ru-RU" sz="4000" i="1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4000" i="1" dirty="0" err="1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заклик</a:t>
            </a:r>
            <a:r>
              <a:rPr lang="ru-RU" sz="4000" i="1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4000" i="1" dirty="0" err="1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гуманізму</a:t>
            </a:r>
            <a:r>
              <a:rPr lang="ru-RU" sz="4000" i="1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миру та </a:t>
            </a:r>
            <a:r>
              <a:rPr lang="ru-RU" sz="4000" i="1" dirty="0" err="1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братерства</a:t>
            </a:r>
            <a:r>
              <a:rPr lang="ru-RU" sz="4000" i="1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u-RU" sz="4000" i="1" dirty="0" err="1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застереження</a:t>
            </a:r>
            <a:r>
              <a:rPr lang="ru-RU" sz="4000" i="1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від </a:t>
            </a:r>
            <a:r>
              <a:rPr lang="ru-RU" sz="4000" i="1" dirty="0" err="1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насильства</a:t>
            </a:r>
            <a:r>
              <a:rPr lang="ru-RU" sz="4000" i="1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4000" i="1" dirty="0" err="1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міжусобної</a:t>
            </a:r>
            <a:r>
              <a:rPr lang="ru-RU" sz="4000" i="1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i="1" dirty="0" err="1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ворожнечі</a:t>
            </a:r>
            <a:r>
              <a:rPr lang="ru-RU" sz="4000" i="1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особливо в </a:t>
            </a:r>
            <a:r>
              <a:rPr lang="ru-RU" sz="4000" i="1" dirty="0" err="1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контексті</a:t>
            </a:r>
            <a:r>
              <a:rPr lang="ru-RU" sz="4000" i="1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i="1" dirty="0" err="1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страждань</a:t>
            </a:r>
            <a:r>
              <a:rPr lang="ru-RU" sz="4000" i="1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України.</a:t>
            </a:r>
          </a:p>
          <a:p>
            <a:pPr algn="l"/>
            <a:r>
              <a:rPr lang="ru-RU" sz="4000" b="1" i="1" dirty="0" smtClean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Провідний мотив:</a:t>
            </a:r>
            <a:r>
              <a:rPr lang="ru-RU" sz="4000" i="1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4000" i="1" dirty="0" err="1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насильство</a:t>
            </a:r>
            <a:r>
              <a:rPr lang="ru-RU" sz="4000" i="1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над </a:t>
            </a:r>
            <a:r>
              <a:rPr lang="ru-RU" sz="4000" i="1" dirty="0" err="1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власним</a:t>
            </a:r>
            <a:r>
              <a:rPr lang="ru-RU" sz="4000" i="1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народом та </a:t>
            </a:r>
            <a:r>
              <a:rPr lang="ru-RU" sz="4000" i="1" dirty="0" err="1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братами</a:t>
            </a:r>
            <a:r>
              <a:rPr lang="ru-RU" sz="4000" i="1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є «</a:t>
            </a:r>
            <a:r>
              <a:rPr lang="ru-RU" sz="4000" i="1" dirty="0" err="1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непростимим</a:t>
            </a:r>
            <a:r>
              <a:rPr lang="ru-RU" sz="4000" i="1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i="1" dirty="0" err="1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гріхом</a:t>
            </a:r>
            <a:r>
              <a:rPr lang="ru-RU" sz="4000" i="1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який </a:t>
            </a:r>
            <a:r>
              <a:rPr lang="ru-RU" sz="4000" i="1" dirty="0" err="1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неможливо</a:t>
            </a:r>
            <a:r>
              <a:rPr lang="ru-RU" sz="4000" i="1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i="1" dirty="0" err="1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приховати</a:t>
            </a:r>
            <a:r>
              <a:rPr lang="ru-RU" sz="4000" i="1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u-RU" sz="4000" i="1" dirty="0" err="1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лише</a:t>
            </a:r>
            <a:r>
              <a:rPr lang="ru-RU" sz="4000" i="1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любов і </a:t>
            </a:r>
            <a:r>
              <a:rPr lang="ru-RU" sz="4000" i="1" dirty="0" err="1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єдність</a:t>
            </a:r>
            <a:r>
              <a:rPr lang="ru-RU" sz="4000" i="1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i="1" dirty="0" err="1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можуть</a:t>
            </a:r>
            <a:r>
              <a:rPr lang="ru-RU" sz="4000" i="1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i="1" dirty="0" err="1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врятувати</a:t>
            </a:r>
            <a:r>
              <a:rPr lang="ru-RU" sz="4000" i="1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i="1" dirty="0" err="1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країну</a:t>
            </a:r>
            <a:r>
              <a:rPr lang="ru-RU" sz="4000" i="1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l"/>
            <a:r>
              <a:rPr lang="ru-RU" sz="4000" b="1" i="1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Головна думка:</a:t>
            </a:r>
            <a:r>
              <a:rPr lang="ru-RU" sz="4000" i="1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«Не </a:t>
            </a:r>
            <a:r>
              <a:rPr lang="ru-RU" sz="4000" i="1" dirty="0" err="1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бий</a:t>
            </a:r>
            <a:r>
              <a:rPr lang="ru-RU" sz="4000" i="1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народ, </a:t>
            </a:r>
            <a:r>
              <a:rPr lang="ru-RU" sz="4000" i="1" dirty="0" err="1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</a:t>
            </a:r>
            <a:r>
              <a:rPr lang="ru-RU" sz="4000" i="1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i="1" dirty="0" err="1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гріх</a:t>
            </a:r>
            <a:r>
              <a:rPr lang="ru-RU" sz="4000" i="1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це </a:t>
            </a:r>
            <a:r>
              <a:rPr lang="ru-RU" sz="4000" i="1" dirty="0" err="1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непростимий</a:t>
            </a:r>
            <a:r>
              <a:rPr lang="ru-RU" sz="4000" i="1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!»; </a:t>
            </a:r>
            <a:r>
              <a:rPr lang="ru-RU" sz="4000" i="1" dirty="0" err="1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заклик</a:t>
            </a:r>
            <a:r>
              <a:rPr lang="ru-RU" sz="4000" i="1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i="1" dirty="0" err="1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любити</a:t>
            </a:r>
            <a:r>
              <a:rPr lang="ru-RU" sz="4000" i="1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i="1" dirty="0" err="1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ближнього</a:t>
            </a:r>
            <a:r>
              <a:rPr lang="ru-RU" sz="4000" i="1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не </a:t>
            </a:r>
            <a:r>
              <a:rPr lang="ru-RU" sz="4000" i="1" dirty="0" err="1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проливати</a:t>
            </a:r>
            <a:r>
              <a:rPr lang="ru-RU" sz="4000" i="1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кров на рідній землі. </a:t>
            </a:r>
          </a:p>
        </p:txBody>
      </p:sp>
    </p:spTree>
    <p:extLst>
      <p:ext uri="{BB962C8B-B14F-4D97-AF65-F5344CB8AC3E}">
        <p14:creationId xmlns:p14="http://schemas.microsoft.com/office/powerpoint/2010/main" val="3887326960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івнобедрений трикутник 2"/>
          <p:cNvSpPr/>
          <p:nvPr/>
        </p:nvSpPr>
        <p:spPr>
          <a:xfrm>
            <a:off x="1536192" y="1261872"/>
            <a:ext cx="45719" cy="45719"/>
          </a:xfrm>
          <a:prstGeom prst="triangle">
            <a:avLst/>
          </a:prstGeom>
          <a:blipFill rotWithShape="1">
            <a:blip r:embed="rId2"/>
            <a:srcRect/>
            <a:tile tx="0" ty="0" sx="100000" sy="100000" flip="none" algn="tl"/>
          </a:blipFill>
          <a:ln w="12700" cap="flat">
            <a:noFill/>
            <a:miter lim="400000"/>
          </a:ln>
          <a:effectLst>
            <a:outerShdw blurRad="50800" dist="127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5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oefler Text"/>
              <a:ea typeface="Hoefler Text"/>
              <a:cs typeface="Hoefler Text"/>
              <a:sym typeface="Hoefler Text"/>
            </a:endParaRPr>
          </a:p>
        </p:txBody>
      </p:sp>
      <p:sp>
        <p:nvSpPr>
          <p:cNvPr id="4" name="Прямокутник 3"/>
          <p:cNvSpPr/>
          <p:nvPr/>
        </p:nvSpPr>
        <p:spPr>
          <a:xfrm>
            <a:off x="10869168" y="2453908"/>
            <a:ext cx="12192000" cy="6247864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 defTabSz="914400" eaLnBrk="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4000" b="1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Художні </a:t>
            </a:r>
            <a:r>
              <a:rPr lang="ru-RU" altLang="ru-RU" sz="4000" b="1" dirty="0" err="1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засоби</a:t>
            </a:r>
            <a:r>
              <a:rPr lang="ru-RU" altLang="ru-RU" sz="4000" b="1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alt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defTabSz="914400" eaLnBrk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altLang="ru-RU" sz="4000" b="1" dirty="0" err="1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Епітети</a:t>
            </a:r>
            <a:r>
              <a:rPr lang="ru-RU" altLang="ru-RU" sz="4000" b="1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altLang="ru-RU" sz="4000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«</a:t>
            </a:r>
            <a:r>
              <a:rPr lang="ru-RU" altLang="ru-RU" sz="4000" dirty="0" err="1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гріх</a:t>
            </a:r>
            <a:r>
              <a:rPr lang="ru-RU" altLang="ru-RU" sz="4000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4000" dirty="0" err="1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непростимий</a:t>
            </a:r>
            <a:r>
              <a:rPr lang="ru-RU" altLang="ru-RU" sz="4000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«</a:t>
            </a:r>
            <a:r>
              <a:rPr lang="ru-RU" altLang="ru-RU" sz="4000" dirty="0" err="1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зболено</a:t>
            </a:r>
            <a:r>
              <a:rPr lang="ru-RU" altLang="ru-RU" sz="4000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4000" dirty="0" err="1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страждать</a:t>
            </a:r>
            <a:r>
              <a:rPr lang="ru-RU" altLang="ru-RU" sz="4000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«</a:t>
            </a:r>
            <a:r>
              <a:rPr lang="ru-RU" altLang="ru-RU" sz="4000" dirty="0" err="1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карколомним</a:t>
            </a:r>
            <a:r>
              <a:rPr lang="ru-RU" altLang="ru-RU" sz="4000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4000" dirty="0" err="1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військом</a:t>
            </a:r>
            <a:r>
              <a:rPr lang="ru-RU" altLang="ru-RU" sz="4000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«</a:t>
            </a:r>
            <a:r>
              <a:rPr lang="ru-RU" altLang="ru-RU" sz="4000" dirty="0" err="1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мирності</a:t>
            </a:r>
            <a:r>
              <a:rPr lang="ru-RU" altLang="ru-RU" sz="4000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4000" dirty="0" err="1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рішучій</a:t>
            </a:r>
            <a:r>
              <a:rPr lang="ru-RU" altLang="ru-RU" sz="4000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  <a:p>
            <a:pPr lvl="0" algn="just" defTabSz="914400" eaLnBrk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altLang="ru-RU" sz="4000" b="1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Метафори:</a:t>
            </a:r>
            <a:r>
              <a:rPr lang="ru-RU" altLang="ru-RU" sz="4000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«</a:t>
            </a:r>
            <a:r>
              <a:rPr lang="ru-RU" altLang="ru-RU" sz="4000" dirty="0" err="1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провину</a:t>
            </a:r>
            <a:r>
              <a:rPr lang="ru-RU" altLang="ru-RU" sz="4000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altLang="ru-RU" sz="4000" dirty="0" err="1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замаскуєш</a:t>
            </a:r>
            <a:r>
              <a:rPr lang="ru-RU" altLang="ru-RU" sz="4000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гримом», «землю не </a:t>
            </a:r>
            <a:r>
              <a:rPr lang="ru-RU" altLang="ru-RU" sz="4000" dirty="0" err="1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скривавлюй</a:t>
            </a:r>
            <a:r>
              <a:rPr lang="ru-RU" altLang="ru-RU" sz="4000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«</a:t>
            </a:r>
            <a:r>
              <a:rPr lang="ru-RU" altLang="ru-RU" sz="4000" dirty="0" err="1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вдовино</a:t>
            </a:r>
            <a:r>
              <a:rPr lang="ru-RU" altLang="ru-RU" sz="4000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стогне», «</a:t>
            </a:r>
            <a:r>
              <a:rPr lang="ru-RU" altLang="ru-RU" sz="4000" dirty="0" err="1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б’є</a:t>
            </a:r>
            <a:r>
              <a:rPr lang="ru-RU" altLang="ru-RU" sz="4000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сполох».</a:t>
            </a:r>
          </a:p>
          <a:p>
            <a:pPr lvl="0" algn="just" defTabSz="914400" eaLnBrk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altLang="ru-RU" sz="4000" b="1" dirty="0" err="1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Риторичні</a:t>
            </a:r>
            <a:r>
              <a:rPr lang="ru-RU" altLang="ru-RU" sz="4000" b="1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4000" b="1" dirty="0" err="1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звернення</a:t>
            </a:r>
            <a:r>
              <a:rPr lang="ru-RU" altLang="ru-RU" sz="4000" b="1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оклики:</a:t>
            </a:r>
            <a:r>
              <a:rPr lang="ru-RU" altLang="ru-RU" sz="4000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«Не </a:t>
            </a:r>
            <a:r>
              <a:rPr lang="ru-RU" altLang="ru-RU" sz="4000" dirty="0" err="1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бий</a:t>
            </a:r>
            <a:r>
              <a:rPr lang="ru-RU" altLang="ru-RU" sz="4000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народ!», «Люби </a:t>
            </a:r>
            <a:r>
              <a:rPr lang="ru-RU" altLang="ru-RU" sz="4000" dirty="0" err="1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братів</a:t>
            </a:r>
            <a:r>
              <a:rPr lang="ru-RU" altLang="ru-RU" sz="4000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altLang="ru-RU" sz="4000" dirty="0" err="1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мирності</a:t>
            </a:r>
            <a:r>
              <a:rPr lang="ru-RU" altLang="ru-RU" sz="4000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4000" dirty="0" err="1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рішучій</a:t>
            </a:r>
            <a:r>
              <a:rPr lang="ru-RU" altLang="ru-RU" sz="4000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!».</a:t>
            </a:r>
          </a:p>
          <a:p>
            <a:pPr lvl="0" algn="just" defTabSz="914400" eaLnBrk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altLang="ru-RU" sz="4000" b="1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Антитеза (</a:t>
            </a:r>
            <a:r>
              <a:rPr lang="ru-RU" altLang="ru-RU" sz="4000" b="1" dirty="0" err="1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протиставлення</a:t>
            </a:r>
            <a:r>
              <a:rPr lang="ru-RU" altLang="ru-RU" sz="4000" b="1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):</a:t>
            </a:r>
            <a:r>
              <a:rPr lang="ru-RU" altLang="ru-RU" sz="4000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«</a:t>
            </a:r>
            <a:r>
              <a:rPr lang="ru-RU" altLang="ru-RU" sz="4000" dirty="0" err="1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бити</a:t>
            </a:r>
            <a:r>
              <a:rPr lang="ru-RU" altLang="ru-RU" sz="4000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— «</a:t>
            </a:r>
            <a:r>
              <a:rPr lang="ru-RU" altLang="ru-RU" sz="4000" dirty="0" err="1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любити</a:t>
            </a:r>
            <a:r>
              <a:rPr lang="ru-RU" altLang="ru-RU" sz="4000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«</a:t>
            </a:r>
            <a:r>
              <a:rPr lang="ru-RU" altLang="ru-RU" sz="4000" dirty="0" err="1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гріх</a:t>
            </a:r>
            <a:r>
              <a:rPr lang="ru-RU" altLang="ru-RU" sz="4000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— «Господь», «світ із миром» — «</a:t>
            </a:r>
            <a:r>
              <a:rPr lang="ru-RU" altLang="ru-RU" sz="4000" dirty="0" err="1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карколомне</a:t>
            </a:r>
            <a:r>
              <a:rPr lang="ru-RU" altLang="ru-RU" sz="4000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4000" dirty="0" err="1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військо</a:t>
            </a:r>
            <a:r>
              <a:rPr lang="ru-RU" altLang="ru-RU" sz="4000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</p:txBody>
      </p:sp>
      <p:pic>
        <p:nvPicPr>
          <p:cNvPr id="1027" name="Picture 3" descr="Нет описания фото.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75887" y="6918874"/>
            <a:ext cx="6227191" cy="4151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6192" y="1821560"/>
            <a:ext cx="4056126" cy="3128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73257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Творчість Юрія Тітова мала велике значення у розвитку української культури.…"/>
          <p:cNvSpPr txBox="1">
            <a:spLocks noGrp="1"/>
          </p:cNvSpPr>
          <p:nvPr>
            <p:ph type="body" sz="half" idx="1"/>
          </p:nvPr>
        </p:nvSpPr>
        <p:spPr>
          <a:xfrm>
            <a:off x="11720635" y="2978159"/>
            <a:ext cx="11729137" cy="9106139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algn="l" defTabSz="309372">
              <a:lnSpc>
                <a:spcPct val="100000"/>
              </a:lnSpc>
              <a:spcBef>
                <a:spcPts val="0"/>
              </a:spcBef>
              <a:defRPr sz="435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 err="1"/>
              <a:t>Творчість</a:t>
            </a:r>
            <a:r>
              <a:rPr dirty="0"/>
              <a:t> </a:t>
            </a:r>
            <a:r>
              <a:rPr dirty="0" err="1"/>
              <a:t>Юрія</a:t>
            </a:r>
            <a:r>
              <a:rPr dirty="0"/>
              <a:t> </a:t>
            </a:r>
            <a:r>
              <a:rPr dirty="0" err="1"/>
              <a:t>Тітова</a:t>
            </a:r>
            <a:r>
              <a:rPr dirty="0"/>
              <a:t> </a:t>
            </a:r>
            <a:r>
              <a:rPr dirty="0" err="1"/>
              <a:t>мала</a:t>
            </a:r>
            <a:r>
              <a:rPr dirty="0"/>
              <a:t> </a:t>
            </a:r>
            <a:r>
              <a:rPr dirty="0" err="1"/>
              <a:t>велике</a:t>
            </a:r>
            <a:r>
              <a:rPr dirty="0"/>
              <a:t> </a:t>
            </a:r>
            <a:r>
              <a:rPr dirty="0" err="1"/>
              <a:t>значення</a:t>
            </a:r>
            <a:r>
              <a:rPr dirty="0"/>
              <a:t> у </a:t>
            </a:r>
            <a:r>
              <a:rPr dirty="0" err="1"/>
              <a:t>розвитку</a:t>
            </a:r>
            <a:r>
              <a:rPr dirty="0"/>
              <a:t> української </a:t>
            </a:r>
            <a:r>
              <a:rPr dirty="0" err="1"/>
              <a:t>культури</a:t>
            </a:r>
            <a:r>
              <a:rPr dirty="0"/>
              <a:t>.</a:t>
            </a:r>
          </a:p>
          <a:p>
            <a:pPr algn="l" defTabSz="914400">
              <a:lnSpc>
                <a:spcPct val="100000"/>
              </a:lnSpc>
              <a:spcBef>
                <a:spcPts val="0"/>
              </a:spcBef>
              <a:tabLst>
                <a:tab pos="304800" algn="l"/>
                <a:tab pos="609600" algn="l"/>
                <a:tab pos="927100" algn="l"/>
                <a:tab pos="1231900" algn="l"/>
                <a:tab pos="1536700" algn="l"/>
                <a:tab pos="1854200" algn="l"/>
                <a:tab pos="2159000" algn="l"/>
                <a:tab pos="2463800" algn="l"/>
                <a:tab pos="2781300" algn="l"/>
                <a:tab pos="3086100" algn="l"/>
                <a:tab pos="3390900" algn="l"/>
                <a:tab pos="3708400" algn="l"/>
              </a:tabLst>
              <a:defRPr sz="435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 err="1"/>
              <a:t>Митець</a:t>
            </a:r>
            <a:r>
              <a:rPr dirty="0"/>
              <a:t> </a:t>
            </a:r>
            <a:r>
              <a:rPr dirty="0" err="1"/>
              <a:t>був</a:t>
            </a:r>
            <a:r>
              <a:rPr dirty="0"/>
              <a:t> </a:t>
            </a:r>
            <a:r>
              <a:rPr dirty="0" err="1"/>
              <a:t>одержимий</a:t>
            </a:r>
            <a:r>
              <a:rPr dirty="0"/>
              <a:t> любовʼю до </a:t>
            </a:r>
            <a:r>
              <a:rPr dirty="0" err="1"/>
              <a:t>Батьківщини</a:t>
            </a:r>
            <a:r>
              <a:rPr dirty="0"/>
              <a:t>, «</a:t>
            </a:r>
            <a:r>
              <a:rPr dirty="0" err="1"/>
              <a:t>весь</a:t>
            </a:r>
            <a:r>
              <a:rPr dirty="0"/>
              <a:t> </a:t>
            </a:r>
            <a:r>
              <a:rPr dirty="0" err="1"/>
              <a:t>жив</a:t>
            </a:r>
            <a:r>
              <a:rPr dirty="0"/>
              <a:t> </a:t>
            </a:r>
            <a:r>
              <a:rPr dirty="0" err="1"/>
              <a:t>Вкраїною</a:t>
            </a:r>
            <a:r>
              <a:rPr dirty="0"/>
              <a:t> </a:t>
            </a:r>
            <a:r>
              <a:rPr dirty="0" err="1"/>
              <a:t>своєю</a:t>
            </a:r>
            <a:r>
              <a:rPr dirty="0"/>
              <a:t>», </a:t>
            </a:r>
            <a:r>
              <a:rPr dirty="0" err="1"/>
              <a:t>яку</a:t>
            </a:r>
            <a:r>
              <a:rPr dirty="0"/>
              <a:t> </a:t>
            </a:r>
            <a:r>
              <a:rPr dirty="0" err="1"/>
              <a:t>виспівав</a:t>
            </a:r>
            <a:r>
              <a:rPr dirty="0"/>
              <a:t> у </a:t>
            </a:r>
            <a:r>
              <a:rPr dirty="0" err="1"/>
              <a:t>віршах</a:t>
            </a:r>
            <a:r>
              <a:rPr dirty="0"/>
              <a:t>. Патріотична </a:t>
            </a:r>
            <a:r>
              <a:rPr dirty="0" err="1" smtClean="0"/>
              <a:t>поезі</a:t>
            </a:r>
            <a:r>
              <a:rPr lang="uk-UA" dirty="0" smtClean="0"/>
              <a:t>я – ц</a:t>
            </a:r>
            <a:r>
              <a:rPr dirty="0" smtClean="0"/>
              <a:t>е </a:t>
            </a:r>
            <a:r>
              <a:rPr dirty="0" err="1"/>
              <a:t>глибокі</a:t>
            </a:r>
            <a:r>
              <a:rPr dirty="0"/>
              <a:t>, </a:t>
            </a:r>
            <a:r>
              <a:rPr dirty="0" err="1"/>
              <a:t>часом</a:t>
            </a:r>
            <a:r>
              <a:rPr dirty="0"/>
              <a:t> </a:t>
            </a:r>
            <a:r>
              <a:rPr dirty="0" err="1"/>
              <a:t>зболені</a:t>
            </a:r>
            <a:r>
              <a:rPr dirty="0"/>
              <a:t> </a:t>
            </a:r>
            <a:r>
              <a:rPr dirty="0" err="1"/>
              <a:t>роздуми</a:t>
            </a:r>
            <a:r>
              <a:rPr dirty="0"/>
              <a:t> про </a:t>
            </a:r>
            <a:r>
              <a:rPr dirty="0" err="1"/>
              <a:t>долю</a:t>
            </a:r>
            <a:r>
              <a:rPr dirty="0"/>
              <a:t> </a:t>
            </a:r>
            <a:r>
              <a:rPr dirty="0" err="1"/>
              <a:t>народу</a:t>
            </a:r>
            <a:r>
              <a:rPr dirty="0"/>
              <a:t>, </a:t>
            </a:r>
            <a:r>
              <a:rPr dirty="0" err="1" smtClean="0"/>
              <a:t>наснаж</a:t>
            </a:r>
            <a:r>
              <a:rPr lang="uk-UA" dirty="0" err="1" smtClean="0"/>
              <a:t>ені</a:t>
            </a:r>
            <a:r>
              <a:rPr dirty="0" smtClean="0"/>
              <a:t> </a:t>
            </a:r>
            <a:r>
              <a:rPr dirty="0" err="1"/>
              <a:t>справжніми</a:t>
            </a:r>
            <a:r>
              <a:rPr dirty="0"/>
              <a:t> </a:t>
            </a:r>
            <a:r>
              <a:rPr dirty="0" err="1"/>
              <a:t>синівськими</a:t>
            </a:r>
            <a:r>
              <a:rPr dirty="0"/>
              <a:t> </a:t>
            </a:r>
            <a:r>
              <a:rPr dirty="0" err="1"/>
              <a:t>почуттями</a:t>
            </a:r>
            <a:r>
              <a:rPr dirty="0"/>
              <a:t>:</a:t>
            </a:r>
          </a:p>
          <a:p>
            <a:pPr algn="l" defTabSz="914400">
              <a:lnSpc>
                <a:spcPct val="100000"/>
              </a:lnSpc>
              <a:spcBef>
                <a:spcPts val="0"/>
              </a:spcBef>
              <a:tabLst>
                <a:tab pos="304800" algn="l"/>
                <a:tab pos="609600" algn="l"/>
                <a:tab pos="927100" algn="l"/>
                <a:tab pos="1231900" algn="l"/>
                <a:tab pos="1536700" algn="l"/>
                <a:tab pos="1854200" algn="l"/>
                <a:tab pos="2159000" algn="l"/>
                <a:tab pos="2463800" algn="l"/>
                <a:tab pos="2781300" algn="l"/>
                <a:tab pos="3086100" algn="l"/>
                <a:tab pos="3390900" algn="l"/>
                <a:tab pos="3708400" algn="l"/>
              </a:tabLst>
              <a:defRPr sz="435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dirty="0"/>
          </a:p>
          <a:p>
            <a:pPr algn="l" defTabSz="914400">
              <a:lnSpc>
                <a:spcPct val="100000"/>
              </a:lnSpc>
              <a:spcBef>
                <a:spcPts val="0"/>
              </a:spcBef>
              <a:tabLst>
                <a:tab pos="304800" algn="l"/>
                <a:tab pos="609600" algn="l"/>
                <a:tab pos="927100" algn="l"/>
                <a:tab pos="1231900" algn="l"/>
                <a:tab pos="1536700" algn="l"/>
                <a:tab pos="1854200" algn="l"/>
                <a:tab pos="2159000" algn="l"/>
                <a:tab pos="2463800" algn="l"/>
                <a:tab pos="2781300" algn="l"/>
                <a:tab pos="3086100" algn="l"/>
                <a:tab pos="3390900" algn="l"/>
                <a:tab pos="3708400" algn="l"/>
              </a:tabLst>
              <a:defRPr sz="435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 err="1"/>
              <a:t>Мій</a:t>
            </a:r>
            <a:r>
              <a:rPr dirty="0"/>
              <a:t> </a:t>
            </a:r>
            <a:r>
              <a:rPr dirty="0" err="1"/>
              <a:t>народе</a:t>
            </a:r>
            <a:r>
              <a:rPr dirty="0"/>
              <a:t>!</a:t>
            </a:r>
          </a:p>
          <a:p>
            <a:pPr algn="l" defTabSz="914400">
              <a:lnSpc>
                <a:spcPct val="100000"/>
              </a:lnSpc>
              <a:spcBef>
                <a:spcPts val="0"/>
              </a:spcBef>
              <a:tabLst>
                <a:tab pos="304800" algn="l"/>
                <a:tab pos="609600" algn="l"/>
                <a:tab pos="927100" algn="l"/>
                <a:tab pos="1231900" algn="l"/>
                <a:tab pos="1536700" algn="l"/>
                <a:tab pos="1854200" algn="l"/>
                <a:tab pos="2159000" algn="l"/>
                <a:tab pos="2463800" algn="l"/>
                <a:tab pos="2781300" algn="l"/>
                <a:tab pos="3086100" algn="l"/>
                <a:tab pos="3390900" algn="l"/>
                <a:tab pos="3708400" algn="l"/>
              </a:tabLst>
              <a:defRPr sz="435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В </a:t>
            </a:r>
            <a:r>
              <a:rPr dirty="0" err="1"/>
              <a:t>незгаснім</a:t>
            </a:r>
            <a:r>
              <a:rPr dirty="0"/>
              <a:t> </a:t>
            </a:r>
            <a:r>
              <a:rPr dirty="0" err="1"/>
              <a:t>горінні</a:t>
            </a:r>
            <a:endParaRPr dirty="0"/>
          </a:p>
          <a:p>
            <a:pPr algn="l" defTabSz="914400">
              <a:lnSpc>
                <a:spcPct val="100000"/>
              </a:lnSpc>
              <a:spcBef>
                <a:spcPts val="0"/>
              </a:spcBef>
              <a:tabLst>
                <a:tab pos="304800" algn="l"/>
                <a:tab pos="609600" algn="l"/>
                <a:tab pos="927100" algn="l"/>
                <a:tab pos="1231900" algn="l"/>
                <a:tab pos="1536700" algn="l"/>
                <a:tab pos="1854200" algn="l"/>
                <a:tab pos="2159000" algn="l"/>
                <a:tab pos="2463800" algn="l"/>
                <a:tab pos="2781300" algn="l"/>
                <a:tab pos="3086100" algn="l"/>
                <a:tab pos="3390900" algn="l"/>
                <a:tab pos="3708400" algn="l"/>
              </a:tabLst>
              <a:defRPr sz="435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 err="1"/>
              <a:t>Спрагло</a:t>
            </a:r>
            <a:r>
              <a:rPr dirty="0"/>
              <a:t> </a:t>
            </a:r>
            <a:r>
              <a:rPr dirty="0" err="1"/>
              <a:t>долю</a:t>
            </a:r>
            <a:r>
              <a:rPr dirty="0"/>
              <a:t> </a:t>
            </a:r>
            <a:r>
              <a:rPr dirty="0" err="1"/>
              <a:t>довіку</a:t>
            </a:r>
            <a:r>
              <a:rPr dirty="0"/>
              <a:t> </a:t>
            </a:r>
            <a:r>
              <a:rPr dirty="0" err="1"/>
              <a:t>верши</a:t>
            </a:r>
            <a:r>
              <a:rPr dirty="0"/>
              <a:t>,</a:t>
            </a:r>
          </a:p>
          <a:p>
            <a:pPr algn="l" defTabSz="914400">
              <a:lnSpc>
                <a:spcPct val="100000"/>
              </a:lnSpc>
              <a:spcBef>
                <a:spcPts val="0"/>
              </a:spcBef>
              <a:tabLst>
                <a:tab pos="304800" algn="l"/>
                <a:tab pos="609600" algn="l"/>
                <a:tab pos="927100" algn="l"/>
                <a:tab pos="1231900" algn="l"/>
                <a:tab pos="1536700" algn="l"/>
                <a:tab pos="1854200" algn="l"/>
                <a:tab pos="2159000" algn="l"/>
                <a:tab pos="2463800" algn="l"/>
                <a:tab pos="2781300" algn="l"/>
                <a:tab pos="3086100" algn="l"/>
                <a:tab pos="3390900" algn="l"/>
                <a:tab pos="3708400" algn="l"/>
              </a:tabLst>
              <a:defRPr sz="435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 err="1"/>
              <a:t>Бо</a:t>
            </a:r>
            <a:r>
              <a:rPr dirty="0"/>
              <a:t> </a:t>
            </a:r>
            <a:r>
              <a:rPr dirty="0" err="1"/>
              <a:t>злітає</a:t>
            </a:r>
            <a:r>
              <a:rPr dirty="0"/>
              <a:t> в </a:t>
            </a:r>
            <a:r>
              <a:rPr dirty="0" err="1"/>
              <a:t>світи</a:t>
            </a:r>
            <a:r>
              <a:rPr dirty="0"/>
              <a:t> </a:t>
            </a:r>
            <a:r>
              <a:rPr dirty="0" err="1"/>
              <a:t>Україна</a:t>
            </a:r>
            <a:r>
              <a:rPr dirty="0"/>
              <a:t> </a:t>
            </a:r>
            <a:r>
              <a:rPr dirty="0" err="1"/>
              <a:t>Лиш</a:t>
            </a:r>
            <a:r>
              <a:rPr dirty="0"/>
              <a:t> на </a:t>
            </a:r>
            <a:r>
              <a:rPr dirty="0" err="1"/>
              <a:t>крилах</a:t>
            </a:r>
            <a:r>
              <a:rPr dirty="0"/>
              <a:t> </a:t>
            </a:r>
            <a:r>
              <a:rPr dirty="0" err="1"/>
              <a:t>твоеї</a:t>
            </a:r>
            <a:r>
              <a:rPr dirty="0"/>
              <a:t> душі!</a:t>
            </a:r>
          </a:p>
        </p:txBody>
      </p:sp>
      <p:pic>
        <p:nvPicPr>
          <p:cNvPr id="161" name="IMG_2572.jpeg" descr="IMG_2572.jpe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1260" y="3749529"/>
            <a:ext cx="9919525" cy="557456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Його любов до Батьківщини…"/>
          <p:cNvSpPr txBox="1">
            <a:spLocks noGrp="1"/>
          </p:cNvSpPr>
          <p:nvPr>
            <p:ph type="body" sz="half" idx="1"/>
          </p:nvPr>
        </p:nvSpPr>
        <p:spPr>
          <a:xfrm>
            <a:off x="905508" y="1398780"/>
            <a:ext cx="10918440" cy="10918440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algn="l" defTabSz="914400">
              <a:lnSpc>
                <a:spcPct val="100000"/>
              </a:lnSpc>
              <a:spcBef>
                <a:spcPts val="0"/>
              </a:spcBef>
              <a:tabLst>
                <a:tab pos="266700" algn="l"/>
                <a:tab pos="546100" algn="l"/>
                <a:tab pos="812800" algn="l"/>
                <a:tab pos="1092200" algn="l"/>
                <a:tab pos="1358900" algn="l"/>
                <a:tab pos="1638300" algn="l"/>
                <a:tab pos="1905000" algn="l"/>
                <a:tab pos="2184400" algn="l"/>
                <a:tab pos="2463800" algn="l"/>
                <a:tab pos="2730500" algn="l"/>
                <a:tab pos="3009900" algn="l"/>
                <a:tab pos="3276600" algn="l"/>
              </a:tabLst>
              <a:defRPr sz="385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 err="1"/>
              <a:t>Його</a:t>
            </a:r>
            <a:r>
              <a:rPr dirty="0"/>
              <a:t> любов до </a:t>
            </a:r>
            <a:r>
              <a:rPr dirty="0" err="1" smtClean="0"/>
              <a:t>Батьківщини</a:t>
            </a:r>
            <a:r>
              <a:rPr lang="uk-UA" dirty="0" smtClean="0"/>
              <a:t> –</a:t>
            </a:r>
            <a:r>
              <a:rPr dirty="0" smtClean="0"/>
              <a:t> </a:t>
            </a:r>
            <a:r>
              <a:rPr dirty="0"/>
              <a:t>це любов людини, </a:t>
            </a:r>
            <a:r>
              <a:rPr dirty="0" err="1"/>
              <a:t>яка</a:t>
            </a:r>
            <a:r>
              <a:rPr dirty="0"/>
              <a:t> </a:t>
            </a:r>
            <a:r>
              <a:rPr dirty="0" err="1"/>
              <a:t>широко</a:t>
            </a:r>
            <a:r>
              <a:rPr dirty="0"/>
              <a:t> </a:t>
            </a:r>
            <a:r>
              <a:rPr dirty="0" err="1"/>
              <a:t>дивиться</a:t>
            </a:r>
            <a:r>
              <a:rPr dirty="0"/>
              <a:t> на світ </a:t>
            </a:r>
            <a:r>
              <a:rPr dirty="0" err="1"/>
              <a:t>зачарованими</a:t>
            </a:r>
            <a:r>
              <a:rPr dirty="0"/>
              <a:t> </a:t>
            </a:r>
            <a:r>
              <a:rPr dirty="0" err="1"/>
              <a:t>очима</a:t>
            </a:r>
            <a:r>
              <a:rPr dirty="0"/>
              <a:t>. Юрій </a:t>
            </a:r>
            <a:r>
              <a:rPr dirty="0" err="1"/>
              <a:t>Тітов</a:t>
            </a:r>
            <a:r>
              <a:rPr dirty="0"/>
              <a:t> </a:t>
            </a:r>
            <a:r>
              <a:rPr dirty="0" err="1"/>
              <a:t>бачить</a:t>
            </a:r>
            <a:r>
              <a:rPr dirty="0"/>
              <a:t> </a:t>
            </a:r>
            <a:r>
              <a:rPr dirty="0" err="1"/>
              <a:t>свій</a:t>
            </a:r>
            <a:r>
              <a:rPr dirty="0"/>
              <a:t> </a:t>
            </a:r>
            <a:r>
              <a:rPr dirty="0" err="1"/>
              <a:t>народ</a:t>
            </a:r>
            <a:r>
              <a:rPr dirty="0"/>
              <a:t> в </a:t>
            </a:r>
            <a:r>
              <a:rPr dirty="0" err="1"/>
              <a:t>історичній</a:t>
            </a:r>
            <a:r>
              <a:rPr dirty="0"/>
              <a:t> </a:t>
            </a:r>
            <a:r>
              <a:rPr dirty="0" err="1"/>
              <a:t>ретроспективі</a:t>
            </a:r>
            <a:r>
              <a:rPr dirty="0"/>
              <a:t>, у </a:t>
            </a:r>
            <a:r>
              <a:rPr dirty="0" err="1"/>
              <a:t>бурхливому</a:t>
            </a:r>
            <a:r>
              <a:rPr dirty="0"/>
              <a:t> </a:t>
            </a:r>
            <a:r>
              <a:rPr dirty="0" err="1"/>
              <a:t>сучасному</a:t>
            </a:r>
            <a:r>
              <a:rPr dirty="0"/>
              <a:t> і </a:t>
            </a:r>
            <a:r>
              <a:rPr dirty="0" err="1"/>
              <a:t>величному</a:t>
            </a:r>
            <a:r>
              <a:rPr dirty="0"/>
              <a:t> </a:t>
            </a:r>
            <a:r>
              <a:rPr dirty="0" err="1"/>
              <a:t>майбутньому</a:t>
            </a:r>
            <a:r>
              <a:rPr dirty="0"/>
              <a:t>. </a:t>
            </a:r>
            <a:r>
              <a:rPr dirty="0" err="1"/>
              <a:t>Поет</a:t>
            </a:r>
            <a:r>
              <a:rPr dirty="0"/>
              <a:t> </a:t>
            </a:r>
            <a:r>
              <a:rPr dirty="0" err="1"/>
              <a:t>щиро</a:t>
            </a:r>
            <a:r>
              <a:rPr dirty="0"/>
              <a:t> </a:t>
            </a:r>
            <a:r>
              <a:rPr dirty="0" err="1"/>
              <a:t>вірить</a:t>
            </a:r>
            <a:r>
              <a:rPr dirty="0"/>
              <a:t>, що </a:t>
            </a:r>
            <a:r>
              <a:rPr dirty="0" err="1"/>
              <a:t>Україна</a:t>
            </a:r>
            <a:r>
              <a:rPr dirty="0"/>
              <a:t> після </a:t>
            </a:r>
            <a:r>
              <a:rPr dirty="0" err="1"/>
              <a:t>всіх</a:t>
            </a:r>
            <a:r>
              <a:rPr dirty="0"/>
              <a:t> </a:t>
            </a:r>
            <a:r>
              <a:rPr dirty="0" err="1"/>
              <a:t>пережитих</a:t>
            </a:r>
            <a:r>
              <a:rPr dirty="0"/>
              <a:t> </a:t>
            </a:r>
            <a:r>
              <a:rPr dirty="0" err="1"/>
              <a:t>жахів</a:t>
            </a:r>
            <a:r>
              <a:rPr dirty="0"/>
              <a:t>, після </a:t>
            </a:r>
            <a:r>
              <a:rPr dirty="0" err="1"/>
              <a:t>геноцидів</a:t>
            </a:r>
            <a:r>
              <a:rPr dirty="0"/>
              <a:t> та </a:t>
            </a:r>
            <a:r>
              <a:rPr dirty="0" err="1" smtClean="0"/>
              <a:t>голодоморі</a:t>
            </a:r>
            <a:r>
              <a:rPr lang="uk-UA" dirty="0" smtClean="0"/>
              <a:t>в</a:t>
            </a:r>
            <a:r>
              <a:rPr dirty="0" smtClean="0"/>
              <a:t> </a:t>
            </a:r>
            <a:r>
              <a:rPr dirty="0" err="1"/>
              <a:t>посяде</a:t>
            </a:r>
            <a:r>
              <a:rPr dirty="0"/>
              <a:t> </a:t>
            </a:r>
            <a:r>
              <a:rPr dirty="0" err="1"/>
              <a:t>гідне</a:t>
            </a:r>
            <a:r>
              <a:rPr dirty="0"/>
              <a:t> </a:t>
            </a:r>
            <a:r>
              <a:rPr dirty="0" err="1"/>
              <a:t>місце</a:t>
            </a:r>
            <a:r>
              <a:rPr dirty="0"/>
              <a:t> у </a:t>
            </a:r>
            <a:r>
              <a:rPr dirty="0" err="1"/>
              <a:t>вільному</a:t>
            </a:r>
            <a:r>
              <a:rPr dirty="0"/>
              <a:t> </a:t>
            </a:r>
            <a:r>
              <a:rPr dirty="0" err="1"/>
              <a:t>цивілізованому</a:t>
            </a:r>
            <a:r>
              <a:rPr dirty="0"/>
              <a:t> світі:</a:t>
            </a:r>
          </a:p>
          <a:p>
            <a:pPr algn="l" defTabSz="914400">
              <a:lnSpc>
                <a:spcPct val="100000"/>
              </a:lnSpc>
              <a:spcBef>
                <a:spcPts val="0"/>
              </a:spcBef>
              <a:tabLst>
                <a:tab pos="266700" algn="l"/>
                <a:tab pos="546100" algn="l"/>
                <a:tab pos="812800" algn="l"/>
                <a:tab pos="1092200" algn="l"/>
                <a:tab pos="1358900" algn="l"/>
                <a:tab pos="1638300" algn="l"/>
                <a:tab pos="1905000" algn="l"/>
                <a:tab pos="2184400" algn="l"/>
                <a:tab pos="2463800" algn="l"/>
                <a:tab pos="2730500" algn="l"/>
                <a:tab pos="3009900" algn="l"/>
                <a:tab pos="3276600" algn="l"/>
              </a:tabLst>
              <a:defRPr sz="385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Так є </a:t>
            </a:r>
            <a:r>
              <a:rPr dirty="0" err="1"/>
              <a:t>повік</a:t>
            </a:r>
            <a:r>
              <a:rPr dirty="0"/>
              <a:t> </a:t>
            </a:r>
            <a:r>
              <a:rPr lang="uk-UA" dirty="0"/>
              <a:t>– </a:t>
            </a:r>
            <a:endParaRPr lang="uk-UA" dirty="0" smtClean="0"/>
          </a:p>
          <a:p>
            <a:pPr algn="l" defTabSz="914400">
              <a:lnSpc>
                <a:spcPct val="100000"/>
              </a:lnSpc>
              <a:spcBef>
                <a:spcPts val="0"/>
              </a:spcBef>
              <a:tabLst>
                <a:tab pos="266700" algn="l"/>
                <a:tab pos="546100" algn="l"/>
                <a:tab pos="812800" algn="l"/>
                <a:tab pos="1092200" algn="l"/>
                <a:tab pos="1358900" algn="l"/>
                <a:tab pos="1638300" algn="l"/>
                <a:tab pos="1905000" algn="l"/>
                <a:tab pos="2184400" algn="l"/>
                <a:tab pos="2463800" algn="l"/>
                <a:tab pos="2730500" algn="l"/>
                <a:tab pos="3009900" algn="l"/>
                <a:tab pos="3276600" algn="l"/>
              </a:tabLst>
              <a:defRPr sz="385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 err="1" smtClean="0"/>
              <a:t>Ми</a:t>
            </a:r>
            <a:r>
              <a:rPr dirty="0" smtClean="0"/>
              <a:t> </a:t>
            </a:r>
            <a:r>
              <a:rPr dirty="0"/>
              <a:t>в світі </a:t>
            </a:r>
            <a:r>
              <a:rPr dirty="0" err="1"/>
              <a:t>українці</a:t>
            </a:r>
            <a:r>
              <a:rPr dirty="0"/>
              <a:t>!</a:t>
            </a:r>
          </a:p>
          <a:p>
            <a:pPr algn="l" defTabSz="914400">
              <a:lnSpc>
                <a:spcPct val="100000"/>
              </a:lnSpc>
              <a:spcBef>
                <a:spcPts val="0"/>
              </a:spcBef>
              <a:tabLst>
                <a:tab pos="266700" algn="l"/>
                <a:tab pos="546100" algn="l"/>
                <a:tab pos="812800" algn="l"/>
                <a:tab pos="1092200" algn="l"/>
                <a:tab pos="1358900" algn="l"/>
                <a:tab pos="1638300" algn="l"/>
                <a:tab pos="1905000" algn="l"/>
                <a:tab pos="2184400" algn="l"/>
                <a:tab pos="2463800" algn="l"/>
                <a:tab pos="2730500" algn="l"/>
                <a:tab pos="3009900" algn="l"/>
                <a:tab pos="3276600" algn="l"/>
              </a:tabLst>
              <a:defRPr sz="385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 err="1"/>
              <a:t>Своє</a:t>
            </a:r>
            <a:r>
              <a:rPr dirty="0"/>
              <a:t> буття </a:t>
            </a:r>
            <a:r>
              <a:rPr dirty="0" err="1"/>
              <a:t>окреслили</a:t>
            </a:r>
            <a:r>
              <a:rPr dirty="0"/>
              <a:t> </a:t>
            </a:r>
            <a:r>
              <a:rPr dirty="0" err="1"/>
              <a:t>давно</a:t>
            </a:r>
            <a:endParaRPr dirty="0"/>
          </a:p>
          <a:p>
            <a:pPr algn="l" defTabSz="914400">
              <a:lnSpc>
                <a:spcPct val="100000"/>
              </a:lnSpc>
              <a:spcBef>
                <a:spcPts val="0"/>
              </a:spcBef>
              <a:tabLst>
                <a:tab pos="266700" algn="l"/>
                <a:tab pos="546100" algn="l"/>
                <a:tab pos="812800" algn="l"/>
                <a:tab pos="1092200" algn="l"/>
                <a:tab pos="1358900" algn="l"/>
                <a:tab pos="1638300" algn="l"/>
                <a:tab pos="1905000" algn="l"/>
                <a:tab pos="2184400" algn="l"/>
                <a:tab pos="2463800" algn="l"/>
                <a:tab pos="2730500" algn="l"/>
                <a:tab pos="3009900" algn="l"/>
                <a:tab pos="3276600" algn="l"/>
              </a:tabLst>
              <a:defRPr sz="385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Нас </a:t>
            </a:r>
            <a:r>
              <a:rPr dirty="0" err="1"/>
              <a:t>мордували</a:t>
            </a:r>
            <a:r>
              <a:rPr dirty="0"/>
              <a:t>, </a:t>
            </a:r>
            <a:r>
              <a:rPr dirty="0" err="1"/>
              <a:t>нищили</a:t>
            </a:r>
            <a:r>
              <a:rPr dirty="0"/>
              <a:t> </a:t>
            </a:r>
            <a:r>
              <a:rPr dirty="0" err="1"/>
              <a:t>ординці</a:t>
            </a:r>
            <a:endParaRPr dirty="0"/>
          </a:p>
          <a:p>
            <a:pPr algn="l" defTabSz="914400">
              <a:lnSpc>
                <a:spcPct val="100000"/>
              </a:lnSpc>
              <a:spcBef>
                <a:spcPts val="0"/>
              </a:spcBef>
              <a:tabLst>
                <a:tab pos="266700" algn="l"/>
                <a:tab pos="546100" algn="l"/>
                <a:tab pos="812800" algn="l"/>
                <a:tab pos="1092200" algn="l"/>
                <a:tab pos="1358900" algn="l"/>
                <a:tab pos="1638300" algn="l"/>
                <a:tab pos="1905000" algn="l"/>
                <a:tab pos="2184400" algn="l"/>
                <a:tab pos="2463800" algn="l"/>
                <a:tab pos="2730500" algn="l"/>
                <a:tab pos="3009900" algn="l"/>
                <a:tab pos="3276600" algn="l"/>
              </a:tabLst>
              <a:defRPr sz="385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А </a:t>
            </a:r>
            <a:r>
              <a:rPr dirty="0" err="1"/>
              <a:t>ми</a:t>
            </a:r>
            <a:r>
              <a:rPr dirty="0"/>
              <a:t> не </a:t>
            </a:r>
            <a:r>
              <a:rPr dirty="0" err="1"/>
              <a:t>покорились</a:t>
            </a:r>
            <a:r>
              <a:rPr dirty="0"/>
              <a:t> </a:t>
            </a:r>
            <a:r>
              <a:rPr dirty="0" err="1"/>
              <a:t>все</a:t>
            </a:r>
            <a:r>
              <a:rPr dirty="0"/>
              <a:t> </a:t>
            </a:r>
            <a:r>
              <a:rPr dirty="0" err="1"/>
              <a:t>одно</a:t>
            </a:r>
            <a:r>
              <a:rPr dirty="0"/>
              <a:t>.</a:t>
            </a:r>
          </a:p>
          <a:p>
            <a:pPr algn="l" defTabSz="914400">
              <a:lnSpc>
                <a:spcPct val="100000"/>
              </a:lnSpc>
              <a:spcBef>
                <a:spcPts val="0"/>
              </a:spcBef>
              <a:tabLst>
                <a:tab pos="266700" algn="l"/>
                <a:tab pos="546100" algn="l"/>
                <a:tab pos="812800" algn="l"/>
                <a:tab pos="1092200" algn="l"/>
                <a:tab pos="1358900" algn="l"/>
                <a:tab pos="1638300" algn="l"/>
                <a:tab pos="1905000" algn="l"/>
                <a:tab pos="2184400" algn="l"/>
                <a:tab pos="2463800" algn="l"/>
                <a:tab pos="2730500" algn="l"/>
                <a:tab pos="3009900" algn="l"/>
                <a:tab pos="3276600" algn="l"/>
              </a:tabLst>
              <a:defRPr sz="385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А </a:t>
            </a:r>
            <a:r>
              <a:rPr dirty="0" err="1"/>
              <a:t>ми</a:t>
            </a:r>
            <a:r>
              <a:rPr dirty="0"/>
              <a:t> </a:t>
            </a:r>
            <a:r>
              <a:rPr lang="uk-UA" dirty="0"/>
              <a:t>–</a:t>
            </a:r>
            <a:r>
              <a:rPr dirty="0" smtClean="0"/>
              <a:t> </a:t>
            </a:r>
            <a:r>
              <a:rPr dirty="0"/>
              <a:t>у </a:t>
            </a:r>
            <a:r>
              <a:rPr dirty="0" err="1"/>
              <a:t>бій</a:t>
            </a:r>
            <a:r>
              <a:rPr dirty="0"/>
              <a:t>.</a:t>
            </a:r>
          </a:p>
          <a:p>
            <a:pPr algn="l" defTabSz="914400">
              <a:lnSpc>
                <a:spcPct val="100000"/>
              </a:lnSpc>
              <a:spcBef>
                <a:spcPts val="0"/>
              </a:spcBef>
              <a:tabLst>
                <a:tab pos="266700" algn="l"/>
                <a:tab pos="546100" algn="l"/>
                <a:tab pos="812800" algn="l"/>
                <a:tab pos="1092200" algn="l"/>
                <a:tab pos="1358900" algn="l"/>
                <a:tab pos="1638300" algn="l"/>
                <a:tab pos="1905000" algn="l"/>
                <a:tab pos="2184400" algn="l"/>
                <a:tab pos="2463800" algn="l"/>
                <a:tab pos="2730500" algn="l"/>
                <a:tab pos="3009900" algn="l"/>
                <a:tab pos="3276600" algn="l"/>
              </a:tabLst>
              <a:defRPr sz="385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А </a:t>
            </a:r>
            <a:r>
              <a:rPr dirty="0" err="1"/>
              <a:t>ми</a:t>
            </a:r>
            <a:r>
              <a:rPr dirty="0"/>
              <a:t> не </a:t>
            </a:r>
            <a:r>
              <a:rPr dirty="0" err="1"/>
              <a:t>поодинці</a:t>
            </a:r>
            <a:endParaRPr dirty="0"/>
          </a:p>
          <a:p>
            <a:pPr algn="l" defTabSz="914400">
              <a:lnSpc>
                <a:spcPct val="100000"/>
              </a:lnSpc>
              <a:spcBef>
                <a:spcPts val="0"/>
              </a:spcBef>
              <a:tabLst>
                <a:tab pos="266700" algn="l"/>
                <a:tab pos="546100" algn="l"/>
                <a:tab pos="812800" algn="l"/>
                <a:tab pos="1092200" algn="l"/>
                <a:tab pos="1358900" algn="l"/>
                <a:tab pos="1638300" algn="l"/>
                <a:tab pos="1905000" algn="l"/>
                <a:tab pos="2184400" algn="l"/>
                <a:tab pos="2463800" algn="l"/>
                <a:tab pos="2730500" algn="l"/>
                <a:tab pos="3009900" algn="l"/>
                <a:tab pos="3276600" algn="l"/>
              </a:tabLst>
              <a:defRPr sz="385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 err="1"/>
              <a:t>Благословили</a:t>
            </a:r>
            <a:r>
              <a:rPr dirty="0"/>
              <a:t> </a:t>
            </a:r>
            <a:r>
              <a:rPr dirty="0" err="1"/>
              <a:t>єдністю</a:t>
            </a:r>
            <a:r>
              <a:rPr dirty="0"/>
              <a:t> </a:t>
            </a:r>
            <a:r>
              <a:rPr dirty="0" err="1"/>
              <a:t>безмеж</a:t>
            </a:r>
            <a:endParaRPr dirty="0"/>
          </a:p>
          <a:p>
            <a:pPr algn="l" defTabSz="914400">
              <a:lnSpc>
                <a:spcPct val="100000"/>
              </a:lnSpc>
              <a:spcBef>
                <a:spcPts val="0"/>
              </a:spcBef>
              <a:tabLst>
                <a:tab pos="266700" algn="l"/>
                <a:tab pos="546100" algn="l"/>
                <a:tab pos="812800" algn="l"/>
                <a:tab pos="1092200" algn="l"/>
                <a:tab pos="1358900" algn="l"/>
                <a:tab pos="1638300" algn="l"/>
                <a:tab pos="1905000" algn="l"/>
                <a:tab pos="2184400" algn="l"/>
                <a:tab pos="2463800" algn="l"/>
                <a:tab pos="2730500" algn="l"/>
                <a:tab pos="3009900" algn="l"/>
                <a:tab pos="3276600" algn="l"/>
              </a:tabLst>
              <a:defRPr sz="385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 err="1"/>
              <a:t>Ми</a:t>
            </a:r>
            <a:r>
              <a:rPr dirty="0"/>
              <a:t> </a:t>
            </a:r>
            <a:r>
              <a:rPr dirty="0" err="1"/>
              <a:t>Українці</a:t>
            </a:r>
            <a:r>
              <a:rPr dirty="0"/>
              <a:t>, </a:t>
            </a:r>
            <a:r>
              <a:rPr dirty="0" err="1"/>
              <a:t>світе</a:t>
            </a:r>
            <a:r>
              <a:rPr dirty="0"/>
              <a:t>!</a:t>
            </a:r>
          </a:p>
          <a:p>
            <a:pPr algn="l" defTabSz="914400">
              <a:lnSpc>
                <a:spcPct val="100000"/>
              </a:lnSpc>
              <a:spcBef>
                <a:spcPts val="0"/>
              </a:spcBef>
              <a:tabLst>
                <a:tab pos="266700" algn="l"/>
                <a:tab pos="546100" algn="l"/>
                <a:tab pos="812800" algn="l"/>
                <a:tab pos="1092200" algn="l"/>
                <a:tab pos="1358900" algn="l"/>
                <a:tab pos="1638300" algn="l"/>
                <a:tab pos="1905000" algn="l"/>
                <a:tab pos="2184400" algn="l"/>
                <a:tab pos="2463800" algn="l"/>
                <a:tab pos="2730500" algn="l"/>
                <a:tab pos="3009900" algn="l"/>
                <a:tab pos="3276600" algn="l"/>
              </a:tabLst>
              <a:defRPr sz="385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 err="1"/>
              <a:t>Українці</a:t>
            </a:r>
            <a:r>
              <a:rPr dirty="0"/>
              <a:t>!</a:t>
            </a:r>
          </a:p>
          <a:p>
            <a:pPr algn="l" defTabSz="914400">
              <a:lnSpc>
                <a:spcPct val="100000"/>
              </a:lnSpc>
              <a:spcBef>
                <a:spcPts val="0"/>
              </a:spcBef>
              <a:tabLst>
                <a:tab pos="266700" algn="l"/>
                <a:tab pos="546100" algn="l"/>
                <a:tab pos="812800" algn="l"/>
                <a:tab pos="1092200" algn="l"/>
                <a:tab pos="1358900" algn="l"/>
                <a:tab pos="1638300" algn="l"/>
                <a:tab pos="1905000" algn="l"/>
                <a:tab pos="2184400" algn="l"/>
                <a:tab pos="2463800" algn="l"/>
                <a:tab pos="2730500" algn="l"/>
                <a:tab pos="3009900" algn="l"/>
                <a:tab pos="3276600" algn="l"/>
              </a:tabLst>
              <a:defRPr sz="385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 err="1"/>
              <a:t>Ти</a:t>
            </a:r>
            <a:r>
              <a:rPr dirty="0"/>
              <a:t> серед інших нас </a:t>
            </a:r>
            <a:r>
              <a:rPr dirty="0" err="1"/>
              <a:t>упізнаєш</a:t>
            </a:r>
            <a:r>
              <a:rPr dirty="0"/>
              <a:t>.</a:t>
            </a:r>
          </a:p>
        </p:txBody>
      </p:sp>
      <p:pic>
        <p:nvPicPr>
          <p:cNvPr id="164" name="IMG_2573.jpeg" descr="IMG_257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035678" y="2122227"/>
            <a:ext cx="11225534" cy="947154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Помер Юрій Миколайович Тітов 21 жовтня 2020 року у Києві, за даними лікарів, від Covid-19, але його творчість продовжує жити та бути важливою для багатьох людей в Україні та за кордоном. Його поезії зберігають актуальність і зараз, надихаючи наскрізь пок"/>
          <p:cNvSpPr txBox="1">
            <a:spLocks noGrp="1"/>
          </p:cNvSpPr>
          <p:nvPr>
            <p:ph type="body" sz="half" idx="1"/>
          </p:nvPr>
        </p:nvSpPr>
        <p:spPr>
          <a:xfrm>
            <a:off x="11200006" y="1159859"/>
            <a:ext cx="12319872" cy="7252621"/>
          </a:xfrm>
          <a:prstGeom prst="rect">
            <a:avLst/>
          </a:prstGeom>
        </p:spPr>
        <p:txBody>
          <a:bodyPr>
            <a:normAutofit fontScale="77500" lnSpcReduction="20000"/>
          </a:bodyPr>
          <a:lstStyle/>
          <a:p>
            <a:pPr marL="503766" indent="-503766" algn="l" defTabSz="355600">
              <a:lnSpc>
                <a:spcPct val="100000"/>
              </a:lnSpc>
              <a:spcBef>
                <a:spcPts val="0"/>
              </a:spcBef>
              <a:buSzPct val="100000"/>
              <a:buFont typeface="Menlo Regular"/>
              <a:buChar char="•"/>
              <a:defRPr sz="17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dirty="0"/>
          </a:p>
          <a:p>
            <a:pPr algn="l" defTabSz="355600">
              <a:lnSpc>
                <a:spcPct val="100000"/>
              </a:lnSpc>
              <a:spcBef>
                <a:spcPts val="0"/>
              </a:spcBef>
              <a:defRPr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 err="1"/>
              <a:t>Помер</a:t>
            </a:r>
            <a:r>
              <a:rPr dirty="0"/>
              <a:t> Юрій </a:t>
            </a:r>
            <a:r>
              <a:rPr dirty="0" err="1"/>
              <a:t>Миколайович</a:t>
            </a:r>
            <a:r>
              <a:rPr dirty="0"/>
              <a:t> </a:t>
            </a:r>
            <a:r>
              <a:rPr dirty="0" err="1"/>
              <a:t>Тітов</a:t>
            </a:r>
            <a:r>
              <a:rPr dirty="0"/>
              <a:t> 21 </a:t>
            </a:r>
            <a:r>
              <a:rPr dirty="0" err="1"/>
              <a:t>жовтня</a:t>
            </a:r>
            <a:r>
              <a:rPr dirty="0"/>
              <a:t> 2020 року у </a:t>
            </a:r>
            <a:r>
              <a:rPr dirty="0" err="1"/>
              <a:t>Києві</a:t>
            </a:r>
            <a:r>
              <a:rPr dirty="0"/>
              <a:t>, за </a:t>
            </a:r>
            <a:r>
              <a:rPr dirty="0" err="1"/>
              <a:t>даними</a:t>
            </a:r>
            <a:r>
              <a:rPr dirty="0"/>
              <a:t> </a:t>
            </a:r>
            <a:r>
              <a:rPr dirty="0" err="1"/>
              <a:t>лікарів</a:t>
            </a:r>
            <a:r>
              <a:rPr dirty="0"/>
              <a:t>, від </a:t>
            </a:r>
            <a:r>
              <a:rPr lang="en-US" kern="1200" dirty="0">
                <a:solidFill>
                  <a:srgbClr val="20212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Covid-19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l" defTabSz="355600">
              <a:lnSpc>
                <a:spcPct val="100000"/>
              </a:lnSpc>
              <a:spcBef>
                <a:spcPts val="0"/>
              </a:spcBef>
              <a:defRPr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 smtClean="0"/>
              <a:t> </a:t>
            </a:r>
            <a:r>
              <a:rPr lang="uk-UA" dirty="0" err="1" smtClean="0"/>
              <a:t>Й</a:t>
            </a:r>
            <a:r>
              <a:rPr dirty="0" err="1" smtClean="0"/>
              <a:t>ого</a:t>
            </a:r>
            <a:r>
              <a:rPr dirty="0" smtClean="0"/>
              <a:t> </a:t>
            </a:r>
            <a:r>
              <a:rPr dirty="0" err="1"/>
              <a:t>творчість</a:t>
            </a:r>
            <a:r>
              <a:rPr dirty="0"/>
              <a:t> продовжує </a:t>
            </a:r>
            <a:r>
              <a:rPr dirty="0" err="1"/>
              <a:t>жити</a:t>
            </a:r>
            <a:r>
              <a:rPr dirty="0"/>
              <a:t> та </a:t>
            </a:r>
            <a:r>
              <a:rPr dirty="0" err="1"/>
              <a:t>бути</a:t>
            </a:r>
            <a:r>
              <a:rPr dirty="0"/>
              <a:t> </a:t>
            </a:r>
            <a:r>
              <a:rPr dirty="0" err="1"/>
              <a:t>важливою</a:t>
            </a:r>
            <a:r>
              <a:rPr dirty="0"/>
              <a:t> для багатьох </a:t>
            </a:r>
            <a:r>
              <a:rPr dirty="0" err="1"/>
              <a:t>людей</a:t>
            </a:r>
            <a:r>
              <a:rPr dirty="0"/>
              <a:t> в Україні та за кордоном. </a:t>
            </a:r>
            <a:r>
              <a:rPr lang="uk-UA" dirty="0" smtClean="0"/>
              <a:t>П</a:t>
            </a:r>
            <a:r>
              <a:rPr dirty="0" err="1" smtClean="0"/>
              <a:t>оезії</a:t>
            </a:r>
            <a:r>
              <a:rPr lang="uk-UA" dirty="0" smtClean="0"/>
              <a:t> </a:t>
            </a:r>
            <a:r>
              <a:rPr lang="uk-UA" dirty="0" err="1" smtClean="0"/>
              <a:t>Тітова</a:t>
            </a:r>
            <a:r>
              <a:rPr lang="uk-UA" dirty="0" smtClean="0"/>
              <a:t> Ю.М.</a:t>
            </a:r>
            <a:r>
              <a:rPr dirty="0" smtClean="0"/>
              <a:t> </a:t>
            </a:r>
            <a:r>
              <a:rPr dirty="0" err="1"/>
              <a:t>зберігають</a:t>
            </a:r>
            <a:r>
              <a:rPr dirty="0"/>
              <a:t> </a:t>
            </a:r>
            <a:r>
              <a:rPr dirty="0" err="1"/>
              <a:t>актуальність</a:t>
            </a:r>
            <a:r>
              <a:rPr dirty="0"/>
              <a:t> і </a:t>
            </a:r>
            <a:r>
              <a:rPr dirty="0" err="1"/>
              <a:t>зараз</a:t>
            </a:r>
            <a:r>
              <a:rPr dirty="0"/>
              <a:t>, </a:t>
            </a:r>
            <a:r>
              <a:rPr dirty="0" err="1"/>
              <a:t>надихаючи</a:t>
            </a:r>
            <a:r>
              <a:rPr dirty="0"/>
              <a:t> </a:t>
            </a:r>
            <a:r>
              <a:rPr dirty="0" err="1" smtClean="0"/>
              <a:t>покоління</a:t>
            </a:r>
            <a:r>
              <a:rPr dirty="0" smtClean="0"/>
              <a:t> </a:t>
            </a:r>
            <a:r>
              <a:rPr dirty="0" err="1"/>
              <a:t>українців</a:t>
            </a:r>
            <a:r>
              <a:rPr dirty="0"/>
              <a:t> на розвиток та </a:t>
            </a:r>
            <a:r>
              <a:rPr dirty="0" err="1"/>
              <a:t>самовизначення</a:t>
            </a:r>
            <a:r>
              <a:rPr dirty="0"/>
              <a:t> в умовах </a:t>
            </a:r>
            <a:r>
              <a:rPr dirty="0" err="1"/>
              <a:t>сучасного</a:t>
            </a:r>
            <a:r>
              <a:rPr dirty="0"/>
              <a:t> </a:t>
            </a:r>
            <a:r>
              <a:rPr dirty="0" err="1"/>
              <a:t>світу</a:t>
            </a:r>
            <a:r>
              <a:rPr dirty="0" smtClean="0"/>
              <a:t>.</a:t>
            </a:r>
            <a:endParaRPr lang="uk-UA" dirty="0" smtClean="0"/>
          </a:p>
          <a:p>
            <a:pPr algn="l" defTabSz="355600">
              <a:lnSpc>
                <a:spcPct val="100000"/>
              </a:lnSpc>
              <a:spcBef>
                <a:spcPts val="0"/>
              </a:spcBef>
              <a:defRPr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uk-UA" dirty="0" smtClean="0"/>
              <a:t>Започатковано літературно-мистецьку премі</a:t>
            </a:r>
            <a:r>
              <a:rPr lang="uk-UA" dirty="0"/>
              <a:t>ю</a:t>
            </a:r>
            <a:r>
              <a:rPr lang="uk-UA" dirty="0" smtClean="0"/>
              <a:t> імені Юрія </a:t>
            </a:r>
            <a:r>
              <a:rPr lang="uk-UA" dirty="0" err="1" smtClean="0"/>
              <a:t>Тітова</a:t>
            </a:r>
            <a:r>
              <a:rPr lang="uk-UA" dirty="0" smtClean="0"/>
              <a:t> Київської спілки письменників, яка вручається вже впродовж трьох років до дня народження поета. </a:t>
            </a:r>
          </a:p>
          <a:p>
            <a:pPr algn="l" defTabSz="355600">
              <a:lnSpc>
                <a:spcPct val="100000"/>
              </a:lnSpc>
              <a:spcBef>
                <a:spcPts val="0"/>
              </a:spcBef>
              <a:defRPr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uk-UA" dirty="0" smtClean="0"/>
              <a:t>Першими лауреатами премії імені Юрія </a:t>
            </a:r>
            <a:r>
              <a:rPr lang="uk-UA" dirty="0" err="1" smtClean="0"/>
              <a:t>Тітова</a:t>
            </a:r>
            <a:r>
              <a:rPr lang="uk-UA" dirty="0" smtClean="0"/>
              <a:t> стали Станіслав Новицький, Олена Савицька, Артем </a:t>
            </a:r>
            <a:r>
              <a:rPr lang="uk-UA" dirty="0" err="1" smtClean="0"/>
              <a:t>Луїк</a:t>
            </a:r>
            <a:r>
              <a:rPr lang="uk-UA" dirty="0" smtClean="0"/>
              <a:t>.</a:t>
            </a:r>
            <a:endParaRPr dirty="0"/>
          </a:p>
        </p:txBody>
      </p:sp>
      <p:pic>
        <p:nvPicPr>
          <p:cNvPr id="167" name="IMG_2569.jpeg" descr="IMG_256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29943" y="1360134"/>
            <a:ext cx="9170063" cy="1065584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У 1997 закінчив  середню школу № 15 з відзнакою. У 1998 р. за високий мистецький хист нагороджений  стипендією та дипломом Українського фонду культури за програмою «Нові імена України», очолюваною Лауреатом Шевченківської премії, академіком, поетом Борис"/>
          <p:cNvSpPr txBox="1">
            <a:spLocks noGrp="1"/>
          </p:cNvSpPr>
          <p:nvPr>
            <p:ph type="body" sz="half" idx="1"/>
          </p:nvPr>
        </p:nvSpPr>
        <p:spPr>
          <a:xfrm>
            <a:off x="723814" y="3134176"/>
            <a:ext cx="11352424" cy="809465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355600">
              <a:lnSpc>
                <a:spcPct val="100000"/>
              </a:lnSpc>
              <a:spcBef>
                <a:spcPts val="0"/>
              </a:spcBef>
              <a:defRPr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algn="just"/>
            <a:r>
              <a:rPr lang="uk-UA" dirty="0" smtClean="0"/>
              <a:t>   </a:t>
            </a:r>
            <a:r>
              <a:rPr dirty="0" smtClean="0"/>
              <a:t>У 1997</a:t>
            </a:r>
            <a:r>
              <a:rPr lang="uk-UA" dirty="0" smtClean="0"/>
              <a:t> році</a:t>
            </a:r>
            <a:r>
              <a:rPr dirty="0" smtClean="0"/>
              <a:t> </a:t>
            </a:r>
            <a:r>
              <a:rPr dirty="0" err="1" smtClean="0"/>
              <a:t>закінчив</a:t>
            </a:r>
            <a:r>
              <a:rPr lang="ru-RU" dirty="0" smtClean="0">
                <a:solidFill>
                  <a:srgbClr val="B6492C"/>
                </a:solidFill>
                <a:latin typeface="Bodoni SvtyTwo SC ITC TT-Book"/>
                <a:sym typeface="Bodoni SvtyTwo SC ITC TT-Book"/>
              </a:rPr>
              <a:t> </a:t>
            </a:r>
            <a:r>
              <a:rPr lang="ru-RU" sz="48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odoni SvtyTwo SC ITC TT-Book"/>
              </a:rPr>
              <a:t>з </a:t>
            </a:r>
            <a:r>
              <a:rPr lang="ru-RU" sz="48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odoni SvtyTwo SC ITC TT-Book"/>
              </a:rPr>
              <a:t>відзнакою</a:t>
            </a:r>
            <a:r>
              <a:rPr sz="48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/>
              <a:t>середню</a:t>
            </a:r>
            <a:r>
              <a:rPr dirty="0"/>
              <a:t> </a:t>
            </a:r>
            <a:r>
              <a:rPr dirty="0" err="1"/>
              <a:t>школу</a:t>
            </a:r>
            <a:r>
              <a:rPr dirty="0"/>
              <a:t> № </a:t>
            </a:r>
            <a:r>
              <a:rPr dirty="0" smtClean="0"/>
              <a:t>15. </a:t>
            </a:r>
            <a:r>
              <a:rPr dirty="0"/>
              <a:t>У 1998 р. за </a:t>
            </a:r>
            <a:r>
              <a:rPr dirty="0" err="1"/>
              <a:t>високий</a:t>
            </a:r>
            <a:r>
              <a:rPr dirty="0"/>
              <a:t> </a:t>
            </a:r>
            <a:r>
              <a:rPr dirty="0" err="1"/>
              <a:t>мистецький</a:t>
            </a:r>
            <a:r>
              <a:rPr dirty="0"/>
              <a:t> </a:t>
            </a:r>
            <a:r>
              <a:rPr dirty="0" err="1" smtClean="0"/>
              <a:t>хист</a:t>
            </a:r>
            <a:r>
              <a:rPr lang="uk-UA" dirty="0" smtClean="0"/>
              <a:t> </a:t>
            </a:r>
            <a:r>
              <a:rPr dirty="0" err="1" smtClean="0"/>
              <a:t>нагороджений</a:t>
            </a:r>
            <a:r>
              <a:rPr dirty="0"/>
              <a:t> </a:t>
            </a:r>
            <a:r>
              <a:rPr dirty="0" err="1" smtClean="0"/>
              <a:t>дипломом</a:t>
            </a:r>
            <a:r>
              <a:rPr dirty="0" smtClean="0"/>
              <a:t> </a:t>
            </a:r>
            <a:r>
              <a:rPr dirty="0" err="1"/>
              <a:t>Українського</a:t>
            </a:r>
            <a:r>
              <a:rPr dirty="0"/>
              <a:t> </a:t>
            </a:r>
            <a:r>
              <a:rPr dirty="0" err="1"/>
              <a:t>фонду</a:t>
            </a:r>
            <a:r>
              <a:rPr dirty="0"/>
              <a:t> </a:t>
            </a:r>
            <a:r>
              <a:rPr dirty="0" err="1"/>
              <a:t>культури</a:t>
            </a:r>
            <a:r>
              <a:rPr dirty="0"/>
              <a:t> за </a:t>
            </a:r>
            <a:r>
              <a:rPr dirty="0" err="1"/>
              <a:t>програмою</a:t>
            </a:r>
            <a:r>
              <a:rPr dirty="0"/>
              <a:t> «Нові </a:t>
            </a:r>
            <a:r>
              <a:rPr dirty="0" err="1"/>
              <a:t>імена</a:t>
            </a:r>
            <a:r>
              <a:rPr dirty="0"/>
              <a:t> України», </a:t>
            </a:r>
            <a:r>
              <a:rPr dirty="0" err="1" smtClean="0"/>
              <a:t>очолювано</a:t>
            </a:r>
            <a:r>
              <a:rPr lang="uk-UA" dirty="0" smtClean="0"/>
              <a:t>го</a:t>
            </a:r>
            <a:r>
              <a:rPr dirty="0" smtClean="0"/>
              <a:t> </a:t>
            </a:r>
            <a:r>
              <a:rPr lang="uk-UA" dirty="0"/>
              <a:t>л</a:t>
            </a:r>
            <a:r>
              <a:rPr dirty="0" err="1" smtClean="0"/>
              <a:t>ауреатом</a:t>
            </a:r>
            <a:r>
              <a:rPr lang="uk-UA" dirty="0" smtClean="0"/>
              <a:t> премії імені</a:t>
            </a:r>
            <a:r>
              <a:rPr dirty="0" smtClean="0"/>
              <a:t> </a:t>
            </a:r>
            <a:r>
              <a:rPr lang="uk-UA" dirty="0" smtClean="0"/>
              <a:t>Тараса Григоровича Шевченка</a:t>
            </a:r>
            <a:r>
              <a:rPr dirty="0" smtClean="0"/>
              <a:t>, </a:t>
            </a:r>
            <a:r>
              <a:rPr dirty="0" err="1"/>
              <a:t>академіком</a:t>
            </a:r>
            <a:r>
              <a:rPr dirty="0"/>
              <a:t>, </a:t>
            </a:r>
            <a:r>
              <a:rPr dirty="0" err="1"/>
              <a:t>поетом</a:t>
            </a:r>
            <a:r>
              <a:rPr dirty="0"/>
              <a:t> </a:t>
            </a:r>
            <a:r>
              <a:rPr dirty="0" err="1"/>
              <a:t>Борисом</a:t>
            </a:r>
            <a:r>
              <a:rPr dirty="0"/>
              <a:t> </a:t>
            </a:r>
            <a:r>
              <a:rPr dirty="0" err="1"/>
              <a:t>Іллічем</a:t>
            </a:r>
            <a:r>
              <a:rPr dirty="0"/>
              <a:t>  </a:t>
            </a:r>
            <a:r>
              <a:rPr dirty="0" err="1" smtClean="0"/>
              <a:t>Олійником</a:t>
            </a:r>
            <a:r>
              <a:rPr lang="uk-UA" dirty="0" smtClean="0"/>
              <a:t>. Тоді ж відбувся </a:t>
            </a:r>
            <a:r>
              <a:rPr dirty="0" err="1" smtClean="0"/>
              <a:t>перший</a:t>
            </a:r>
            <a:r>
              <a:rPr dirty="0" smtClean="0"/>
              <a:t> </a:t>
            </a:r>
            <a:r>
              <a:rPr dirty="0" err="1"/>
              <a:t>творчий</a:t>
            </a:r>
            <a:r>
              <a:rPr dirty="0"/>
              <a:t> вечір.</a:t>
            </a:r>
          </a:p>
        </p:txBody>
      </p:sp>
      <p:pic>
        <p:nvPicPr>
          <p:cNvPr id="140" name="IMG_2565.jpeg" descr="IMG_2565.jpe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76238" y="2641825"/>
            <a:ext cx="11062110" cy="829658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IMG_2566.jpeg" descr="IMG_2566.jpeg"/>
          <p:cNvPicPr>
            <a:picLocks noGrp="1"/>
          </p:cNvPicPr>
          <p:nvPr>
            <p:ph type="pic" idx="21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785490" y="1945339"/>
            <a:ext cx="9114442" cy="9825323"/>
          </a:xfrm>
          <a:prstGeom prst="rect">
            <a:avLst/>
          </a:prstGeom>
        </p:spPr>
      </p:pic>
      <p:sp>
        <p:nvSpPr>
          <p:cNvPr id="143" name="У 2010 році закінчив Відкритий міжнародний університет розвитку людини «Україна» за спеціальністю «Журналістика (Видавнича справа та редагування)». За заслуги і мужність нагороджений Українською православною церквою орденом преподобного Іллі Муромця. За "/>
          <p:cNvSpPr txBox="1">
            <a:spLocks noGrp="1"/>
          </p:cNvSpPr>
          <p:nvPr>
            <p:ph type="body" idx="1"/>
          </p:nvPr>
        </p:nvSpPr>
        <p:spPr>
          <a:xfrm>
            <a:off x="10094976" y="3369830"/>
            <a:ext cx="13231311" cy="7273786"/>
          </a:xfrm>
          <a:prstGeom prst="rect">
            <a:avLst/>
          </a:prstGeom>
        </p:spPr>
        <p:txBody>
          <a:bodyPr>
            <a:noAutofit/>
          </a:bodyPr>
          <a:lstStyle/>
          <a:p>
            <a:pPr algn="just" defTabSz="402336">
              <a:lnSpc>
                <a:spcPct val="100000"/>
              </a:lnSpc>
              <a:spcBef>
                <a:spcPts val="0"/>
              </a:spcBef>
              <a:defRPr sz="4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5400" dirty="0"/>
              <a:t>У 2010 </a:t>
            </a:r>
            <a:r>
              <a:rPr sz="5400" dirty="0" err="1"/>
              <a:t>році</a:t>
            </a:r>
            <a:r>
              <a:rPr sz="5400" dirty="0"/>
              <a:t> </a:t>
            </a:r>
            <a:r>
              <a:rPr sz="5400" dirty="0" err="1"/>
              <a:t>закінчив</a:t>
            </a:r>
            <a:r>
              <a:rPr sz="5400" dirty="0"/>
              <a:t> </a:t>
            </a:r>
            <a:r>
              <a:rPr sz="5400" dirty="0" err="1"/>
              <a:t>Відкритий</a:t>
            </a:r>
            <a:r>
              <a:rPr sz="5400" dirty="0"/>
              <a:t> міжнародний університет </a:t>
            </a:r>
            <a:r>
              <a:rPr sz="5400" dirty="0" err="1"/>
              <a:t>розвитку</a:t>
            </a:r>
            <a:r>
              <a:rPr sz="5400" dirty="0"/>
              <a:t> людини «</a:t>
            </a:r>
            <a:r>
              <a:rPr sz="5400" dirty="0" err="1"/>
              <a:t>Україна</a:t>
            </a:r>
            <a:r>
              <a:rPr sz="5400" dirty="0"/>
              <a:t>» за </a:t>
            </a:r>
            <a:r>
              <a:rPr sz="5400" dirty="0" err="1"/>
              <a:t>спеціальністю</a:t>
            </a:r>
            <a:r>
              <a:rPr sz="5400" dirty="0"/>
              <a:t> «</a:t>
            </a:r>
            <a:r>
              <a:rPr sz="5400" dirty="0" err="1"/>
              <a:t>Журналістика</a:t>
            </a:r>
            <a:r>
              <a:rPr sz="5400" dirty="0"/>
              <a:t> (</a:t>
            </a:r>
            <a:r>
              <a:rPr sz="5400" dirty="0" err="1"/>
              <a:t>Видавнича</a:t>
            </a:r>
            <a:r>
              <a:rPr sz="5400" dirty="0"/>
              <a:t> </a:t>
            </a:r>
            <a:r>
              <a:rPr sz="5400" dirty="0" err="1"/>
              <a:t>справа</a:t>
            </a:r>
            <a:r>
              <a:rPr sz="5400" dirty="0"/>
              <a:t> та </a:t>
            </a:r>
            <a:r>
              <a:rPr sz="5400" dirty="0" err="1"/>
              <a:t>редагування</a:t>
            </a:r>
            <a:r>
              <a:rPr sz="5400" dirty="0"/>
              <a:t>)». </a:t>
            </a:r>
            <a:endParaRPr lang="uk-UA" sz="5400" dirty="0" smtClean="0"/>
          </a:p>
          <a:p>
            <a:pPr algn="just" defTabSz="402336">
              <a:lnSpc>
                <a:spcPct val="100000"/>
              </a:lnSpc>
              <a:spcBef>
                <a:spcPts val="0"/>
              </a:spcBef>
              <a:defRPr sz="4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lang="uk-UA" sz="5400" dirty="0" smtClean="0"/>
          </a:p>
          <a:p>
            <a:pPr algn="just" defTabSz="402336">
              <a:lnSpc>
                <a:spcPct val="100000"/>
              </a:lnSpc>
              <a:spcBef>
                <a:spcPts val="0"/>
              </a:spcBef>
              <a:defRPr sz="4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5400" dirty="0" smtClean="0"/>
              <a:t>За </a:t>
            </a:r>
            <a:r>
              <a:rPr sz="5400" dirty="0" err="1"/>
              <a:t>заслуги</a:t>
            </a:r>
            <a:r>
              <a:rPr sz="5400" dirty="0"/>
              <a:t> і мужність </a:t>
            </a:r>
            <a:r>
              <a:rPr sz="5400" dirty="0" err="1"/>
              <a:t>нагороджений</a:t>
            </a:r>
            <a:r>
              <a:rPr sz="5400" dirty="0"/>
              <a:t> </a:t>
            </a:r>
            <a:r>
              <a:rPr sz="5400" dirty="0" err="1" smtClean="0"/>
              <a:t>православною</a:t>
            </a:r>
            <a:r>
              <a:rPr sz="5400" dirty="0" smtClean="0"/>
              <a:t> </a:t>
            </a:r>
            <a:r>
              <a:rPr sz="5400" dirty="0" err="1"/>
              <a:t>церквою</a:t>
            </a:r>
            <a:r>
              <a:rPr sz="5400" dirty="0"/>
              <a:t> </a:t>
            </a:r>
            <a:r>
              <a:rPr sz="5400" dirty="0" err="1"/>
              <a:t>орденом</a:t>
            </a:r>
            <a:r>
              <a:rPr sz="5400" dirty="0"/>
              <a:t> </a:t>
            </a:r>
            <a:r>
              <a:rPr sz="5400" dirty="0" err="1"/>
              <a:t>преподобного</a:t>
            </a:r>
            <a:r>
              <a:rPr sz="5400" dirty="0"/>
              <a:t> </a:t>
            </a:r>
            <a:r>
              <a:rPr sz="5400" dirty="0" err="1"/>
              <a:t>Іллі</a:t>
            </a:r>
            <a:r>
              <a:rPr sz="5400" dirty="0"/>
              <a:t> </a:t>
            </a:r>
            <a:r>
              <a:rPr sz="5400" dirty="0" err="1"/>
              <a:t>Муромця</a:t>
            </a:r>
            <a:r>
              <a:rPr sz="5400" dirty="0"/>
              <a:t>.</a:t>
            </a:r>
            <a:br>
              <a:rPr sz="5400" dirty="0"/>
            </a:br>
            <a:endParaRPr sz="5400" dirty="0"/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841248" y="1258971"/>
            <a:ext cx="22731984" cy="686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914400" hangingPunct="1"/>
            <a:r>
              <a:rPr kumimoji="0" lang="uk-UA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  Юрій Миколайович Тітов лауреат низки премій, багатьох відзнак і нагород:</a:t>
            </a:r>
            <a:br>
              <a:rPr kumimoji="0" lang="uk-UA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uk-UA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* </a:t>
            </a:r>
            <a:r>
              <a:rPr lang="ru-RU" sz="4000" dirty="0" smtClean="0">
                <a:solidFill>
                  <a:srgbClr val="57554B">
                    <a:lumMod val="50000"/>
                  </a:srgb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Bodoni SvtyTwo SC ITC TT-Book"/>
              </a:rPr>
              <a:t>з</a:t>
            </a:r>
            <a:r>
              <a:rPr lang="ru-RU" sz="4000" dirty="0" smtClean="0">
                <a:solidFill>
                  <a:srgbClr val="57554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odoni SvtyTwo SC ITC TT-Book"/>
              </a:rPr>
              <a:t>а </a:t>
            </a:r>
            <a:r>
              <a:rPr lang="ru-RU" sz="4000" dirty="0" err="1" smtClean="0">
                <a:solidFill>
                  <a:srgbClr val="57554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odoni SvtyTwo SC ITC TT-Book"/>
              </a:rPr>
              <a:t>активну</a:t>
            </a:r>
            <a:r>
              <a:rPr lang="ru-RU" sz="4000" dirty="0" smtClean="0">
                <a:solidFill>
                  <a:srgbClr val="57554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odoni SvtyTwo SC ITC TT-Book"/>
              </a:rPr>
              <a:t> </a:t>
            </a:r>
            <a:r>
              <a:rPr lang="ru-RU" sz="4000" dirty="0" err="1" smtClean="0">
                <a:solidFill>
                  <a:srgbClr val="57554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odoni SvtyTwo SC ITC TT-Book"/>
              </a:rPr>
              <a:t>громадську</a:t>
            </a:r>
            <a:r>
              <a:rPr lang="ru-RU" sz="4000" dirty="0" smtClean="0">
                <a:solidFill>
                  <a:srgbClr val="57554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odoni SvtyTwo SC ITC TT-Book"/>
              </a:rPr>
              <a:t> роботу </a:t>
            </a:r>
            <a:r>
              <a:rPr lang="ru-RU" sz="4000" dirty="0" err="1" smtClean="0">
                <a:solidFill>
                  <a:srgbClr val="57554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odoni SvtyTwo SC ITC TT-Book"/>
              </a:rPr>
              <a:t>Міністерством</a:t>
            </a:r>
            <a:r>
              <a:rPr lang="ru-RU" sz="4000" dirty="0" smtClean="0">
                <a:solidFill>
                  <a:srgbClr val="57554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odoni SvtyTwo SC ITC TT-Book"/>
              </a:rPr>
              <a:t> </a:t>
            </a:r>
            <a:r>
              <a:rPr lang="ru-RU" sz="4000" dirty="0" err="1" smtClean="0">
                <a:solidFill>
                  <a:srgbClr val="57554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odoni SvtyTwo SC ITC TT-Book"/>
              </a:rPr>
              <a:t>праці</a:t>
            </a:r>
            <a:r>
              <a:rPr lang="ru-RU" sz="4000" dirty="0" smtClean="0">
                <a:solidFill>
                  <a:srgbClr val="57554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odoni SvtyTwo SC ITC TT-Book"/>
              </a:rPr>
              <a:t> та соціальної політики в 2002 </a:t>
            </a:r>
            <a:r>
              <a:rPr lang="ru-RU" sz="4000" dirty="0" err="1" smtClean="0">
                <a:solidFill>
                  <a:srgbClr val="57554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odoni SvtyTwo SC ITC TT-Book"/>
              </a:rPr>
              <a:t>році</a:t>
            </a:r>
            <a:r>
              <a:rPr lang="ru-RU" sz="4000" dirty="0" smtClean="0">
                <a:solidFill>
                  <a:srgbClr val="57554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odoni SvtyTwo SC ITC TT-Book"/>
              </a:rPr>
              <a:t> </a:t>
            </a:r>
            <a:r>
              <a:rPr lang="ru-RU" sz="4000" dirty="0" err="1" smtClean="0">
                <a:solidFill>
                  <a:srgbClr val="57554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odoni SvtyTwo SC ITC TT-Book"/>
              </a:rPr>
              <a:t>нагороджений</a:t>
            </a:r>
            <a:r>
              <a:rPr lang="ru-RU" sz="4000" dirty="0" smtClean="0">
                <a:solidFill>
                  <a:srgbClr val="57554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odoni SvtyTwo SC ITC TT-Book"/>
              </a:rPr>
              <a:t> </a:t>
            </a:r>
            <a:r>
              <a:rPr lang="ru-RU" sz="4000" dirty="0" err="1" smtClean="0">
                <a:solidFill>
                  <a:srgbClr val="57554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odoni SvtyTwo SC ITC TT-Book"/>
              </a:rPr>
              <a:t>Почесною</a:t>
            </a:r>
            <a:r>
              <a:rPr lang="ru-RU" sz="4000" dirty="0" smtClean="0">
                <a:solidFill>
                  <a:srgbClr val="57554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odoni SvtyTwo SC ITC TT-Book"/>
              </a:rPr>
              <a:t> грамотою; </a:t>
            </a:r>
          </a:p>
          <a:p>
            <a:pPr lvl="0" algn="just" defTabSz="914400" hangingPunct="1"/>
            <a:r>
              <a:rPr kumimoji="0" lang="uk-UA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* лауреат премії Кабінету міністрів України за творчі досягнення (2005 рік);</a:t>
            </a:r>
          </a:p>
          <a:p>
            <a:pPr lvl="0" algn="just" defTabSz="914400" hangingPunct="1"/>
            <a:r>
              <a:rPr kumimoji="0" lang="uk-UA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* нагороджений почесною грамотою Київського міського голови (2007 рік);</a:t>
            </a:r>
            <a:r>
              <a:rPr kumimoji="0" lang="uk-UA" sz="4000" b="0" i="0" u="none" strike="noStrike" kern="1200" cap="none" spc="0" normalizeH="0" noProof="0" dirty="0" smtClean="0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</a:p>
          <a:p>
            <a:pPr lvl="0" algn="just" defTabSz="914400" hangingPunct="1"/>
            <a:r>
              <a:rPr kumimoji="0" lang="uk-UA" sz="4000" b="0" i="0" u="none" strike="noStrike" kern="1200" cap="none" spc="0" normalizeH="0" noProof="0" dirty="0" smtClean="0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* в</a:t>
            </a:r>
            <a:r>
              <a:rPr kumimoji="0" lang="uk-UA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ідзначений подякою прем'єр-міністра України за літературні твори для дітей та юнацтва, що сприяють вихованню підростаючого покоління у дусі національної гідності, духовності та любові до Батьківщини;</a:t>
            </a:r>
            <a:endParaRPr lang="uk-UA" sz="4000" kern="1200" dirty="0">
              <a:solidFill>
                <a:srgbClr val="202122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lvl="0" algn="just" defTabSz="914400" hangingPunct="1"/>
            <a:r>
              <a:rPr kumimoji="0" lang="uk-UA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* лауреат </a:t>
            </a:r>
            <a:r>
              <a:rPr kumimoji="0" lang="uk-UA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літературно-мистецької премії імені Дмитра Луценка «Осіннє золото»</a:t>
            </a:r>
            <a:r>
              <a:rPr lang="uk-UA" sz="4000" kern="1200" dirty="0" smtClean="0">
                <a:solidFill>
                  <a:srgbClr val="20212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; </a:t>
            </a:r>
          </a:p>
          <a:p>
            <a:pPr lvl="0" algn="just" defTabSz="914400" hangingPunct="1"/>
            <a:r>
              <a:rPr kumimoji="0" lang="uk-UA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* лауреат міжнародних і всеукраїнських конкурсів і радіофестивалів: «Осіннє рандеву», «Прем'єра пісні», «Рідна мати моя».</a:t>
            </a:r>
            <a:endParaRPr kumimoji="0" lang="ru-RU" sz="40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0688" y="7531362"/>
            <a:ext cx="14926472" cy="5127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600935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Юрій Тітов автор збірок поезій:…"/>
          <p:cNvSpPr txBox="1">
            <a:spLocks noGrp="1"/>
          </p:cNvSpPr>
          <p:nvPr>
            <p:ph type="body" sz="half" idx="1"/>
          </p:nvPr>
        </p:nvSpPr>
        <p:spPr>
          <a:xfrm>
            <a:off x="1142475" y="1731879"/>
            <a:ext cx="12087167" cy="10921150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lvl="0" algn="l" defTabSz="309372">
              <a:lnSpc>
                <a:spcPct val="100000"/>
              </a:lnSpc>
              <a:spcBef>
                <a:spcPts val="0"/>
              </a:spcBef>
              <a:defRPr sz="435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ru-RU" sz="4350" i="1" dirty="0">
                <a:solidFill>
                  <a:srgbClr val="000000"/>
                </a:solidFill>
                <a:latin typeface="Times New Roman"/>
                <a:cs typeface="Times New Roman"/>
                <a:sym typeface="Times New Roman"/>
              </a:rPr>
              <a:t>Юрій Тітов автор </a:t>
            </a:r>
            <a:r>
              <a:rPr lang="ru-RU" sz="4350" i="1" u="sng" dirty="0" err="1">
                <a:solidFill>
                  <a:srgbClr val="000000"/>
                </a:solidFill>
                <a:latin typeface="Times New Roman"/>
                <a:cs typeface="Times New Roman"/>
                <a:sym typeface="Times New Roman"/>
              </a:rPr>
              <a:t>збірок</a:t>
            </a:r>
            <a:r>
              <a:rPr lang="ru-RU" sz="4350" i="1" u="sng" dirty="0">
                <a:solidFill>
                  <a:srgbClr val="000000"/>
                </a:solidFill>
                <a:latin typeface="Times New Roman"/>
                <a:cs typeface="Times New Roman"/>
                <a:sym typeface="Times New Roman"/>
              </a:rPr>
              <a:t> </a:t>
            </a:r>
            <a:r>
              <a:rPr lang="ru-RU" sz="4350" i="1" u="sng" dirty="0" err="1">
                <a:solidFill>
                  <a:srgbClr val="000000"/>
                </a:solidFill>
                <a:latin typeface="Times New Roman"/>
                <a:cs typeface="Times New Roman"/>
                <a:sym typeface="Times New Roman"/>
              </a:rPr>
              <a:t>поезій</a:t>
            </a:r>
            <a:r>
              <a:rPr lang="ru-RU" sz="4350" i="1" u="sng" dirty="0">
                <a:solidFill>
                  <a:srgbClr val="000000"/>
                </a:solidFill>
                <a:latin typeface="Times New Roman"/>
                <a:cs typeface="Times New Roman"/>
                <a:sym typeface="Times New Roman"/>
              </a:rPr>
              <a:t>:</a:t>
            </a:r>
          </a:p>
          <a:p>
            <a:pPr marL="1289050" lvl="0" indent="-1289050" algn="l" defTabSz="309372">
              <a:lnSpc>
                <a:spcPct val="100000"/>
              </a:lnSpc>
              <a:spcBef>
                <a:spcPts val="0"/>
              </a:spcBef>
              <a:buSzPct val="100000"/>
              <a:buFont typeface="Menlo Regular"/>
              <a:buChar char="•"/>
              <a:defRPr sz="435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ru-RU" sz="4350" b="1" i="1" dirty="0">
                <a:solidFill>
                  <a:srgbClr val="000000"/>
                </a:solidFill>
                <a:latin typeface="Times New Roman"/>
                <a:cs typeface="Times New Roman"/>
                <a:sym typeface="Times New Roman"/>
              </a:rPr>
              <a:t>«</a:t>
            </a:r>
            <a:r>
              <a:rPr lang="ru-RU" sz="4350" b="1" i="1" dirty="0" err="1">
                <a:solidFill>
                  <a:srgbClr val="000000"/>
                </a:solidFill>
                <a:latin typeface="Times New Roman"/>
                <a:cs typeface="Times New Roman"/>
                <a:sym typeface="Times New Roman"/>
              </a:rPr>
              <a:t>Вічний</a:t>
            </a:r>
            <a:r>
              <a:rPr lang="ru-RU" sz="4350" b="1" i="1" dirty="0">
                <a:solidFill>
                  <a:srgbClr val="000000"/>
                </a:solidFill>
                <a:latin typeface="Times New Roman"/>
                <a:cs typeface="Times New Roman"/>
                <a:sym typeface="Times New Roman"/>
              </a:rPr>
              <a:t> шлях» (1997);</a:t>
            </a:r>
          </a:p>
          <a:p>
            <a:pPr marL="1289050" lvl="0" indent="-1289050" algn="l" defTabSz="309372">
              <a:lnSpc>
                <a:spcPct val="100000"/>
              </a:lnSpc>
              <a:spcBef>
                <a:spcPts val="0"/>
              </a:spcBef>
              <a:buSzPct val="100000"/>
              <a:buFont typeface="Menlo Regular"/>
              <a:buChar char="•"/>
              <a:defRPr sz="435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ru-RU" sz="4350" b="1" i="1" dirty="0">
                <a:solidFill>
                  <a:srgbClr val="000000"/>
                </a:solidFill>
                <a:latin typeface="Times New Roman"/>
                <a:cs typeface="Times New Roman"/>
                <a:sym typeface="Times New Roman"/>
              </a:rPr>
              <a:t>«</a:t>
            </a:r>
            <a:r>
              <a:rPr lang="ru-RU" sz="4350" b="1" i="1" dirty="0" err="1">
                <a:solidFill>
                  <a:srgbClr val="000000"/>
                </a:solidFill>
                <a:latin typeface="Times New Roman"/>
                <a:cs typeface="Times New Roman"/>
                <a:sym typeface="Times New Roman"/>
              </a:rPr>
              <a:t>Обличчям</a:t>
            </a:r>
            <a:r>
              <a:rPr lang="ru-RU" sz="4350" b="1" i="1" dirty="0">
                <a:solidFill>
                  <a:srgbClr val="000000"/>
                </a:solidFill>
                <a:latin typeface="Times New Roman"/>
                <a:cs typeface="Times New Roman"/>
                <a:sym typeface="Times New Roman"/>
              </a:rPr>
              <a:t> до небес» (1999);</a:t>
            </a:r>
          </a:p>
          <a:p>
            <a:pPr marL="1289050" lvl="0" indent="-1289050" algn="l" defTabSz="309372">
              <a:lnSpc>
                <a:spcPct val="100000"/>
              </a:lnSpc>
              <a:spcBef>
                <a:spcPts val="0"/>
              </a:spcBef>
              <a:buSzPct val="100000"/>
              <a:buFont typeface="Menlo Regular"/>
              <a:buChar char="•"/>
              <a:defRPr sz="435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ru-RU" sz="4350" b="1" i="1" dirty="0">
                <a:solidFill>
                  <a:srgbClr val="000000"/>
                </a:solidFill>
                <a:latin typeface="Times New Roman"/>
                <a:cs typeface="Times New Roman"/>
                <a:sym typeface="Times New Roman"/>
              </a:rPr>
              <a:t>«Під </a:t>
            </a:r>
            <a:r>
              <a:rPr lang="ru-RU" sz="4350" b="1" i="1" dirty="0" err="1">
                <a:solidFill>
                  <a:srgbClr val="000000"/>
                </a:solidFill>
                <a:latin typeface="Times New Roman"/>
                <a:cs typeface="Times New Roman"/>
                <a:sym typeface="Times New Roman"/>
              </a:rPr>
              <a:t>вічним</a:t>
            </a:r>
            <a:r>
              <a:rPr lang="ru-RU" sz="4350" b="1" i="1" dirty="0">
                <a:solidFill>
                  <a:srgbClr val="000000"/>
                </a:solidFill>
                <a:latin typeface="Times New Roman"/>
                <a:cs typeface="Times New Roman"/>
                <a:sym typeface="Times New Roman"/>
              </a:rPr>
              <a:t> </a:t>
            </a:r>
            <a:r>
              <a:rPr lang="ru-RU" sz="4350" b="1" i="1" dirty="0" err="1">
                <a:solidFill>
                  <a:srgbClr val="000000"/>
                </a:solidFill>
                <a:latin typeface="Times New Roman"/>
                <a:cs typeface="Times New Roman"/>
                <a:sym typeface="Times New Roman"/>
              </a:rPr>
              <a:t>горінням</a:t>
            </a:r>
            <a:r>
              <a:rPr lang="ru-RU" sz="4350" b="1" i="1" dirty="0">
                <a:solidFill>
                  <a:srgbClr val="000000"/>
                </a:solidFill>
                <a:latin typeface="Times New Roman"/>
                <a:cs typeface="Times New Roman"/>
                <a:sym typeface="Times New Roman"/>
              </a:rPr>
              <a:t> </a:t>
            </a:r>
            <a:r>
              <a:rPr lang="ru-RU" sz="4350" b="1" i="1" dirty="0" err="1">
                <a:solidFill>
                  <a:srgbClr val="000000"/>
                </a:solidFill>
                <a:latin typeface="Times New Roman"/>
                <a:cs typeface="Times New Roman"/>
                <a:sym typeface="Times New Roman"/>
              </a:rPr>
              <a:t>свічі</a:t>
            </a:r>
            <a:r>
              <a:rPr lang="ru-RU" sz="4350" b="1" i="1" dirty="0">
                <a:solidFill>
                  <a:srgbClr val="000000"/>
                </a:solidFill>
                <a:latin typeface="Times New Roman"/>
                <a:cs typeface="Times New Roman"/>
                <a:sym typeface="Times New Roman"/>
              </a:rPr>
              <a:t>» (2001);</a:t>
            </a:r>
          </a:p>
          <a:p>
            <a:pPr marL="1289050" lvl="0" indent="-1289050" algn="l" defTabSz="309372">
              <a:lnSpc>
                <a:spcPct val="100000"/>
              </a:lnSpc>
              <a:spcBef>
                <a:spcPts val="0"/>
              </a:spcBef>
              <a:buSzPct val="100000"/>
              <a:buFont typeface="Menlo Regular"/>
              <a:buChar char="•"/>
              <a:defRPr sz="435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ru-RU" sz="4350" b="1" i="1" dirty="0">
                <a:solidFill>
                  <a:srgbClr val="000000"/>
                </a:solidFill>
                <a:latin typeface="Times New Roman"/>
                <a:cs typeface="Times New Roman"/>
                <a:sym typeface="Times New Roman"/>
              </a:rPr>
              <a:t>«Моя душа не може не </a:t>
            </a:r>
            <a:r>
              <a:rPr lang="ru-RU" sz="4350" b="1" i="1" dirty="0" err="1">
                <a:solidFill>
                  <a:srgbClr val="000000"/>
                </a:solidFill>
                <a:latin typeface="Times New Roman"/>
                <a:cs typeface="Times New Roman"/>
                <a:sym typeface="Times New Roman"/>
              </a:rPr>
              <a:t>співати</a:t>
            </a:r>
            <a:r>
              <a:rPr lang="ru-RU" sz="4350" b="1" i="1" dirty="0">
                <a:solidFill>
                  <a:srgbClr val="000000"/>
                </a:solidFill>
                <a:latin typeface="Times New Roman"/>
                <a:cs typeface="Times New Roman"/>
                <a:sym typeface="Times New Roman"/>
              </a:rPr>
              <a:t>» (2005);</a:t>
            </a:r>
          </a:p>
          <a:p>
            <a:pPr marL="1289050" lvl="0" indent="-1289050" algn="l" defTabSz="309372">
              <a:lnSpc>
                <a:spcPct val="100000"/>
              </a:lnSpc>
              <a:spcBef>
                <a:spcPts val="0"/>
              </a:spcBef>
              <a:buSzPct val="100000"/>
              <a:buFont typeface="Menlo Regular"/>
              <a:buChar char="•"/>
              <a:defRPr sz="435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ru-RU" sz="4350" b="1" i="1" dirty="0">
                <a:solidFill>
                  <a:srgbClr val="000000"/>
                </a:solidFill>
                <a:latin typeface="Times New Roman"/>
                <a:cs typeface="Times New Roman"/>
                <a:sym typeface="Times New Roman"/>
              </a:rPr>
              <a:t>«У </a:t>
            </a:r>
            <a:r>
              <a:rPr lang="ru-RU" sz="4350" b="1" i="1" dirty="0" err="1">
                <a:solidFill>
                  <a:srgbClr val="000000"/>
                </a:solidFill>
                <a:latin typeface="Times New Roman"/>
                <a:cs typeface="Times New Roman"/>
                <a:sym typeface="Times New Roman"/>
              </a:rPr>
              <a:t>святім</a:t>
            </a:r>
            <a:r>
              <a:rPr lang="ru-RU" sz="4350" b="1" i="1" dirty="0">
                <a:solidFill>
                  <a:srgbClr val="000000"/>
                </a:solidFill>
                <a:latin typeface="Times New Roman"/>
                <a:cs typeface="Times New Roman"/>
                <a:sym typeface="Times New Roman"/>
              </a:rPr>
              <a:t> </a:t>
            </a:r>
            <a:r>
              <a:rPr lang="ru-RU" sz="4350" b="1" i="1" dirty="0" err="1">
                <a:solidFill>
                  <a:srgbClr val="000000"/>
                </a:solidFill>
                <a:latin typeface="Times New Roman"/>
                <a:cs typeface="Times New Roman"/>
                <a:sym typeface="Times New Roman"/>
              </a:rPr>
              <a:t>ореолі</a:t>
            </a:r>
            <a:r>
              <a:rPr lang="ru-RU" sz="4350" b="1" i="1" dirty="0">
                <a:solidFill>
                  <a:srgbClr val="000000"/>
                </a:solidFill>
                <a:latin typeface="Times New Roman"/>
                <a:cs typeface="Times New Roman"/>
                <a:sym typeface="Times New Roman"/>
              </a:rPr>
              <a:t>» (2007);</a:t>
            </a:r>
          </a:p>
          <a:p>
            <a:pPr marL="1289050" lvl="0" indent="-1289050" algn="l" defTabSz="309372">
              <a:lnSpc>
                <a:spcPct val="100000"/>
              </a:lnSpc>
              <a:spcBef>
                <a:spcPts val="0"/>
              </a:spcBef>
              <a:buSzPct val="100000"/>
              <a:buFont typeface="Menlo Regular"/>
              <a:buChar char="•"/>
              <a:defRPr sz="435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ru-RU" sz="4350" b="1" i="1" dirty="0">
                <a:solidFill>
                  <a:srgbClr val="000000"/>
                </a:solidFill>
                <a:latin typeface="Times New Roman"/>
                <a:cs typeface="Times New Roman"/>
                <a:sym typeface="Times New Roman"/>
              </a:rPr>
              <a:t>«</a:t>
            </a:r>
            <a:r>
              <a:rPr lang="ru-RU" sz="4350" b="1" i="1" dirty="0" err="1">
                <a:solidFill>
                  <a:srgbClr val="000000"/>
                </a:solidFill>
                <a:latin typeface="Times New Roman"/>
                <a:cs typeface="Times New Roman"/>
                <a:sym typeface="Times New Roman"/>
              </a:rPr>
              <a:t>Зачароване</a:t>
            </a:r>
            <a:r>
              <a:rPr lang="ru-RU" sz="4350" b="1" i="1" dirty="0">
                <a:solidFill>
                  <a:srgbClr val="000000"/>
                </a:solidFill>
                <a:latin typeface="Times New Roman"/>
                <a:cs typeface="Times New Roman"/>
                <a:sym typeface="Times New Roman"/>
              </a:rPr>
              <a:t> диво» (2010);</a:t>
            </a:r>
          </a:p>
          <a:p>
            <a:pPr marL="1289050" lvl="0" indent="-1289050" algn="l" defTabSz="309372">
              <a:lnSpc>
                <a:spcPct val="100000"/>
              </a:lnSpc>
              <a:spcBef>
                <a:spcPts val="0"/>
              </a:spcBef>
              <a:buSzPct val="100000"/>
              <a:buFont typeface="Menlo Regular"/>
              <a:buChar char="•"/>
              <a:defRPr sz="435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ru-RU" sz="4350" b="1" i="1" dirty="0">
                <a:solidFill>
                  <a:srgbClr val="000000"/>
                </a:solidFill>
                <a:latin typeface="Times New Roman"/>
                <a:cs typeface="Times New Roman"/>
                <a:sym typeface="Times New Roman"/>
              </a:rPr>
              <a:t>«Я за Вас </a:t>
            </a:r>
            <a:r>
              <a:rPr lang="ru-RU" sz="4350" b="1" i="1" dirty="0" err="1">
                <a:solidFill>
                  <a:srgbClr val="000000"/>
                </a:solidFill>
                <a:latin typeface="Times New Roman"/>
                <a:cs typeface="Times New Roman"/>
                <a:sym typeface="Times New Roman"/>
              </a:rPr>
              <a:t>помолюся</a:t>
            </a:r>
            <a:r>
              <a:rPr lang="ru-RU" sz="4350" b="1" i="1" dirty="0">
                <a:solidFill>
                  <a:srgbClr val="000000"/>
                </a:solidFill>
                <a:latin typeface="Times New Roman"/>
                <a:cs typeface="Times New Roman"/>
                <a:sym typeface="Times New Roman"/>
              </a:rPr>
              <a:t>…» (2012);</a:t>
            </a:r>
          </a:p>
          <a:p>
            <a:pPr marL="1289050" lvl="0" indent="-1289050" algn="l" defTabSz="309372">
              <a:lnSpc>
                <a:spcPct val="100000"/>
              </a:lnSpc>
              <a:spcBef>
                <a:spcPts val="0"/>
              </a:spcBef>
              <a:buSzPct val="100000"/>
              <a:buFont typeface="Menlo Regular"/>
              <a:buChar char="•"/>
              <a:defRPr sz="435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ru-RU" sz="4350" b="1" i="1" dirty="0">
                <a:solidFill>
                  <a:srgbClr val="000000"/>
                </a:solidFill>
                <a:latin typeface="Times New Roman"/>
                <a:cs typeface="Times New Roman"/>
                <a:sym typeface="Times New Roman"/>
              </a:rPr>
              <a:t>«</a:t>
            </a:r>
            <a:r>
              <a:rPr lang="ru-RU" sz="4350" b="1" i="1" dirty="0" err="1">
                <a:solidFill>
                  <a:srgbClr val="000000"/>
                </a:solidFill>
                <a:latin typeface="Times New Roman"/>
                <a:cs typeface="Times New Roman"/>
                <a:sym typeface="Times New Roman"/>
              </a:rPr>
              <a:t>Необірвані</a:t>
            </a:r>
            <a:r>
              <a:rPr lang="ru-RU" sz="4350" b="1" i="1" dirty="0">
                <a:solidFill>
                  <a:srgbClr val="000000"/>
                </a:solidFill>
                <a:latin typeface="Times New Roman"/>
                <a:cs typeface="Times New Roman"/>
                <a:sym typeface="Times New Roman"/>
              </a:rPr>
              <a:t> струни </a:t>
            </a:r>
            <a:r>
              <a:rPr lang="ru-RU" sz="4350" b="1" i="1" dirty="0" err="1">
                <a:solidFill>
                  <a:srgbClr val="000000"/>
                </a:solidFill>
                <a:latin typeface="Times New Roman"/>
                <a:cs typeface="Times New Roman"/>
                <a:sym typeface="Times New Roman"/>
              </a:rPr>
              <a:t>терпіння</a:t>
            </a:r>
            <a:r>
              <a:rPr lang="ru-RU" sz="4350" b="1" i="1" dirty="0">
                <a:solidFill>
                  <a:srgbClr val="000000"/>
                </a:solidFill>
                <a:latin typeface="Times New Roman"/>
                <a:cs typeface="Times New Roman"/>
                <a:sym typeface="Times New Roman"/>
              </a:rPr>
              <a:t>» (2016);</a:t>
            </a:r>
          </a:p>
          <a:p>
            <a:pPr marL="1289050" lvl="0" indent="-1289050" algn="l" defTabSz="309372">
              <a:lnSpc>
                <a:spcPct val="100000"/>
              </a:lnSpc>
              <a:spcBef>
                <a:spcPts val="0"/>
              </a:spcBef>
              <a:buSzPct val="100000"/>
              <a:buFont typeface="Menlo Regular"/>
              <a:buChar char="•"/>
              <a:defRPr sz="435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ru-RU" sz="4350" b="1" i="1" dirty="0">
                <a:solidFill>
                  <a:srgbClr val="000000"/>
                </a:solidFill>
                <a:latin typeface="Times New Roman"/>
                <a:cs typeface="Times New Roman"/>
                <a:sym typeface="Times New Roman"/>
              </a:rPr>
              <a:t>«Голосом серця» (2019).</a:t>
            </a:r>
          </a:p>
          <a:p>
            <a:pPr lvl="0" algn="l" defTabSz="309372">
              <a:lnSpc>
                <a:spcPct val="100000"/>
              </a:lnSpc>
              <a:spcBef>
                <a:spcPts val="0"/>
              </a:spcBef>
              <a:defRPr sz="435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ru-RU" sz="4350" i="1" u="sng" dirty="0" err="1">
                <a:solidFill>
                  <a:srgbClr val="000000"/>
                </a:solidFill>
                <a:latin typeface="Times New Roman"/>
                <a:cs typeface="Times New Roman"/>
                <a:sym typeface="Times New Roman"/>
              </a:rPr>
              <a:t>Книжок</a:t>
            </a:r>
            <a:r>
              <a:rPr lang="ru-RU" sz="4350" i="1" u="sng" dirty="0">
                <a:solidFill>
                  <a:srgbClr val="000000"/>
                </a:solidFill>
                <a:latin typeface="Times New Roman"/>
                <a:cs typeface="Times New Roman"/>
                <a:sym typeface="Times New Roman"/>
              </a:rPr>
              <a:t> для дітей:</a:t>
            </a:r>
          </a:p>
          <a:p>
            <a:pPr marL="1289050" lvl="0" indent="-1289050" algn="l" defTabSz="309372">
              <a:lnSpc>
                <a:spcPct val="100000"/>
              </a:lnSpc>
              <a:spcBef>
                <a:spcPts val="0"/>
              </a:spcBef>
              <a:buSzPct val="100000"/>
              <a:buFont typeface="Menlo Regular"/>
              <a:buChar char="•"/>
              <a:defRPr sz="435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ru-RU" sz="4350" b="1" i="1" dirty="0">
                <a:solidFill>
                  <a:srgbClr val="000000"/>
                </a:solidFill>
                <a:latin typeface="Times New Roman"/>
                <a:cs typeface="Times New Roman"/>
                <a:sym typeface="Times New Roman"/>
              </a:rPr>
              <a:t>«Наш край» (2010);</a:t>
            </a:r>
          </a:p>
          <a:p>
            <a:pPr marL="1289050" lvl="0" indent="-1289050" algn="l" defTabSz="309372">
              <a:lnSpc>
                <a:spcPct val="100000"/>
              </a:lnSpc>
              <a:spcBef>
                <a:spcPts val="0"/>
              </a:spcBef>
              <a:buSzPct val="100000"/>
              <a:buFont typeface="Menlo Regular"/>
              <a:buChar char="•"/>
              <a:defRPr sz="435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ru-RU" sz="4350" b="1" i="1" dirty="0">
                <a:solidFill>
                  <a:srgbClr val="000000"/>
                </a:solidFill>
                <a:latin typeface="Times New Roman"/>
                <a:cs typeface="Times New Roman"/>
                <a:sym typeface="Times New Roman"/>
              </a:rPr>
              <a:t>«</a:t>
            </a:r>
            <a:r>
              <a:rPr lang="ru-RU" sz="4350" b="1" i="1" dirty="0" err="1">
                <a:solidFill>
                  <a:srgbClr val="000000"/>
                </a:solidFill>
                <a:latin typeface="Times New Roman"/>
                <a:cs typeface="Times New Roman"/>
                <a:sym typeface="Times New Roman"/>
              </a:rPr>
              <a:t>Бігла</a:t>
            </a:r>
            <a:r>
              <a:rPr lang="ru-RU" sz="4350" b="1" i="1" dirty="0">
                <a:solidFill>
                  <a:srgbClr val="000000"/>
                </a:solidFill>
                <a:latin typeface="Times New Roman"/>
                <a:cs typeface="Times New Roman"/>
                <a:sym typeface="Times New Roman"/>
              </a:rPr>
              <a:t> </a:t>
            </a:r>
            <a:r>
              <a:rPr lang="ru-RU" sz="4350" b="1" i="1" dirty="0" err="1">
                <a:solidFill>
                  <a:srgbClr val="000000"/>
                </a:solidFill>
                <a:latin typeface="Times New Roman"/>
                <a:cs typeface="Times New Roman"/>
                <a:sym typeface="Times New Roman"/>
              </a:rPr>
              <a:t>стежечка</a:t>
            </a:r>
            <a:r>
              <a:rPr lang="ru-RU" sz="4350" b="1" i="1" dirty="0">
                <a:solidFill>
                  <a:srgbClr val="000000"/>
                </a:solidFill>
                <a:latin typeface="Times New Roman"/>
                <a:cs typeface="Times New Roman"/>
                <a:sym typeface="Times New Roman"/>
              </a:rPr>
              <a:t> до </a:t>
            </a:r>
            <a:r>
              <a:rPr lang="ru-RU" sz="4350" b="1" i="1" dirty="0" err="1">
                <a:solidFill>
                  <a:srgbClr val="000000"/>
                </a:solidFill>
                <a:latin typeface="Times New Roman"/>
                <a:cs typeface="Times New Roman"/>
                <a:sym typeface="Times New Roman"/>
              </a:rPr>
              <a:t>лісу</a:t>
            </a:r>
            <a:r>
              <a:rPr lang="ru-RU" sz="4350" b="1" i="1" dirty="0">
                <a:solidFill>
                  <a:srgbClr val="000000"/>
                </a:solidFill>
                <a:latin typeface="Times New Roman"/>
                <a:cs typeface="Times New Roman"/>
                <a:sym typeface="Times New Roman"/>
              </a:rPr>
              <a:t>» (2010).</a:t>
            </a:r>
          </a:p>
          <a:p>
            <a:pPr lvl="0" algn="l" defTabSz="309372">
              <a:lnSpc>
                <a:spcPct val="100000"/>
              </a:lnSpc>
              <a:spcBef>
                <a:spcPts val="0"/>
              </a:spcBef>
              <a:buSzPct val="100000"/>
              <a:defRPr sz="435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uk-UA" sz="4350" b="1" i="1" dirty="0" smtClean="0">
                <a:solidFill>
                  <a:srgbClr val="000000"/>
                </a:solidFill>
                <a:latin typeface="Times New Roman"/>
                <a:cs typeface="Times New Roman"/>
                <a:sym typeface="Times New Roman"/>
              </a:rPr>
              <a:t>У 2021 році вийшла посмертна збірка Юрія </a:t>
            </a:r>
            <a:r>
              <a:rPr lang="uk-UA" sz="4350" b="1" i="1" dirty="0" err="1" smtClean="0">
                <a:solidFill>
                  <a:srgbClr val="000000"/>
                </a:solidFill>
                <a:latin typeface="Times New Roman"/>
                <a:cs typeface="Times New Roman"/>
                <a:sym typeface="Times New Roman"/>
              </a:rPr>
              <a:t>Тітова</a:t>
            </a:r>
            <a:r>
              <a:rPr lang="uk-UA" sz="4350" b="1" i="1" dirty="0" smtClean="0">
                <a:solidFill>
                  <a:srgbClr val="000000"/>
                </a:solidFill>
                <a:latin typeface="Times New Roman"/>
                <a:cs typeface="Times New Roman"/>
                <a:sym typeface="Times New Roman"/>
              </a:rPr>
              <a:t> «воскресаю піснями і віршами».</a:t>
            </a:r>
            <a:endParaRPr lang="ru-RU" sz="4350" b="1" i="1" dirty="0">
              <a:solidFill>
                <a:srgbClr val="000000"/>
              </a:solidFill>
              <a:latin typeface="Times New Roman"/>
              <a:cs typeface="Times New Roman"/>
              <a:sym typeface="Times New Roman"/>
            </a:endParaRPr>
          </a:p>
          <a:p>
            <a:pPr lvl="0" algn="l" defTabSz="309372">
              <a:lnSpc>
                <a:spcPct val="100000"/>
              </a:lnSpc>
              <a:spcBef>
                <a:spcPts val="0"/>
              </a:spcBef>
              <a:defRPr sz="435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ru-RU" sz="4350" i="1" dirty="0" err="1" smtClean="0">
                <a:solidFill>
                  <a:srgbClr val="000000"/>
                </a:solidFill>
                <a:latin typeface="Times New Roman"/>
                <a:cs typeface="Times New Roman"/>
                <a:sym typeface="Times New Roman"/>
              </a:rPr>
              <a:t>Співпрацював</a:t>
            </a:r>
            <a:r>
              <a:rPr lang="ru-RU" sz="4350" i="1" dirty="0" smtClean="0">
                <a:solidFill>
                  <a:srgbClr val="000000"/>
                </a:solidFill>
                <a:latin typeface="Times New Roman"/>
                <a:cs typeface="Times New Roman"/>
                <a:sym typeface="Times New Roman"/>
              </a:rPr>
              <a:t> </a:t>
            </a:r>
            <a:r>
              <a:rPr lang="ru-RU" sz="4350" i="1" dirty="0">
                <a:solidFill>
                  <a:srgbClr val="000000"/>
                </a:solidFill>
                <a:latin typeface="Times New Roman"/>
                <a:cs typeface="Times New Roman"/>
                <a:sym typeface="Times New Roman"/>
              </a:rPr>
              <a:t>з </a:t>
            </a:r>
            <a:r>
              <a:rPr lang="ru-RU" sz="4350" i="1" dirty="0" err="1">
                <a:solidFill>
                  <a:srgbClr val="000000"/>
                </a:solidFill>
                <a:latin typeface="Times New Roman"/>
                <a:cs typeface="Times New Roman"/>
                <a:sym typeface="Times New Roman"/>
              </a:rPr>
              <a:t>багатьма</a:t>
            </a:r>
            <a:r>
              <a:rPr lang="ru-RU" sz="4350" i="1" dirty="0">
                <a:solidFill>
                  <a:srgbClr val="000000"/>
                </a:solidFill>
                <a:latin typeface="Times New Roman"/>
                <a:cs typeface="Times New Roman"/>
                <a:sym typeface="Times New Roman"/>
              </a:rPr>
              <a:t> </a:t>
            </a:r>
            <a:r>
              <a:rPr lang="ru-RU" sz="4350" i="1" dirty="0" smtClean="0">
                <a:solidFill>
                  <a:srgbClr val="000000"/>
                </a:solidFill>
                <a:latin typeface="Times New Roman"/>
                <a:cs typeface="Times New Roman"/>
                <a:sym typeface="Times New Roman"/>
              </a:rPr>
              <a:t>композиторами. </a:t>
            </a:r>
            <a:r>
              <a:rPr lang="ru-RU" sz="4350" i="1" dirty="0">
                <a:solidFill>
                  <a:srgbClr val="000000"/>
                </a:solidFill>
                <a:latin typeface="Times New Roman"/>
                <a:cs typeface="Times New Roman"/>
                <a:sym typeface="Times New Roman"/>
              </a:rPr>
              <a:t>Н</a:t>
            </a:r>
            <a:r>
              <a:rPr lang="ru-RU" sz="4350" i="1" dirty="0" smtClean="0">
                <a:solidFill>
                  <a:srgbClr val="000000"/>
                </a:solidFill>
                <a:latin typeface="Times New Roman"/>
                <a:cs typeface="Times New Roman"/>
                <a:sym typeface="Times New Roman"/>
              </a:rPr>
              <a:t>а </a:t>
            </a:r>
            <a:r>
              <a:rPr lang="ru-RU" sz="4350" i="1" dirty="0" err="1">
                <a:solidFill>
                  <a:srgbClr val="000000"/>
                </a:solidFill>
                <a:latin typeface="Times New Roman"/>
                <a:cs typeface="Times New Roman"/>
                <a:sym typeface="Times New Roman"/>
              </a:rPr>
              <a:t>вірші</a:t>
            </a:r>
            <a:r>
              <a:rPr lang="ru-RU" sz="4350" i="1" dirty="0">
                <a:solidFill>
                  <a:srgbClr val="000000"/>
                </a:solidFill>
                <a:latin typeface="Times New Roman"/>
                <a:cs typeface="Times New Roman"/>
                <a:sym typeface="Times New Roman"/>
              </a:rPr>
              <a:t> автора створено </a:t>
            </a:r>
            <a:r>
              <a:rPr lang="ru-RU" sz="4350" i="1" dirty="0" err="1">
                <a:solidFill>
                  <a:srgbClr val="000000"/>
                </a:solidFill>
                <a:latin typeface="Times New Roman"/>
                <a:cs typeface="Times New Roman"/>
                <a:sym typeface="Times New Roman"/>
              </a:rPr>
              <a:t>понад</a:t>
            </a:r>
            <a:r>
              <a:rPr lang="ru-RU" sz="4350" i="1" dirty="0">
                <a:solidFill>
                  <a:srgbClr val="000000"/>
                </a:solidFill>
                <a:latin typeface="Times New Roman"/>
                <a:cs typeface="Times New Roman"/>
                <a:sym typeface="Times New Roman"/>
              </a:rPr>
              <a:t> </a:t>
            </a:r>
            <a:r>
              <a:rPr lang="ru-RU" sz="4350" i="1" dirty="0" err="1">
                <a:solidFill>
                  <a:srgbClr val="000000"/>
                </a:solidFill>
                <a:latin typeface="Times New Roman"/>
                <a:cs typeface="Times New Roman"/>
                <a:sym typeface="Times New Roman"/>
              </a:rPr>
              <a:t>двісті</a:t>
            </a:r>
            <a:r>
              <a:rPr lang="ru-RU" sz="4350" i="1" dirty="0">
                <a:solidFill>
                  <a:srgbClr val="000000"/>
                </a:solidFill>
                <a:latin typeface="Times New Roman"/>
                <a:cs typeface="Times New Roman"/>
                <a:sym typeface="Times New Roman"/>
              </a:rPr>
              <a:t> </a:t>
            </a:r>
            <a:r>
              <a:rPr lang="ru-RU" sz="4350" i="1" dirty="0" err="1">
                <a:solidFill>
                  <a:srgbClr val="000000"/>
                </a:solidFill>
                <a:latin typeface="Times New Roman"/>
                <a:cs typeface="Times New Roman"/>
                <a:sym typeface="Times New Roman"/>
              </a:rPr>
              <a:t>пісень</a:t>
            </a:r>
            <a:r>
              <a:rPr lang="ru-RU" sz="4350" i="1" dirty="0">
                <a:solidFill>
                  <a:srgbClr val="000000"/>
                </a:solidFill>
                <a:latin typeface="Times New Roman"/>
                <a:cs typeface="Times New Roman"/>
                <a:sym typeface="Times New Roman"/>
              </a:rPr>
              <a:t>, які </a:t>
            </a:r>
            <a:r>
              <a:rPr lang="ru-RU" sz="4350" i="1" dirty="0" err="1">
                <a:solidFill>
                  <a:srgbClr val="000000"/>
                </a:solidFill>
                <a:latin typeface="Times New Roman"/>
                <a:cs typeface="Times New Roman"/>
                <a:sym typeface="Times New Roman"/>
              </a:rPr>
              <a:t>виконують</a:t>
            </a:r>
            <a:r>
              <a:rPr lang="ru-RU" sz="4350" i="1" dirty="0">
                <a:solidFill>
                  <a:srgbClr val="000000"/>
                </a:solidFill>
                <a:latin typeface="Times New Roman"/>
                <a:cs typeface="Times New Roman"/>
                <a:sym typeface="Times New Roman"/>
              </a:rPr>
              <a:t> </a:t>
            </a:r>
            <a:r>
              <a:rPr lang="ru-RU" sz="4350" i="1" dirty="0" err="1">
                <a:solidFill>
                  <a:srgbClr val="000000"/>
                </a:solidFill>
                <a:latin typeface="Times New Roman"/>
                <a:cs typeface="Times New Roman"/>
                <a:sym typeface="Times New Roman"/>
              </a:rPr>
              <a:t>відомі</a:t>
            </a:r>
            <a:r>
              <a:rPr lang="ru-RU" sz="4350" i="1" dirty="0">
                <a:solidFill>
                  <a:srgbClr val="000000"/>
                </a:solidFill>
                <a:latin typeface="Times New Roman"/>
                <a:cs typeface="Times New Roman"/>
                <a:sym typeface="Times New Roman"/>
              </a:rPr>
              <a:t> </a:t>
            </a:r>
            <a:r>
              <a:rPr lang="ru-RU" sz="4350" i="1" dirty="0" err="1">
                <a:solidFill>
                  <a:srgbClr val="000000"/>
                </a:solidFill>
                <a:latin typeface="Times New Roman"/>
                <a:cs typeface="Times New Roman"/>
                <a:sym typeface="Times New Roman"/>
              </a:rPr>
              <a:t>співаки</a:t>
            </a:r>
            <a:r>
              <a:rPr lang="ru-RU" sz="4350" i="1" dirty="0">
                <a:solidFill>
                  <a:srgbClr val="000000"/>
                </a:solidFill>
                <a:latin typeface="Times New Roman"/>
                <a:cs typeface="Times New Roman"/>
                <a:sym typeface="Times New Roman"/>
              </a:rPr>
              <a:t> України.</a:t>
            </a:r>
          </a:p>
          <a:p>
            <a:pPr algn="l" defTabSz="309372">
              <a:lnSpc>
                <a:spcPct val="100000"/>
              </a:lnSpc>
              <a:spcBef>
                <a:spcPts val="0"/>
              </a:spcBef>
              <a:defRPr sz="435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dirty="0"/>
          </a:p>
        </p:txBody>
      </p:sp>
      <p:pic>
        <p:nvPicPr>
          <p:cNvPr id="146" name="IMG_2567.jpeg" descr="IMG_256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603147" y="1002164"/>
            <a:ext cx="8184228" cy="1171167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Проникливий мотив…"/>
          <p:cNvSpPr txBox="1"/>
          <p:nvPr/>
        </p:nvSpPr>
        <p:spPr>
          <a:xfrm>
            <a:off x="987544" y="2611095"/>
            <a:ext cx="13584138" cy="10105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355600">
              <a:defRPr b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 err="1"/>
              <a:t>Проникливий</a:t>
            </a:r>
            <a:r>
              <a:rPr dirty="0"/>
              <a:t> </a:t>
            </a:r>
            <a:r>
              <a:rPr dirty="0" err="1"/>
              <a:t>мотив</a:t>
            </a:r>
            <a:endParaRPr dirty="0"/>
          </a:p>
          <a:p>
            <a:pPr algn="l" defTabSz="355600">
              <a:defRPr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Я </a:t>
            </a:r>
            <a:r>
              <a:rPr dirty="0" err="1"/>
              <a:t>чую</a:t>
            </a:r>
            <a:r>
              <a:rPr dirty="0"/>
              <a:t> навесні </a:t>
            </a:r>
            <a:r>
              <a:rPr dirty="0" err="1"/>
              <a:t>пташине</a:t>
            </a:r>
            <a:r>
              <a:rPr dirty="0"/>
              <a:t> </a:t>
            </a:r>
            <a:r>
              <a:rPr dirty="0" err="1"/>
              <a:t>соло</a:t>
            </a:r>
            <a:r>
              <a:rPr dirty="0"/>
              <a:t/>
            </a:r>
            <a:br>
              <a:rPr dirty="0"/>
            </a:br>
            <a:r>
              <a:rPr dirty="0"/>
              <a:t>І </a:t>
            </a:r>
            <a:r>
              <a:rPr dirty="0" err="1"/>
              <a:t>спів</a:t>
            </a:r>
            <a:r>
              <a:rPr dirty="0"/>
              <a:t> природи, </a:t>
            </a:r>
            <a:r>
              <a:rPr dirty="0" err="1"/>
              <a:t>мов</a:t>
            </a:r>
            <a:r>
              <a:rPr dirty="0"/>
              <a:t> </a:t>
            </a:r>
            <a:r>
              <a:rPr dirty="0" err="1"/>
              <a:t>нектари</a:t>
            </a:r>
            <a:r>
              <a:rPr dirty="0"/>
              <a:t>, </a:t>
            </a:r>
            <a:r>
              <a:rPr dirty="0" err="1"/>
              <a:t>п’ю</a:t>
            </a:r>
            <a:r>
              <a:rPr dirty="0"/>
              <a:t>.</a:t>
            </a:r>
            <a:br>
              <a:rPr dirty="0"/>
            </a:br>
            <a:r>
              <a:rPr dirty="0" err="1"/>
              <a:t>Злітає</a:t>
            </a:r>
            <a:r>
              <a:rPr dirty="0"/>
              <a:t> українська </a:t>
            </a:r>
            <a:r>
              <a:rPr dirty="0" err="1"/>
              <a:t>баркарола</a:t>
            </a:r>
            <a:r>
              <a:rPr dirty="0"/>
              <a:t>,</a:t>
            </a:r>
            <a:br>
              <a:rPr dirty="0"/>
            </a:br>
            <a:r>
              <a:rPr dirty="0"/>
              <a:t>Що </a:t>
            </a:r>
            <a:r>
              <a:rPr dirty="0" err="1"/>
              <a:t>кожному</a:t>
            </a:r>
            <a:r>
              <a:rPr dirty="0"/>
              <a:t> </a:t>
            </a:r>
            <a:r>
              <a:rPr dirty="0" err="1"/>
              <a:t>належить</a:t>
            </a:r>
            <a:r>
              <a:rPr dirty="0"/>
              <a:t> </a:t>
            </a:r>
            <a:r>
              <a:rPr dirty="0" err="1"/>
              <a:t>солов’ю</a:t>
            </a:r>
            <a:r>
              <a:rPr dirty="0"/>
              <a:t>.</a:t>
            </a:r>
          </a:p>
          <a:p>
            <a:pPr algn="l" defTabSz="355600">
              <a:defRPr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 err="1"/>
              <a:t>Там</a:t>
            </a:r>
            <a:r>
              <a:rPr dirty="0"/>
              <a:t>  </a:t>
            </a:r>
            <a:r>
              <a:rPr dirty="0" err="1"/>
              <a:t>кола</a:t>
            </a:r>
            <a:r>
              <a:rPr dirty="0"/>
              <a:t> на </a:t>
            </a:r>
            <a:r>
              <a:rPr dirty="0" err="1"/>
              <a:t>воді</a:t>
            </a:r>
            <a:r>
              <a:rPr dirty="0"/>
              <a:t> </a:t>
            </a:r>
            <a:r>
              <a:rPr dirty="0" err="1"/>
              <a:t>верба</a:t>
            </a:r>
            <a:r>
              <a:rPr dirty="0"/>
              <a:t> </a:t>
            </a:r>
            <a:r>
              <a:rPr dirty="0" err="1"/>
              <a:t>утворить</a:t>
            </a:r>
            <a:r>
              <a:rPr dirty="0"/>
              <a:t>,</a:t>
            </a:r>
            <a:br>
              <a:rPr dirty="0"/>
            </a:br>
            <a:r>
              <a:rPr dirty="0" err="1"/>
              <a:t>Піднесення</a:t>
            </a:r>
            <a:r>
              <a:rPr dirty="0"/>
              <a:t> </a:t>
            </a:r>
            <a:r>
              <a:rPr dirty="0" err="1"/>
              <a:t>погожість</a:t>
            </a:r>
            <a:r>
              <a:rPr dirty="0"/>
              <a:t> </a:t>
            </a:r>
            <a:r>
              <a:rPr dirty="0" err="1"/>
              <a:t>розіллє</a:t>
            </a:r>
            <a:r>
              <a:rPr dirty="0"/>
              <a:t>.</a:t>
            </a:r>
            <a:br>
              <a:rPr dirty="0"/>
            </a:br>
            <a:r>
              <a:rPr dirty="0"/>
              <a:t>Хто </a:t>
            </a:r>
            <a:r>
              <a:rPr dirty="0" err="1"/>
              <a:t>був</a:t>
            </a:r>
            <a:r>
              <a:rPr dirty="0"/>
              <a:t> </a:t>
            </a:r>
            <a:r>
              <a:rPr dirty="0" err="1"/>
              <a:t>душею</a:t>
            </a:r>
            <a:r>
              <a:rPr dirty="0"/>
              <a:t> </a:t>
            </a:r>
            <a:r>
              <a:rPr dirty="0" err="1"/>
              <a:t>безнадійно</a:t>
            </a:r>
            <a:r>
              <a:rPr dirty="0"/>
              <a:t> </a:t>
            </a:r>
            <a:r>
              <a:rPr dirty="0" err="1"/>
              <a:t>хворий</a:t>
            </a:r>
            <a:r>
              <a:rPr dirty="0"/>
              <a:t>,</a:t>
            </a:r>
            <a:br>
              <a:rPr dirty="0"/>
            </a:br>
            <a:r>
              <a:rPr dirty="0" err="1"/>
              <a:t>Відчує</a:t>
            </a:r>
            <a:r>
              <a:rPr dirty="0"/>
              <a:t> </a:t>
            </a:r>
            <a:r>
              <a:rPr dirty="0" err="1"/>
              <a:t>враз</a:t>
            </a:r>
            <a:r>
              <a:rPr dirty="0"/>
              <a:t> </a:t>
            </a:r>
            <a:r>
              <a:rPr dirty="0" err="1"/>
              <a:t>одужання</a:t>
            </a:r>
            <a:r>
              <a:rPr dirty="0"/>
              <a:t> </a:t>
            </a:r>
            <a:r>
              <a:rPr dirty="0" err="1"/>
              <a:t>своє</a:t>
            </a:r>
            <a:r>
              <a:rPr dirty="0"/>
              <a:t>.</a:t>
            </a:r>
          </a:p>
          <a:p>
            <a:pPr algn="l" defTabSz="355600">
              <a:defRPr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І </a:t>
            </a:r>
            <a:r>
              <a:rPr dirty="0" err="1"/>
              <a:t>заспівають</a:t>
            </a:r>
            <a:r>
              <a:rPr dirty="0"/>
              <a:t> </a:t>
            </a:r>
            <a:r>
              <a:rPr dirty="0" err="1"/>
              <a:t>луки</a:t>
            </a:r>
            <a:r>
              <a:rPr dirty="0"/>
              <a:t> </a:t>
            </a:r>
            <a:r>
              <a:rPr dirty="0" err="1"/>
              <a:t>вільну</a:t>
            </a:r>
            <a:r>
              <a:rPr dirty="0"/>
              <a:t> </a:t>
            </a:r>
            <a:r>
              <a:rPr dirty="0" err="1"/>
              <a:t>оду</a:t>
            </a:r>
            <a:r>
              <a:rPr dirty="0"/>
              <a:t> –</a:t>
            </a:r>
            <a:br>
              <a:rPr dirty="0"/>
            </a:br>
            <a:r>
              <a:rPr dirty="0" err="1"/>
              <a:t>Безперестанну</a:t>
            </a:r>
            <a:r>
              <a:rPr dirty="0"/>
              <a:t> </a:t>
            </a:r>
            <a:r>
              <a:rPr dirty="0" err="1"/>
              <a:t>Богові</a:t>
            </a:r>
            <a:r>
              <a:rPr dirty="0"/>
              <a:t> </a:t>
            </a:r>
            <a:r>
              <a:rPr dirty="0" err="1"/>
              <a:t>хвалу</a:t>
            </a:r>
            <a:r>
              <a:rPr dirty="0"/>
              <a:t>.</a:t>
            </a:r>
            <a:br>
              <a:rPr dirty="0"/>
            </a:br>
            <a:r>
              <a:rPr dirty="0"/>
              <a:t>Життя </a:t>
            </a:r>
            <a:r>
              <a:rPr dirty="0" err="1"/>
              <a:t>мого</a:t>
            </a:r>
            <a:r>
              <a:rPr dirty="0"/>
              <a:t> </a:t>
            </a:r>
            <a:r>
              <a:rPr dirty="0" err="1"/>
              <a:t>стражденного</a:t>
            </a:r>
            <a:r>
              <a:rPr dirty="0"/>
              <a:t> </a:t>
            </a:r>
            <a:r>
              <a:rPr dirty="0" err="1"/>
              <a:t>народу</a:t>
            </a:r>
            <a:r>
              <a:rPr dirty="0"/>
              <a:t/>
            </a:r>
            <a:br>
              <a:rPr dirty="0"/>
            </a:br>
            <a:r>
              <a:rPr dirty="0" err="1"/>
              <a:t>Засіють</a:t>
            </a:r>
            <a:r>
              <a:rPr dirty="0"/>
              <a:t> </a:t>
            </a:r>
            <a:r>
              <a:rPr dirty="0" err="1"/>
              <a:t>весни</a:t>
            </a:r>
            <a:r>
              <a:rPr dirty="0"/>
              <a:t>, не </a:t>
            </a:r>
            <a:r>
              <a:rPr dirty="0" err="1"/>
              <a:t>підвладні</a:t>
            </a:r>
            <a:r>
              <a:rPr dirty="0"/>
              <a:t>  </a:t>
            </a:r>
            <a:r>
              <a:rPr dirty="0" err="1"/>
              <a:t>злу</a:t>
            </a:r>
            <a:r>
              <a:rPr dirty="0" smtClean="0"/>
              <a:t>.</a:t>
            </a:r>
            <a:endParaRPr dirty="0"/>
          </a:p>
        </p:txBody>
      </p:sp>
      <p:sp>
        <p:nvSpPr>
          <p:cNvPr id="155" name="Там музику складає Березовський, Бортнянського духовність не стиха. Там Лисенко у нотах веселкових Дарує святість – довгу, як ріка.…"/>
          <p:cNvSpPr txBox="1"/>
          <p:nvPr/>
        </p:nvSpPr>
        <p:spPr>
          <a:xfrm>
            <a:off x="13584029" y="3167771"/>
            <a:ext cx="9943428" cy="93358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algn="l" defTabSz="355600">
              <a:defRPr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ru-RU" dirty="0">
                <a:solidFill>
                  <a:srgbClr val="000000"/>
                </a:solidFill>
                <a:latin typeface="Times New Roman"/>
                <a:cs typeface="Times New Roman"/>
                <a:sym typeface="Times New Roman"/>
              </a:rPr>
              <a:t>Іду увесь у  царство </a:t>
            </a:r>
            <a:r>
              <a:rPr lang="ru-RU" dirty="0" err="1">
                <a:solidFill>
                  <a:srgbClr val="000000"/>
                </a:solidFill>
                <a:latin typeface="Times New Roman"/>
                <a:cs typeface="Times New Roman"/>
                <a:sym typeface="Times New Roman"/>
              </a:rPr>
              <a:t>волошкове</a:t>
            </a:r>
            <a:r>
              <a:rPr lang="ru-RU" dirty="0">
                <a:solidFill>
                  <a:srgbClr val="000000"/>
                </a:solidFill>
                <a:latin typeface="Times New Roman"/>
                <a:cs typeface="Times New Roman"/>
                <a:sym typeface="Times New Roman"/>
              </a:rPr>
              <a:t/>
            </a:r>
            <a:br>
              <a:rPr lang="ru-RU" dirty="0">
                <a:solidFill>
                  <a:srgbClr val="000000"/>
                </a:solidFill>
                <a:latin typeface="Times New Roman"/>
                <a:cs typeface="Times New Roman"/>
                <a:sym typeface="Times New Roman"/>
              </a:rPr>
            </a:br>
            <a:r>
              <a:rPr lang="ru-RU" dirty="0">
                <a:solidFill>
                  <a:srgbClr val="000000"/>
                </a:solidFill>
                <a:latin typeface="Times New Roman"/>
                <a:cs typeface="Times New Roman"/>
                <a:sym typeface="Times New Roman"/>
              </a:rPr>
              <a:t>Та </a:t>
            </a:r>
            <a:r>
              <a:rPr lang="ru-RU" dirty="0" err="1">
                <a:solidFill>
                  <a:srgbClr val="000000"/>
                </a:solidFill>
                <a:latin typeface="Times New Roman"/>
                <a:cs typeface="Times New Roman"/>
                <a:sym typeface="Times New Roman"/>
              </a:rPr>
              <a:t>бачу</a:t>
            </a:r>
            <a:r>
              <a:rPr lang="ru-RU" dirty="0">
                <a:solidFill>
                  <a:srgbClr val="000000"/>
                </a:solidFill>
                <a:latin typeface="Times New Roman"/>
                <a:cs typeface="Times New Roman"/>
                <a:sym typeface="Times New Roman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/>
                <a:cs typeface="Times New Roman"/>
                <a:sym typeface="Times New Roman"/>
              </a:rPr>
              <a:t>жовті</a:t>
            </a:r>
            <a:r>
              <a:rPr lang="ru-RU" dirty="0">
                <a:solidFill>
                  <a:srgbClr val="000000"/>
                </a:solidFill>
                <a:latin typeface="Times New Roman"/>
                <a:cs typeface="Times New Roman"/>
                <a:sym typeface="Times New Roman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/>
                <a:cs typeface="Times New Roman"/>
                <a:sym typeface="Times New Roman"/>
              </a:rPr>
              <a:t>вогники</a:t>
            </a:r>
            <a:r>
              <a:rPr lang="ru-RU" dirty="0">
                <a:solidFill>
                  <a:srgbClr val="000000"/>
                </a:solidFill>
                <a:latin typeface="Times New Roman"/>
                <a:cs typeface="Times New Roman"/>
                <a:sym typeface="Times New Roman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/>
                <a:cs typeface="Times New Roman"/>
                <a:sym typeface="Times New Roman"/>
              </a:rPr>
              <a:t>кульбаб</a:t>
            </a:r>
            <a:r>
              <a:rPr lang="ru-RU" dirty="0">
                <a:solidFill>
                  <a:srgbClr val="000000"/>
                </a:solidFill>
                <a:latin typeface="Times New Roman"/>
                <a:cs typeface="Times New Roman"/>
                <a:sym typeface="Times New Roman"/>
              </a:rPr>
              <a:t>,</a:t>
            </a:r>
            <a:br>
              <a:rPr lang="ru-RU" dirty="0">
                <a:solidFill>
                  <a:srgbClr val="000000"/>
                </a:solidFill>
                <a:latin typeface="Times New Roman"/>
                <a:cs typeface="Times New Roman"/>
                <a:sym typeface="Times New Roman"/>
              </a:rPr>
            </a:br>
            <a:r>
              <a:rPr lang="ru-RU" dirty="0">
                <a:solidFill>
                  <a:srgbClr val="000000"/>
                </a:solidFill>
                <a:latin typeface="Times New Roman"/>
                <a:cs typeface="Times New Roman"/>
                <a:sym typeface="Times New Roman"/>
              </a:rPr>
              <a:t>І лине мова – українська мова,</a:t>
            </a:r>
            <a:br>
              <a:rPr lang="ru-RU" dirty="0">
                <a:solidFill>
                  <a:srgbClr val="000000"/>
                </a:solidFill>
                <a:latin typeface="Times New Roman"/>
                <a:cs typeface="Times New Roman"/>
                <a:sym typeface="Times New Roman"/>
              </a:rPr>
            </a:br>
            <a:r>
              <a:rPr lang="ru-RU" dirty="0" err="1">
                <a:solidFill>
                  <a:srgbClr val="000000"/>
                </a:solidFill>
                <a:latin typeface="Times New Roman"/>
                <a:cs typeface="Times New Roman"/>
                <a:sym typeface="Times New Roman"/>
              </a:rPr>
              <a:t>Здається</a:t>
            </a:r>
            <a:r>
              <a:rPr lang="ru-RU" dirty="0">
                <a:solidFill>
                  <a:srgbClr val="000000"/>
                </a:solidFill>
                <a:latin typeface="Times New Roman"/>
                <a:cs typeface="Times New Roman"/>
                <a:sym typeface="Times New Roman"/>
              </a:rPr>
              <a:t>, світ заполонить </a:t>
            </a:r>
            <a:r>
              <a:rPr lang="ru-RU" dirty="0" err="1">
                <a:solidFill>
                  <a:srgbClr val="000000"/>
                </a:solidFill>
                <a:latin typeface="Times New Roman"/>
                <a:cs typeface="Times New Roman"/>
                <a:sym typeface="Times New Roman"/>
              </a:rPr>
              <a:t>змогла</a:t>
            </a:r>
            <a:r>
              <a:rPr lang="ru-RU" dirty="0">
                <a:solidFill>
                  <a:srgbClr val="000000"/>
                </a:solidFill>
                <a:latin typeface="Times New Roman"/>
                <a:cs typeface="Times New Roman"/>
                <a:sym typeface="Times New Roman"/>
              </a:rPr>
              <a:t> б</a:t>
            </a:r>
            <a:r>
              <a:rPr lang="ru-RU" dirty="0" smtClean="0">
                <a:solidFill>
                  <a:srgbClr val="000000"/>
                </a:solidFill>
                <a:latin typeface="Times New Roman"/>
                <a:cs typeface="Times New Roman"/>
                <a:sym typeface="Times New Roman"/>
              </a:rPr>
              <a:t>.</a:t>
            </a:r>
            <a:endParaRPr lang="uk-UA" dirty="0" smtClean="0"/>
          </a:p>
          <a:p>
            <a:pPr algn="l" defTabSz="355600">
              <a:defRPr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 smtClean="0"/>
              <a:t>Там </a:t>
            </a:r>
            <a:r>
              <a:rPr dirty="0" err="1"/>
              <a:t>музику</a:t>
            </a:r>
            <a:r>
              <a:rPr dirty="0"/>
              <a:t> </a:t>
            </a:r>
            <a:r>
              <a:rPr dirty="0" err="1"/>
              <a:t>складає</a:t>
            </a:r>
            <a:r>
              <a:rPr dirty="0"/>
              <a:t> </a:t>
            </a:r>
            <a:r>
              <a:rPr dirty="0" err="1"/>
              <a:t>Березовський</a:t>
            </a:r>
            <a:r>
              <a:rPr dirty="0"/>
              <a:t>,</a:t>
            </a:r>
            <a:br>
              <a:rPr dirty="0"/>
            </a:br>
            <a:r>
              <a:rPr dirty="0" err="1"/>
              <a:t>Бортнянського</a:t>
            </a:r>
            <a:r>
              <a:rPr dirty="0"/>
              <a:t> </a:t>
            </a:r>
            <a:r>
              <a:rPr dirty="0" err="1"/>
              <a:t>духовність</a:t>
            </a:r>
            <a:r>
              <a:rPr dirty="0"/>
              <a:t> не </a:t>
            </a:r>
            <a:r>
              <a:rPr dirty="0" err="1"/>
              <a:t>стиха</a:t>
            </a:r>
            <a:r>
              <a:rPr dirty="0"/>
              <a:t>.</a:t>
            </a:r>
            <a:br>
              <a:rPr dirty="0"/>
            </a:br>
            <a:r>
              <a:rPr dirty="0" err="1"/>
              <a:t>Там</a:t>
            </a:r>
            <a:r>
              <a:rPr dirty="0"/>
              <a:t> </a:t>
            </a:r>
            <a:r>
              <a:rPr dirty="0" err="1"/>
              <a:t>Лисенко</a:t>
            </a:r>
            <a:r>
              <a:rPr dirty="0"/>
              <a:t> у </a:t>
            </a:r>
            <a:r>
              <a:rPr dirty="0" err="1"/>
              <a:t>нотах</a:t>
            </a:r>
            <a:r>
              <a:rPr dirty="0"/>
              <a:t> </a:t>
            </a:r>
            <a:r>
              <a:rPr dirty="0" err="1"/>
              <a:t>веселкових</a:t>
            </a:r>
            <a:r>
              <a:rPr dirty="0"/>
              <a:t/>
            </a:r>
            <a:br>
              <a:rPr dirty="0"/>
            </a:br>
            <a:r>
              <a:rPr dirty="0"/>
              <a:t>Дарує </a:t>
            </a:r>
            <a:r>
              <a:rPr dirty="0" err="1"/>
              <a:t>святість</a:t>
            </a:r>
            <a:r>
              <a:rPr dirty="0"/>
              <a:t> – </a:t>
            </a:r>
            <a:r>
              <a:rPr dirty="0" err="1"/>
              <a:t>довгу</a:t>
            </a:r>
            <a:r>
              <a:rPr dirty="0"/>
              <a:t>, як </a:t>
            </a:r>
            <a:r>
              <a:rPr dirty="0" err="1"/>
              <a:t>ріка</a:t>
            </a:r>
            <a:r>
              <a:rPr dirty="0"/>
              <a:t>.</a:t>
            </a:r>
          </a:p>
          <a:p>
            <a:pPr algn="l" defTabSz="355600">
              <a:defRPr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 err="1"/>
              <a:t>Мені</a:t>
            </a:r>
            <a:r>
              <a:rPr dirty="0"/>
              <a:t> не </a:t>
            </a:r>
            <a:r>
              <a:rPr dirty="0" err="1"/>
              <a:t>треба</a:t>
            </a:r>
            <a:r>
              <a:rPr dirty="0"/>
              <a:t> </a:t>
            </a:r>
            <a:r>
              <a:rPr dirty="0" err="1"/>
              <a:t>іншого</a:t>
            </a:r>
            <a:r>
              <a:rPr dirty="0"/>
              <a:t> </a:t>
            </a:r>
            <a:r>
              <a:rPr dirty="0" err="1"/>
              <a:t>звучання</a:t>
            </a:r>
            <a:r>
              <a:rPr dirty="0"/>
              <a:t>,</a:t>
            </a:r>
            <a:br>
              <a:rPr dirty="0"/>
            </a:br>
            <a:r>
              <a:rPr dirty="0" err="1"/>
              <a:t>Мене</a:t>
            </a:r>
            <a:r>
              <a:rPr dirty="0"/>
              <a:t>  </a:t>
            </a:r>
            <a:r>
              <a:rPr dirty="0" err="1"/>
              <a:t>проймає</a:t>
            </a:r>
            <a:r>
              <a:rPr dirty="0"/>
              <a:t> </a:t>
            </a:r>
            <a:r>
              <a:rPr dirty="0" err="1"/>
              <a:t>кожний</a:t>
            </a:r>
            <a:r>
              <a:rPr dirty="0"/>
              <a:t> </a:t>
            </a:r>
            <a:r>
              <a:rPr dirty="0" err="1"/>
              <a:t>солоспів</a:t>
            </a:r>
            <a:r>
              <a:rPr dirty="0"/>
              <a:t>.</a:t>
            </a:r>
            <a:br>
              <a:rPr dirty="0"/>
            </a:br>
            <a:r>
              <a:rPr dirty="0" err="1"/>
              <a:t>Ні</a:t>
            </a:r>
            <a:r>
              <a:rPr dirty="0"/>
              <a:t>, </a:t>
            </a:r>
            <a:r>
              <a:rPr dirty="0" err="1"/>
              <a:t>то</a:t>
            </a:r>
            <a:r>
              <a:rPr dirty="0"/>
              <a:t> не </a:t>
            </a:r>
            <a:r>
              <a:rPr dirty="0" err="1"/>
              <a:t>спин</a:t>
            </a:r>
            <a:r>
              <a:rPr dirty="0"/>
              <a:t> – </a:t>
            </a:r>
            <a:r>
              <a:rPr dirty="0" err="1"/>
              <a:t>таємне</a:t>
            </a:r>
            <a:r>
              <a:rPr dirty="0"/>
              <a:t> </a:t>
            </a:r>
            <a:r>
              <a:rPr dirty="0" err="1"/>
              <a:t>завмирання</a:t>
            </a:r>
            <a:r>
              <a:rPr dirty="0"/>
              <a:t>,</a:t>
            </a:r>
            <a:br>
              <a:rPr dirty="0"/>
            </a:br>
            <a:r>
              <a:rPr dirty="0" err="1"/>
              <a:t>Коли</a:t>
            </a:r>
            <a:r>
              <a:rPr dirty="0"/>
              <a:t> </a:t>
            </a:r>
            <a:r>
              <a:rPr dirty="0" err="1"/>
              <a:t>розливсь</a:t>
            </a:r>
            <a:r>
              <a:rPr dirty="0"/>
              <a:t> </a:t>
            </a:r>
            <a:r>
              <a:rPr dirty="0" err="1"/>
              <a:t>проникливий</a:t>
            </a:r>
            <a:r>
              <a:rPr dirty="0"/>
              <a:t> </a:t>
            </a:r>
            <a:r>
              <a:rPr dirty="0" err="1"/>
              <a:t>мотив</a:t>
            </a:r>
            <a:r>
              <a:rPr dirty="0"/>
              <a:t>.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IMG_2575.jpeg" descr="IMG_2575.jpeg"/>
          <p:cNvPicPr>
            <a:picLocks noGrp="1"/>
          </p:cNvPicPr>
          <p:nvPr>
            <p:ph type="pic" idx="21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17117568" y="566928"/>
            <a:ext cx="6538031" cy="7385169"/>
          </a:xfrm>
          <a:prstGeom prst="rect">
            <a:avLst/>
          </a:prstGeom>
        </p:spPr>
      </p:pic>
      <p:sp>
        <p:nvSpPr>
          <p:cNvPr id="158" name="Поема «Проникливий мотив» Юрія Тітова - це витвір, який відображає інтерес до культури, природи та музики обрядів українського народу, сприймається як прониклива поетична пісня, яка оманливо заставляє слухача піднятись і її підтримати.…"/>
          <p:cNvSpPr txBox="1">
            <a:spLocks noGrp="1"/>
          </p:cNvSpPr>
          <p:nvPr>
            <p:ph type="body" idx="1"/>
          </p:nvPr>
        </p:nvSpPr>
        <p:spPr>
          <a:xfrm>
            <a:off x="722542" y="970192"/>
            <a:ext cx="13931268" cy="11775617"/>
          </a:xfrm>
          <a:prstGeom prst="rect">
            <a:avLst/>
          </a:prstGeom>
        </p:spPr>
        <p:txBody>
          <a:bodyPr>
            <a:normAutofit/>
          </a:bodyPr>
          <a:lstStyle/>
          <a:p>
            <a:pPr defTabSz="594360">
              <a:spcBef>
                <a:spcPts val="1200"/>
              </a:spcBef>
              <a:defRPr sz="3600">
                <a:solidFill>
                  <a:srgbClr val="000000"/>
                </a:solidFill>
              </a:defRPr>
            </a:pPr>
            <a:r>
              <a:rPr lang="uk-UA" dirty="0" smtClean="0"/>
              <a:t>Вірш</a:t>
            </a:r>
            <a:r>
              <a:rPr dirty="0" smtClean="0"/>
              <a:t> </a:t>
            </a:r>
            <a:r>
              <a:rPr dirty="0"/>
              <a:t>«</a:t>
            </a:r>
            <a:r>
              <a:rPr dirty="0" err="1"/>
              <a:t>Проникливий</a:t>
            </a:r>
            <a:r>
              <a:rPr dirty="0"/>
              <a:t> </a:t>
            </a:r>
            <a:r>
              <a:rPr dirty="0" err="1"/>
              <a:t>мотив</a:t>
            </a:r>
            <a:r>
              <a:rPr dirty="0"/>
              <a:t>» </a:t>
            </a:r>
            <a:r>
              <a:rPr dirty="0" err="1"/>
              <a:t>Юрія</a:t>
            </a:r>
            <a:r>
              <a:rPr dirty="0"/>
              <a:t> </a:t>
            </a:r>
            <a:r>
              <a:rPr dirty="0" err="1"/>
              <a:t>Тітова</a:t>
            </a:r>
            <a:r>
              <a:rPr dirty="0"/>
              <a:t> </a:t>
            </a:r>
            <a:r>
              <a:rPr lang="uk-UA" dirty="0"/>
              <a:t>–</a:t>
            </a:r>
            <a:r>
              <a:rPr dirty="0" smtClean="0"/>
              <a:t>  </a:t>
            </a:r>
            <a:r>
              <a:rPr dirty="0" err="1" smtClean="0"/>
              <a:t>твір</a:t>
            </a:r>
            <a:r>
              <a:rPr dirty="0"/>
              <a:t>, який </a:t>
            </a:r>
            <a:r>
              <a:rPr dirty="0" err="1"/>
              <a:t>відображає</a:t>
            </a:r>
            <a:r>
              <a:rPr dirty="0"/>
              <a:t> </a:t>
            </a:r>
            <a:r>
              <a:rPr dirty="0" err="1"/>
              <a:t>інтерес</a:t>
            </a:r>
            <a:r>
              <a:rPr dirty="0"/>
              <a:t> до </a:t>
            </a:r>
            <a:r>
              <a:rPr dirty="0" err="1"/>
              <a:t>культури</a:t>
            </a:r>
            <a:r>
              <a:rPr dirty="0"/>
              <a:t>, </a:t>
            </a:r>
            <a:r>
              <a:rPr dirty="0" smtClean="0"/>
              <a:t>природи</a:t>
            </a:r>
            <a:r>
              <a:rPr lang="uk-UA" dirty="0" smtClean="0"/>
              <a:t>,</a:t>
            </a:r>
            <a:r>
              <a:rPr dirty="0" smtClean="0"/>
              <a:t> </a:t>
            </a:r>
            <a:r>
              <a:rPr dirty="0" err="1" smtClean="0"/>
              <a:t>музики</a:t>
            </a:r>
            <a:r>
              <a:rPr lang="uk-UA" dirty="0" smtClean="0"/>
              <a:t>,</a:t>
            </a:r>
            <a:r>
              <a:rPr dirty="0" smtClean="0"/>
              <a:t> </a:t>
            </a:r>
            <a:r>
              <a:rPr dirty="0" err="1"/>
              <a:t>обрядів</a:t>
            </a:r>
            <a:r>
              <a:rPr dirty="0"/>
              <a:t> </a:t>
            </a:r>
            <a:r>
              <a:rPr dirty="0" err="1"/>
              <a:t>українського</a:t>
            </a:r>
            <a:r>
              <a:rPr dirty="0"/>
              <a:t> </a:t>
            </a:r>
            <a:r>
              <a:rPr dirty="0" err="1" smtClean="0"/>
              <a:t>народу</a:t>
            </a:r>
            <a:r>
              <a:rPr lang="uk-UA" dirty="0" smtClean="0"/>
              <a:t>. С</a:t>
            </a:r>
            <a:r>
              <a:rPr dirty="0" err="1" smtClean="0"/>
              <a:t>приймається</a:t>
            </a:r>
            <a:r>
              <a:rPr dirty="0" smtClean="0"/>
              <a:t> </a:t>
            </a:r>
            <a:r>
              <a:rPr dirty="0"/>
              <a:t>як </a:t>
            </a:r>
            <a:r>
              <a:rPr dirty="0" err="1"/>
              <a:t>прониклива</a:t>
            </a:r>
            <a:r>
              <a:rPr dirty="0"/>
              <a:t> </a:t>
            </a:r>
            <a:r>
              <a:rPr dirty="0" err="1"/>
              <a:t>поетична</a:t>
            </a:r>
            <a:r>
              <a:rPr dirty="0"/>
              <a:t> пісня, </a:t>
            </a:r>
            <a:r>
              <a:rPr lang="uk-UA" dirty="0" smtClean="0"/>
              <a:t>що</a:t>
            </a:r>
            <a:r>
              <a:rPr dirty="0" smtClean="0"/>
              <a:t> </a:t>
            </a:r>
            <a:r>
              <a:rPr lang="uk-UA" dirty="0" smtClean="0"/>
              <a:t>спонукає</a:t>
            </a:r>
            <a:r>
              <a:rPr dirty="0" smtClean="0"/>
              <a:t> </a:t>
            </a:r>
            <a:r>
              <a:rPr dirty="0" err="1"/>
              <a:t>слухача</a:t>
            </a:r>
            <a:r>
              <a:rPr dirty="0"/>
              <a:t> </a:t>
            </a:r>
            <a:r>
              <a:rPr lang="uk-UA" dirty="0" smtClean="0"/>
              <a:t>до духовного піднесення</a:t>
            </a:r>
            <a:r>
              <a:rPr dirty="0" smtClean="0"/>
              <a:t>.</a:t>
            </a:r>
            <a:endParaRPr dirty="0"/>
          </a:p>
          <a:p>
            <a:pPr defTabSz="594360">
              <a:spcBef>
                <a:spcPts val="1200"/>
              </a:spcBef>
              <a:defRPr sz="3600">
                <a:solidFill>
                  <a:srgbClr val="000000"/>
                </a:solidFill>
              </a:defRPr>
            </a:pPr>
            <a:endParaRPr dirty="0"/>
          </a:p>
        </p:txBody>
      </p:sp>
      <p:sp>
        <p:nvSpPr>
          <p:cNvPr id="2" name="Прямокутник 1"/>
          <p:cNvSpPr/>
          <p:nvPr/>
        </p:nvSpPr>
        <p:spPr>
          <a:xfrm>
            <a:off x="950975" y="3103531"/>
            <a:ext cx="20025361" cy="100950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/>
            <a:r>
              <a:rPr lang="ru-RU" b="1" dirty="0">
                <a:solidFill>
                  <a:srgbClr val="0A0A0A"/>
                </a:solidFill>
                <a:latin typeface="Google Sans"/>
              </a:rPr>
              <a:t>Рід літератури:</a:t>
            </a:r>
            <a:r>
              <a:rPr lang="ru-RU" dirty="0">
                <a:solidFill>
                  <a:srgbClr val="0A0A0A"/>
                </a:solidFill>
                <a:latin typeface="Google Sans"/>
              </a:rPr>
              <a:t> </a:t>
            </a:r>
            <a:r>
              <a:rPr lang="ru-RU" dirty="0" err="1">
                <a:solidFill>
                  <a:srgbClr val="0A0A0A"/>
                </a:solidFill>
                <a:latin typeface="Google Sans"/>
              </a:rPr>
              <a:t>лірика</a:t>
            </a:r>
            <a:r>
              <a:rPr lang="ru-RU" dirty="0">
                <a:solidFill>
                  <a:srgbClr val="0A0A0A"/>
                </a:solidFill>
                <a:latin typeface="Google Sans"/>
              </a:rPr>
              <a:t>.</a:t>
            </a:r>
          </a:p>
          <a:p>
            <a:pPr lvl="0" algn="l"/>
            <a:r>
              <a:rPr lang="ru-RU" b="1" dirty="0">
                <a:solidFill>
                  <a:srgbClr val="0A0A0A"/>
                </a:solidFill>
                <a:latin typeface="Google Sans"/>
              </a:rPr>
              <a:t>Жанр:</a:t>
            </a:r>
            <a:r>
              <a:rPr lang="ru-RU" dirty="0">
                <a:solidFill>
                  <a:srgbClr val="0A0A0A"/>
                </a:solidFill>
                <a:latin typeface="Google Sans"/>
              </a:rPr>
              <a:t> </a:t>
            </a:r>
            <a:r>
              <a:rPr lang="ru-RU" dirty="0" err="1">
                <a:solidFill>
                  <a:srgbClr val="0A0A0A"/>
                </a:solidFill>
                <a:latin typeface="Google Sans"/>
              </a:rPr>
              <a:t>ліричний</a:t>
            </a:r>
            <a:r>
              <a:rPr lang="ru-RU" dirty="0">
                <a:solidFill>
                  <a:srgbClr val="0A0A0A"/>
                </a:solidFill>
                <a:latin typeface="Google Sans"/>
              </a:rPr>
              <a:t> </a:t>
            </a:r>
            <a:r>
              <a:rPr lang="ru-RU" dirty="0" err="1">
                <a:solidFill>
                  <a:srgbClr val="0A0A0A"/>
                </a:solidFill>
                <a:latin typeface="Google Sans"/>
              </a:rPr>
              <a:t>вірш</a:t>
            </a:r>
            <a:r>
              <a:rPr lang="ru-RU" dirty="0">
                <a:solidFill>
                  <a:srgbClr val="0A0A0A"/>
                </a:solidFill>
                <a:latin typeface="Google Sans"/>
              </a:rPr>
              <a:t> (</a:t>
            </a:r>
            <a:r>
              <a:rPr lang="ru-RU" dirty="0" err="1">
                <a:solidFill>
                  <a:srgbClr val="0A0A0A"/>
                </a:solidFill>
                <a:latin typeface="Google Sans"/>
              </a:rPr>
              <a:t>медитативна</a:t>
            </a:r>
            <a:r>
              <a:rPr lang="ru-RU" dirty="0">
                <a:solidFill>
                  <a:srgbClr val="0A0A0A"/>
                </a:solidFill>
                <a:latin typeface="Google Sans"/>
              </a:rPr>
              <a:t> </a:t>
            </a:r>
            <a:r>
              <a:rPr lang="ru-RU" dirty="0" err="1">
                <a:solidFill>
                  <a:srgbClr val="0A0A0A"/>
                </a:solidFill>
                <a:latin typeface="Google Sans"/>
              </a:rPr>
              <a:t>лірика</a:t>
            </a:r>
            <a:r>
              <a:rPr lang="ru-RU" dirty="0">
                <a:solidFill>
                  <a:srgbClr val="0A0A0A"/>
                </a:solidFill>
                <a:latin typeface="Google Sans"/>
              </a:rPr>
              <a:t>).</a:t>
            </a:r>
          </a:p>
          <a:p>
            <a:pPr lvl="0" algn="l"/>
            <a:r>
              <a:rPr lang="ru-RU" b="1" dirty="0">
                <a:solidFill>
                  <a:srgbClr val="0A0A0A"/>
                </a:solidFill>
                <a:latin typeface="Google Sans"/>
              </a:rPr>
              <a:t>Вид </a:t>
            </a:r>
            <a:r>
              <a:rPr lang="ru-RU" b="1" dirty="0" err="1">
                <a:solidFill>
                  <a:srgbClr val="0A0A0A"/>
                </a:solidFill>
                <a:latin typeface="Google Sans"/>
              </a:rPr>
              <a:t>лірики</a:t>
            </a:r>
            <a:r>
              <a:rPr lang="ru-RU" b="1" dirty="0">
                <a:solidFill>
                  <a:srgbClr val="0A0A0A"/>
                </a:solidFill>
                <a:latin typeface="Google Sans"/>
              </a:rPr>
              <a:t>:</a:t>
            </a:r>
            <a:r>
              <a:rPr lang="ru-RU" dirty="0">
                <a:solidFill>
                  <a:srgbClr val="0A0A0A"/>
                </a:solidFill>
                <a:latin typeface="Google Sans"/>
              </a:rPr>
              <a:t> </a:t>
            </a:r>
            <a:r>
              <a:rPr lang="ru-RU" dirty="0" err="1">
                <a:solidFill>
                  <a:srgbClr val="0A0A0A"/>
                </a:solidFill>
                <a:latin typeface="Google Sans"/>
              </a:rPr>
              <a:t>філософська</a:t>
            </a:r>
            <a:r>
              <a:rPr lang="ru-RU" dirty="0">
                <a:solidFill>
                  <a:srgbClr val="0A0A0A"/>
                </a:solidFill>
                <a:latin typeface="Google Sans"/>
              </a:rPr>
              <a:t> та духовна (характерно для автора, який часто </a:t>
            </a:r>
            <a:r>
              <a:rPr lang="ru-RU" dirty="0" err="1">
                <a:solidFill>
                  <a:srgbClr val="0A0A0A"/>
                </a:solidFill>
                <a:latin typeface="Google Sans"/>
              </a:rPr>
              <a:t>звертається</a:t>
            </a:r>
            <a:r>
              <a:rPr lang="ru-RU" dirty="0">
                <a:solidFill>
                  <a:srgbClr val="0A0A0A"/>
                </a:solidFill>
                <a:latin typeface="Google Sans"/>
              </a:rPr>
              <a:t> до тем віри, </a:t>
            </a:r>
            <a:r>
              <a:rPr lang="ru-RU" dirty="0" err="1">
                <a:solidFill>
                  <a:srgbClr val="0A0A0A"/>
                </a:solidFill>
                <a:latin typeface="Google Sans"/>
              </a:rPr>
              <a:t>християнського</a:t>
            </a:r>
            <a:r>
              <a:rPr lang="ru-RU" dirty="0">
                <a:solidFill>
                  <a:srgbClr val="0A0A0A"/>
                </a:solidFill>
                <a:latin typeface="Google Sans"/>
              </a:rPr>
              <a:t> </a:t>
            </a:r>
            <a:r>
              <a:rPr lang="ru-RU" dirty="0" err="1">
                <a:solidFill>
                  <a:srgbClr val="0A0A0A"/>
                </a:solidFill>
                <a:latin typeface="Google Sans"/>
              </a:rPr>
              <a:t>терпіння</a:t>
            </a:r>
            <a:r>
              <a:rPr lang="ru-RU" dirty="0">
                <a:solidFill>
                  <a:srgbClr val="0A0A0A"/>
                </a:solidFill>
                <a:latin typeface="Google Sans"/>
              </a:rPr>
              <a:t>, </a:t>
            </a:r>
            <a:r>
              <a:rPr lang="ru-RU" dirty="0" err="1">
                <a:solidFill>
                  <a:srgbClr val="0A0A0A"/>
                </a:solidFill>
                <a:latin typeface="Google Sans"/>
              </a:rPr>
              <a:t>любові</a:t>
            </a:r>
            <a:r>
              <a:rPr lang="ru-RU" dirty="0">
                <a:solidFill>
                  <a:srgbClr val="0A0A0A"/>
                </a:solidFill>
                <a:latin typeface="Google Sans"/>
              </a:rPr>
              <a:t> до життя).</a:t>
            </a:r>
          </a:p>
          <a:p>
            <a:pPr lvl="0" algn="l"/>
            <a:r>
              <a:rPr lang="ru-RU" b="1" dirty="0">
                <a:solidFill>
                  <a:srgbClr val="0A0A0A"/>
                </a:solidFill>
                <a:latin typeface="Google Sans"/>
              </a:rPr>
              <a:t>Тема:</a:t>
            </a:r>
            <a:r>
              <a:rPr lang="ru-RU" dirty="0">
                <a:solidFill>
                  <a:srgbClr val="0A0A0A"/>
                </a:solidFill>
                <a:latin typeface="Google Sans"/>
              </a:rPr>
              <a:t> </a:t>
            </a:r>
            <a:r>
              <a:rPr lang="ru-RU" dirty="0" err="1">
                <a:solidFill>
                  <a:srgbClr val="0A0A0A"/>
                </a:solidFill>
                <a:latin typeface="Google Sans"/>
              </a:rPr>
              <a:t>внутрішній</a:t>
            </a:r>
            <a:r>
              <a:rPr lang="ru-RU" dirty="0">
                <a:solidFill>
                  <a:srgbClr val="0A0A0A"/>
                </a:solidFill>
                <a:latin typeface="Google Sans"/>
              </a:rPr>
              <a:t> стан людини, яка </a:t>
            </a:r>
            <a:r>
              <a:rPr lang="ru-RU" dirty="0" err="1">
                <a:solidFill>
                  <a:srgbClr val="0A0A0A"/>
                </a:solidFill>
                <a:latin typeface="Google Sans"/>
              </a:rPr>
              <a:t>шукає</a:t>
            </a:r>
            <a:r>
              <a:rPr lang="ru-RU" dirty="0">
                <a:solidFill>
                  <a:srgbClr val="0A0A0A"/>
                </a:solidFill>
                <a:latin typeface="Google Sans"/>
              </a:rPr>
              <a:t> </a:t>
            </a:r>
            <a:r>
              <a:rPr lang="ru-RU" dirty="0" err="1">
                <a:solidFill>
                  <a:srgbClr val="0A0A0A"/>
                </a:solidFill>
                <a:latin typeface="Google Sans"/>
              </a:rPr>
              <a:t>гармонію</a:t>
            </a:r>
            <a:r>
              <a:rPr lang="ru-RU" dirty="0">
                <a:solidFill>
                  <a:srgbClr val="0A0A0A"/>
                </a:solidFill>
                <a:latin typeface="Google Sans"/>
              </a:rPr>
              <a:t> </a:t>
            </a:r>
            <a:r>
              <a:rPr lang="ru-RU" dirty="0" err="1">
                <a:solidFill>
                  <a:srgbClr val="0A0A0A"/>
                </a:solidFill>
                <a:latin typeface="Google Sans"/>
              </a:rPr>
              <a:t>зі</a:t>
            </a:r>
            <a:r>
              <a:rPr lang="ru-RU" dirty="0">
                <a:solidFill>
                  <a:srgbClr val="0A0A0A"/>
                </a:solidFill>
                <a:latin typeface="Google Sans"/>
              </a:rPr>
              <a:t> </a:t>
            </a:r>
            <a:r>
              <a:rPr lang="ru-RU" dirty="0" err="1">
                <a:solidFill>
                  <a:srgbClr val="0A0A0A"/>
                </a:solidFill>
                <a:latin typeface="Google Sans"/>
              </a:rPr>
              <a:t>світом</a:t>
            </a:r>
            <a:r>
              <a:rPr lang="ru-RU" dirty="0">
                <a:solidFill>
                  <a:srgbClr val="0A0A0A"/>
                </a:solidFill>
                <a:latin typeface="Google Sans"/>
              </a:rPr>
              <a:t>; </a:t>
            </a:r>
            <a:r>
              <a:rPr lang="ru-RU" dirty="0" err="1">
                <a:solidFill>
                  <a:srgbClr val="0A0A0A"/>
                </a:solidFill>
                <a:latin typeface="Google Sans"/>
              </a:rPr>
              <a:t>роздуми</a:t>
            </a:r>
            <a:r>
              <a:rPr lang="ru-RU" dirty="0">
                <a:solidFill>
                  <a:srgbClr val="0A0A0A"/>
                </a:solidFill>
                <a:latin typeface="Google Sans"/>
              </a:rPr>
              <a:t> про </a:t>
            </a:r>
            <a:r>
              <a:rPr lang="ru-RU" dirty="0" err="1">
                <a:solidFill>
                  <a:srgbClr val="0A0A0A"/>
                </a:solidFill>
                <a:latin typeface="Google Sans"/>
              </a:rPr>
              <a:t>духовні</a:t>
            </a:r>
            <a:r>
              <a:rPr lang="ru-RU" dirty="0">
                <a:solidFill>
                  <a:srgbClr val="0A0A0A"/>
                </a:solidFill>
                <a:latin typeface="Google Sans"/>
              </a:rPr>
              <a:t> </a:t>
            </a:r>
            <a:r>
              <a:rPr lang="ru-RU" dirty="0" err="1">
                <a:solidFill>
                  <a:srgbClr val="0A0A0A"/>
                </a:solidFill>
                <a:latin typeface="Google Sans"/>
              </a:rPr>
              <a:t>цінності</a:t>
            </a:r>
            <a:r>
              <a:rPr lang="ru-RU" dirty="0">
                <a:solidFill>
                  <a:srgbClr val="0A0A0A"/>
                </a:solidFill>
                <a:latin typeface="Google Sans"/>
              </a:rPr>
              <a:t>, красу життя та силу </a:t>
            </a:r>
            <a:r>
              <a:rPr lang="ru-RU" dirty="0" err="1">
                <a:solidFill>
                  <a:srgbClr val="0A0A0A"/>
                </a:solidFill>
                <a:latin typeface="Google Sans"/>
              </a:rPr>
              <a:t>людського</a:t>
            </a:r>
            <a:r>
              <a:rPr lang="ru-RU" dirty="0">
                <a:solidFill>
                  <a:srgbClr val="0A0A0A"/>
                </a:solidFill>
                <a:latin typeface="Google Sans"/>
              </a:rPr>
              <a:t> духу, що </a:t>
            </a:r>
            <a:r>
              <a:rPr lang="ru-RU" dirty="0" err="1">
                <a:solidFill>
                  <a:srgbClr val="0A0A0A"/>
                </a:solidFill>
                <a:latin typeface="Google Sans"/>
              </a:rPr>
              <a:t>долає</a:t>
            </a:r>
            <a:r>
              <a:rPr lang="ru-RU" dirty="0">
                <a:solidFill>
                  <a:srgbClr val="0A0A0A"/>
                </a:solidFill>
                <a:latin typeface="Google Sans"/>
              </a:rPr>
              <a:t> </a:t>
            </a:r>
            <a:r>
              <a:rPr lang="ru-RU" dirty="0" err="1">
                <a:solidFill>
                  <a:srgbClr val="0A0A0A"/>
                </a:solidFill>
                <a:latin typeface="Google Sans"/>
              </a:rPr>
              <a:t>випробування</a:t>
            </a:r>
            <a:r>
              <a:rPr lang="ru-RU" dirty="0">
                <a:solidFill>
                  <a:srgbClr val="0A0A0A"/>
                </a:solidFill>
                <a:latin typeface="Google Sans"/>
              </a:rPr>
              <a:t>.</a:t>
            </a:r>
          </a:p>
          <a:p>
            <a:pPr lvl="0" algn="l"/>
            <a:r>
              <a:rPr lang="ru-RU" b="1" dirty="0" err="1">
                <a:solidFill>
                  <a:srgbClr val="0A0A0A"/>
                </a:solidFill>
                <a:latin typeface="Google Sans"/>
              </a:rPr>
              <a:t>Ідея</a:t>
            </a:r>
            <a:r>
              <a:rPr lang="ru-RU" b="1" dirty="0">
                <a:solidFill>
                  <a:srgbClr val="0A0A0A"/>
                </a:solidFill>
                <a:latin typeface="Google Sans"/>
              </a:rPr>
              <a:t>:</a:t>
            </a:r>
            <a:r>
              <a:rPr lang="ru-RU" dirty="0">
                <a:solidFill>
                  <a:srgbClr val="0A0A0A"/>
                </a:solidFill>
                <a:latin typeface="Google Sans"/>
              </a:rPr>
              <a:t> </a:t>
            </a:r>
            <a:r>
              <a:rPr lang="ru-RU" dirty="0" err="1">
                <a:solidFill>
                  <a:srgbClr val="0A0A0A"/>
                </a:solidFill>
                <a:latin typeface="Google Sans"/>
              </a:rPr>
              <a:t>утвердження</a:t>
            </a:r>
            <a:r>
              <a:rPr lang="ru-RU" dirty="0">
                <a:solidFill>
                  <a:srgbClr val="0A0A0A"/>
                </a:solidFill>
                <a:latin typeface="Google Sans"/>
              </a:rPr>
              <a:t> </a:t>
            </a:r>
            <a:r>
              <a:rPr lang="ru-RU" dirty="0" err="1">
                <a:solidFill>
                  <a:srgbClr val="0A0A0A"/>
                </a:solidFill>
                <a:latin typeface="Google Sans"/>
              </a:rPr>
              <a:t>незламності</a:t>
            </a:r>
            <a:r>
              <a:rPr lang="ru-RU" dirty="0">
                <a:solidFill>
                  <a:srgbClr val="0A0A0A"/>
                </a:solidFill>
                <a:latin typeface="Google Sans"/>
              </a:rPr>
              <a:t> душі, </a:t>
            </a:r>
            <a:r>
              <a:rPr lang="ru-RU" dirty="0" err="1">
                <a:solidFill>
                  <a:srgbClr val="0A0A0A"/>
                </a:solidFill>
                <a:latin typeface="Google Sans"/>
              </a:rPr>
              <a:t>необхідності</a:t>
            </a:r>
            <a:r>
              <a:rPr lang="ru-RU" dirty="0">
                <a:solidFill>
                  <a:srgbClr val="0A0A0A"/>
                </a:solidFill>
                <a:latin typeface="Google Sans"/>
              </a:rPr>
              <a:t> нести світло й добро людям навіть через </a:t>
            </a:r>
            <a:r>
              <a:rPr lang="ru-RU" dirty="0" err="1">
                <a:solidFill>
                  <a:srgbClr val="0A0A0A"/>
                </a:solidFill>
                <a:latin typeface="Google Sans"/>
              </a:rPr>
              <a:t>власний</a:t>
            </a:r>
            <a:r>
              <a:rPr lang="ru-RU" dirty="0">
                <a:solidFill>
                  <a:srgbClr val="0A0A0A"/>
                </a:solidFill>
                <a:latin typeface="Google Sans"/>
              </a:rPr>
              <a:t> </a:t>
            </a:r>
            <a:r>
              <a:rPr lang="ru-RU" dirty="0" err="1">
                <a:solidFill>
                  <a:srgbClr val="0A0A0A"/>
                </a:solidFill>
                <a:latin typeface="Google Sans"/>
              </a:rPr>
              <a:t>біль</a:t>
            </a:r>
            <a:r>
              <a:rPr lang="ru-RU" dirty="0">
                <a:solidFill>
                  <a:srgbClr val="0A0A0A"/>
                </a:solidFill>
                <a:latin typeface="Google Sans"/>
              </a:rPr>
              <a:t>; віра як основа життя.</a:t>
            </a:r>
          </a:p>
          <a:p>
            <a:pPr lvl="0" algn="l"/>
            <a:r>
              <a:rPr lang="ru-RU" b="1" dirty="0">
                <a:solidFill>
                  <a:srgbClr val="0A0A0A"/>
                </a:solidFill>
                <a:latin typeface="Google Sans"/>
              </a:rPr>
              <a:t>Провідний мотив:</a:t>
            </a:r>
            <a:r>
              <a:rPr lang="ru-RU" dirty="0">
                <a:solidFill>
                  <a:srgbClr val="0A0A0A"/>
                </a:solidFill>
                <a:latin typeface="Google Sans"/>
              </a:rPr>
              <a:t> «</a:t>
            </a:r>
            <a:r>
              <a:rPr lang="ru-RU" dirty="0" err="1">
                <a:solidFill>
                  <a:srgbClr val="0A0A0A"/>
                </a:solidFill>
                <a:latin typeface="Google Sans"/>
              </a:rPr>
              <a:t>проникливий</a:t>
            </a:r>
            <a:r>
              <a:rPr lang="ru-RU" dirty="0">
                <a:solidFill>
                  <a:srgbClr val="0A0A0A"/>
                </a:solidFill>
                <a:latin typeface="Google Sans"/>
              </a:rPr>
              <a:t> мотив» </a:t>
            </a:r>
            <a:r>
              <a:rPr lang="ru-RU" dirty="0" err="1">
                <a:solidFill>
                  <a:srgbClr val="0A0A0A"/>
                </a:solidFill>
                <a:latin typeface="Google Sans"/>
              </a:rPr>
              <a:t>щирості</a:t>
            </a:r>
            <a:r>
              <a:rPr lang="ru-RU" dirty="0">
                <a:solidFill>
                  <a:srgbClr val="0A0A0A"/>
                </a:solidFill>
                <a:latin typeface="Google Sans"/>
              </a:rPr>
              <a:t>, </a:t>
            </a:r>
            <a:r>
              <a:rPr lang="ru-RU" dirty="0" err="1">
                <a:solidFill>
                  <a:srgbClr val="0A0A0A"/>
                </a:solidFill>
                <a:latin typeface="Google Sans"/>
              </a:rPr>
              <a:t>любові</a:t>
            </a:r>
            <a:r>
              <a:rPr lang="ru-RU" dirty="0">
                <a:solidFill>
                  <a:srgbClr val="0A0A0A"/>
                </a:solidFill>
                <a:latin typeface="Google Sans"/>
              </a:rPr>
              <a:t> до </a:t>
            </a:r>
            <a:r>
              <a:rPr lang="ru-RU" dirty="0" err="1">
                <a:solidFill>
                  <a:srgbClr val="0A0A0A"/>
                </a:solidFill>
                <a:latin typeface="Google Sans"/>
              </a:rPr>
              <a:t>ближнього</a:t>
            </a:r>
            <a:r>
              <a:rPr lang="ru-RU" dirty="0">
                <a:solidFill>
                  <a:srgbClr val="0A0A0A"/>
                </a:solidFill>
                <a:latin typeface="Google Sans"/>
              </a:rPr>
              <a:t>, </a:t>
            </a:r>
            <a:r>
              <a:rPr lang="ru-RU" dirty="0" err="1">
                <a:solidFill>
                  <a:srgbClr val="0A0A0A"/>
                </a:solidFill>
                <a:latin typeface="Google Sans"/>
              </a:rPr>
              <a:t>патріотизму</a:t>
            </a:r>
            <a:r>
              <a:rPr lang="ru-RU" dirty="0">
                <a:solidFill>
                  <a:srgbClr val="0A0A0A"/>
                </a:solidFill>
                <a:latin typeface="Google Sans"/>
              </a:rPr>
              <a:t> та </a:t>
            </a:r>
            <a:r>
              <a:rPr lang="ru-RU" dirty="0" err="1">
                <a:solidFill>
                  <a:srgbClr val="0A0A0A"/>
                </a:solidFill>
                <a:latin typeface="Google Sans"/>
              </a:rPr>
              <a:t>християнського</a:t>
            </a:r>
            <a:r>
              <a:rPr lang="ru-RU" dirty="0">
                <a:solidFill>
                  <a:srgbClr val="0A0A0A"/>
                </a:solidFill>
                <a:latin typeface="Google Sans"/>
              </a:rPr>
              <a:t> </a:t>
            </a:r>
            <a:r>
              <a:rPr lang="ru-RU" dirty="0" err="1">
                <a:solidFill>
                  <a:srgbClr val="0A0A0A"/>
                </a:solidFill>
                <a:latin typeface="Google Sans"/>
              </a:rPr>
              <a:t>смирення</a:t>
            </a:r>
            <a:r>
              <a:rPr lang="ru-RU" dirty="0">
                <a:solidFill>
                  <a:srgbClr val="0A0A0A"/>
                </a:solidFill>
                <a:latin typeface="Google Sans"/>
              </a:rPr>
              <a:t>, що </a:t>
            </a:r>
            <a:r>
              <a:rPr lang="ru-RU" dirty="0" err="1">
                <a:solidFill>
                  <a:srgbClr val="0A0A0A"/>
                </a:solidFill>
                <a:latin typeface="Google Sans"/>
              </a:rPr>
              <a:t>переплітається</a:t>
            </a:r>
            <a:r>
              <a:rPr lang="ru-RU" dirty="0">
                <a:solidFill>
                  <a:srgbClr val="0A0A0A"/>
                </a:solidFill>
                <a:latin typeface="Google Sans"/>
              </a:rPr>
              <a:t> з </a:t>
            </a:r>
            <a:r>
              <a:rPr lang="ru-RU" dirty="0" err="1">
                <a:solidFill>
                  <a:srgbClr val="0A0A0A"/>
                </a:solidFill>
                <a:latin typeface="Google Sans"/>
              </a:rPr>
              <a:t>життєствердним</a:t>
            </a:r>
            <a:r>
              <a:rPr lang="ru-RU" dirty="0">
                <a:solidFill>
                  <a:srgbClr val="0A0A0A"/>
                </a:solidFill>
                <a:latin typeface="Google Sans"/>
              </a:rPr>
              <a:t> </a:t>
            </a:r>
            <a:r>
              <a:rPr lang="ru-RU" dirty="0" err="1">
                <a:solidFill>
                  <a:srgbClr val="0A0A0A"/>
                </a:solidFill>
                <a:latin typeface="Google Sans"/>
              </a:rPr>
              <a:t>настроєм</a:t>
            </a:r>
            <a:r>
              <a:rPr lang="ru-RU" dirty="0">
                <a:solidFill>
                  <a:srgbClr val="0A0A0A"/>
                </a:solidFill>
                <a:latin typeface="Google Sans"/>
              </a:rPr>
              <a:t>.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2779776" y="1683794"/>
            <a:ext cx="16806672" cy="5478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0A0A0A"/>
                </a:solidFill>
                <a:latin typeface="Google Sans"/>
              </a:rPr>
              <a:t>Художні </a:t>
            </a:r>
            <a:r>
              <a:rPr lang="ru-RU" b="1" dirty="0" err="1">
                <a:solidFill>
                  <a:srgbClr val="0A0A0A"/>
                </a:solidFill>
                <a:latin typeface="Google Sans"/>
              </a:rPr>
              <a:t>засоби:Епітети</a:t>
            </a:r>
            <a:r>
              <a:rPr lang="ru-RU" b="1" dirty="0">
                <a:solidFill>
                  <a:srgbClr val="0A0A0A"/>
                </a:solidFill>
                <a:latin typeface="Google Sans"/>
              </a:rPr>
              <a:t>:</a:t>
            </a:r>
            <a:r>
              <a:rPr lang="ru-RU" dirty="0">
                <a:solidFill>
                  <a:srgbClr val="0A0A0A"/>
                </a:solidFill>
                <a:latin typeface="Google Sans"/>
              </a:rPr>
              <a:t> </a:t>
            </a:r>
            <a:r>
              <a:rPr lang="ru-RU" i="1" dirty="0">
                <a:solidFill>
                  <a:srgbClr val="0A0A0A"/>
                </a:solidFill>
                <a:latin typeface="Google Sans"/>
              </a:rPr>
              <a:t>«</a:t>
            </a:r>
            <a:r>
              <a:rPr lang="ru-RU" i="1" dirty="0" err="1">
                <a:solidFill>
                  <a:srgbClr val="0A0A0A"/>
                </a:solidFill>
                <a:latin typeface="Google Sans"/>
              </a:rPr>
              <a:t>проникливий</a:t>
            </a:r>
            <a:r>
              <a:rPr lang="ru-RU" i="1" dirty="0">
                <a:solidFill>
                  <a:srgbClr val="0A0A0A"/>
                </a:solidFill>
                <a:latin typeface="Google Sans"/>
              </a:rPr>
              <a:t> мотив», </a:t>
            </a:r>
            <a:r>
              <a:rPr lang="ru-RU" i="1" dirty="0" smtClean="0">
                <a:solidFill>
                  <a:srgbClr val="0A0A0A"/>
                </a:solidFill>
                <a:latin typeface="Google Sans"/>
              </a:rPr>
              <a:t>«</a:t>
            </a:r>
            <a:r>
              <a:rPr lang="ru-RU" i="1" dirty="0" err="1">
                <a:solidFill>
                  <a:srgbClr val="0A0A0A"/>
                </a:solidFill>
                <a:latin typeface="Google Sans"/>
              </a:rPr>
              <a:t>беззвучний</a:t>
            </a:r>
            <a:r>
              <a:rPr lang="ru-RU" i="1" dirty="0">
                <a:solidFill>
                  <a:srgbClr val="0A0A0A"/>
                </a:solidFill>
                <a:latin typeface="Google Sans"/>
              </a:rPr>
              <a:t> </a:t>
            </a:r>
            <a:r>
              <a:rPr lang="ru-RU" i="1" dirty="0" err="1">
                <a:solidFill>
                  <a:srgbClr val="0A0A0A"/>
                </a:solidFill>
                <a:latin typeface="Google Sans"/>
              </a:rPr>
              <a:t>спів</a:t>
            </a:r>
            <a:r>
              <a:rPr lang="ru-RU" i="1" dirty="0">
                <a:solidFill>
                  <a:srgbClr val="0A0A0A"/>
                </a:solidFill>
                <a:latin typeface="Google Sans"/>
              </a:rPr>
              <a:t>», «</a:t>
            </a:r>
            <a:r>
              <a:rPr lang="ru-RU" i="1" dirty="0" err="1">
                <a:solidFill>
                  <a:srgbClr val="0A0A0A"/>
                </a:solidFill>
                <a:latin typeface="Google Sans"/>
              </a:rPr>
              <a:t>світлі</a:t>
            </a:r>
            <a:r>
              <a:rPr lang="ru-RU" i="1" dirty="0">
                <a:solidFill>
                  <a:srgbClr val="0A0A0A"/>
                </a:solidFill>
                <a:latin typeface="Google Sans"/>
              </a:rPr>
              <a:t> </a:t>
            </a:r>
            <a:r>
              <a:rPr lang="ru-RU" i="1" dirty="0" err="1">
                <a:solidFill>
                  <a:srgbClr val="0A0A0A"/>
                </a:solidFill>
                <a:latin typeface="Google Sans"/>
              </a:rPr>
              <a:t>джерела</a:t>
            </a:r>
            <a:r>
              <a:rPr lang="ru-RU" i="1" dirty="0">
                <a:solidFill>
                  <a:srgbClr val="0A0A0A"/>
                </a:solidFill>
                <a:latin typeface="Google Sans"/>
              </a:rPr>
              <a:t>»</a:t>
            </a:r>
            <a:r>
              <a:rPr lang="ru-RU" dirty="0">
                <a:solidFill>
                  <a:srgbClr val="0A0A0A"/>
                </a:solidFill>
                <a:latin typeface="Google Sans"/>
              </a:rPr>
              <a:t> (</a:t>
            </a:r>
            <a:r>
              <a:rPr lang="ru-RU" dirty="0" err="1">
                <a:solidFill>
                  <a:srgbClr val="0A0A0A"/>
                </a:solidFill>
                <a:latin typeface="Google Sans"/>
              </a:rPr>
              <a:t>типові</a:t>
            </a:r>
            <a:r>
              <a:rPr lang="ru-RU" dirty="0">
                <a:solidFill>
                  <a:srgbClr val="0A0A0A"/>
                </a:solidFill>
                <a:latin typeface="Google Sans"/>
              </a:rPr>
              <a:t> для </a:t>
            </a:r>
            <a:r>
              <a:rPr lang="ru-RU" dirty="0" err="1">
                <a:solidFill>
                  <a:srgbClr val="0A0A0A"/>
                </a:solidFill>
                <a:latin typeface="Google Sans"/>
              </a:rPr>
              <a:t>поетики</a:t>
            </a:r>
            <a:r>
              <a:rPr lang="ru-RU" dirty="0">
                <a:solidFill>
                  <a:srgbClr val="0A0A0A"/>
                </a:solidFill>
                <a:latin typeface="Google Sans"/>
              </a:rPr>
              <a:t> </a:t>
            </a:r>
            <a:r>
              <a:rPr lang="ru-RU" dirty="0" err="1">
                <a:solidFill>
                  <a:srgbClr val="0A0A0A"/>
                </a:solidFill>
                <a:latin typeface="Google Sans"/>
              </a:rPr>
              <a:t>Тітова</a:t>
            </a:r>
            <a:r>
              <a:rPr lang="ru-RU" dirty="0">
                <a:solidFill>
                  <a:srgbClr val="0A0A0A"/>
                </a:solidFill>
                <a:latin typeface="Google Sans"/>
              </a:rPr>
              <a:t>).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0A0A0A"/>
                </a:solidFill>
                <a:latin typeface="Google Sans"/>
              </a:rPr>
              <a:t>Метафори:</a:t>
            </a:r>
            <a:r>
              <a:rPr lang="ru-RU" dirty="0">
                <a:solidFill>
                  <a:srgbClr val="0A0A0A"/>
                </a:solidFill>
                <a:latin typeface="Google Sans"/>
              </a:rPr>
              <a:t> </a:t>
            </a:r>
            <a:r>
              <a:rPr lang="ru-RU" i="1" dirty="0">
                <a:solidFill>
                  <a:srgbClr val="0A0A0A"/>
                </a:solidFill>
                <a:latin typeface="Google Sans"/>
              </a:rPr>
              <a:t>«душа </a:t>
            </a:r>
            <a:r>
              <a:rPr lang="ru-RU" i="1" dirty="0" err="1">
                <a:solidFill>
                  <a:srgbClr val="0A0A0A"/>
                </a:solidFill>
                <a:latin typeface="Google Sans"/>
              </a:rPr>
              <a:t>співає</a:t>
            </a:r>
            <a:r>
              <a:rPr lang="ru-RU" i="1" dirty="0" smtClean="0">
                <a:solidFill>
                  <a:srgbClr val="0A0A0A"/>
                </a:solidFill>
                <a:latin typeface="Google Sans"/>
              </a:rPr>
              <a:t>»,</a:t>
            </a:r>
            <a:r>
              <a:rPr lang="ru-RU" i="1" dirty="0">
                <a:solidFill>
                  <a:srgbClr val="0A0A0A"/>
                </a:solidFill>
                <a:latin typeface="Google Sans"/>
              </a:rPr>
              <a:t> «</a:t>
            </a:r>
            <a:r>
              <a:rPr lang="ru-RU" i="1" dirty="0" err="1">
                <a:solidFill>
                  <a:srgbClr val="0A0A0A"/>
                </a:solidFill>
                <a:latin typeface="Google Sans"/>
              </a:rPr>
              <a:t>необірвані</a:t>
            </a:r>
            <a:r>
              <a:rPr lang="ru-RU" i="1" dirty="0">
                <a:solidFill>
                  <a:srgbClr val="0A0A0A"/>
                </a:solidFill>
                <a:latin typeface="Google Sans"/>
              </a:rPr>
              <a:t> струни»,</a:t>
            </a:r>
            <a:r>
              <a:rPr lang="ru-RU" i="1" dirty="0" smtClean="0">
                <a:solidFill>
                  <a:srgbClr val="0A0A0A"/>
                </a:solidFill>
                <a:latin typeface="Google Sans"/>
              </a:rPr>
              <a:t> </a:t>
            </a:r>
            <a:r>
              <a:rPr lang="ru-RU" i="1" dirty="0">
                <a:solidFill>
                  <a:srgbClr val="0A0A0A"/>
                </a:solidFill>
                <a:latin typeface="Google Sans"/>
              </a:rPr>
              <a:t>«</a:t>
            </a:r>
            <a:r>
              <a:rPr lang="ru-RU" i="1" dirty="0" err="1">
                <a:solidFill>
                  <a:srgbClr val="0A0A0A"/>
                </a:solidFill>
                <a:latin typeface="Google Sans"/>
              </a:rPr>
              <a:t>дотик</a:t>
            </a:r>
            <a:r>
              <a:rPr lang="ru-RU" i="1" dirty="0">
                <a:solidFill>
                  <a:srgbClr val="0A0A0A"/>
                </a:solidFill>
                <a:latin typeface="Google Sans"/>
              </a:rPr>
              <a:t> щастя у душі», «</a:t>
            </a:r>
            <a:r>
              <a:rPr lang="ru-RU" i="1" dirty="0" err="1">
                <a:solidFill>
                  <a:srgbClr val="0A0A0A"/>
                </a:solidFill>
                <a:latin typeface="Google Sans"/>
              </a:rPr>
              <a:t>битись</a:t>
            </a:r>
            <a:r>
              <a:rPr lang="ru-RU" i="1" dirty="0">
                <a:solidFill>
                  <a:srgbClr val="0A0A0A"/>
                </a:solidFill>
                <a:latin typeface="Google Sans"/>
              </a:rPr>
              <a:t> об </a:t>
            </a:r>
            <a:r>
              <a:rPr lang="ru-RU" i="1" dirty="0" err="1">
                <a:solidFill>
                  <a:srgbClr val="0A0A0A"/>
                </a:solidFill>
                <a:latin typeface="Google Sans"/>
              </a:rPr>
              <a:t>скелі</a:t>
            </a:r>
            <a:r>
              <a:rPr lang="ru-RU" i="1" dirty="0">
                <a:solidFill>
                  <a:srgbClr val="0A0A0A"/>
                </a:solidFill>
                <a:latin typeface="Google Sans"/>
              </a:rPr>
              <a:t> </a:t>
            </a:r>
            <a:r>
              <a:rPr lang="ru-RU" i="1" dirty="0" err="1">
                <a:solidFill>
                  <a:srgbClr val="0A0A0A"/>
                </a:solidFill>
                <a:latin typeface="Google Sans"/>
              </a:rPr>
              <a:t>терпіння</a:t>
            </a:r>
            <a:r>
              <a:rPr lang="ru-RU" i="1" dirty="0">
                <a:solidFill>
                  <a:srgbClr val="0A0A0A"/>
                </a:solidFill>
                <a:latin typeface="Google Sans"/>
              </a:rPr>
              <a:t>»</a:t>
            </a:r>
            <a:r>
              <a:rPr lang="ru-RU" dirty="0">
                <a:solidFill>
                  <a:srgbClr val="0A0A0A"/>
                </a:solidFill>
                <a:latin typeface="Google Sans"/>
              </a:rPr>
              <a:t>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0A0A0A"/>
                </a:solidFill>
                <a:latin typeface="Google Sans"/>
              </a:rPr>
              <a:t>Порівняння:</a:t>
            </a:r>
            <a:r>
              <a:rPr lang="ru-RU" dirty="0">
                <a:solidFill>
                  <a:srgbClr val="0A0A0A"/>
                </a:solidFill>
                <a:latin typeface="Google Sans"/>
              </a:rPr>
              <a:t> часто </a:t>
            </a:r>
            <a:r>
              <a:rPr lang="ru-RU" dirty="0" err="1">
                <a:solidFill>
                  <a:srgbClr val="0A0A0A"/>
                </a:solidFill>
                <a:latin typeface="Google Sans"/>
              </a:rPr>
              <a:t>звертається</a:t>
            </a:r>
            <a:r>
              <a:rPr lang="ru-RU" dirty="0">
                <a:solidFill>
                  <a:srgbClr val="0A0A0A"/>
                </a:solidFill>
                <a:latin typeface="Google Sans"/>
              </a:rPr>
              <a:t> до </a:t>
            </a:r>
            <a:r>
              <a:rPr lang="ru-RU" dirty="0" err="1">
                <a:solidFill>
                  <a:srgbClr val="0A0A0A"/>
                </a:solidFill>
                <a:latin typeface="Google Sans"/>
              </a:rPr>
              <a:t>образів</a:t>
            </a:r>
            <a:r>
              <a:rPr lang="ru-RU" dirty="0">
                <a:solidFill>
                  <a:srgbClr val="0A0A0A"/>
                </a:solidFill>
                <a:latin typeface="Google Sans"/>
              </a:rPr>
              <a:t> природи для </a:t>
            </a:r>
            <a:r>
              <a:rPr lang="ru-RU" dirty="0" err="1">
                <a:solidFill>
                  <a:srgbClr val="0A0A0A"/>
                </a:solidFill>
                <a:latin typeface="Google Sans"/>
              </a:rPr>
              <a:t>порівняння</a:t>
            </a:r>
            <a:r>
              <a:rPr lang="ru-RU" dirty="0">
                <a:solidFill>
                  <a:srgbClr val="0A0A0A"/>
                </a:solidFill>
                <a:latin typeface="Google Sans"/>
              </a:rPr>
              <a:t> з </a:t>
            </a:r>
            <a:r>
              <a:rPr lang="ru-RU" dirty="0" err="1">
                <a:solidFill>
                  <a:srgbClr val="0A0A0A"/>
                </a:solidFill>
                <a:latin typeface="Google Sans"/>
              </a:rPr>
              <a:t>внутрішнім</a:t>
            </a:r>
            <a:r>
              <a:rPr lang="ru-RU" dirty="0">
                <a:solidFill>
                  <a:srgbClr val="0A0A0A"/>
                </a:solidFill>
                <a:latin typeface="Google Sans"/>
              </a:rPr>
              <a:t> </a:t>
            </a:r>
            <a:r>
              <a:rPr lang="ru-RU" dirty="0" err="1">
                <a:solidFill>
                  <a:srgbClr val="0A0A0A"/>
                </a:solidFill>
                <a:latin typeface="Google Sans"/>
              </a:rPr>
              <a:t>світом</a:t>
            </a:r>
            <a:r>
              <a:rPr lang="ru-RU" dirty="0">
                <a:solidFill>
                  <a:srgbClr val="0A0A0A"/>
                </a:solidFill>
                <a:latin typeface="Google Sans"/>
              </a:rPr>
              <a:t> людини.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01216" y="7367974"/>
            <a:ext cx="8393430" cy="5251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111833"/>
      </p:ext>
    </p:extLst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Typeset">
  <a:themeElements>
    <a:clrScheme name="Typeset">
      <a:dk1>
        <a:srgbClr val="57554B"/>
      </a:dk1>
      <a:lt1>
        <a:srgbClr val="0C1557"/>
      </a:lt1>
      <a:dk2>
        <a:srgbClr val="5F5F5D"/>
      </a:dk2>
      <a:lt2>
        <a:srgbClr val="D8D5CE"/>
      </a:lt2>
      <a:accent1>
        <a:srgbClr val="738CAB"/>
      </a:accent1>
      <a:accent2>
        <a:srgbClr val="7E9769"/>
      </a:accent2>
      <a:accent3>
        <a:srgbClr val="D9C064"/>
      </a:accent3>
      <a:accent4>
        <a:srgbClr val="B99369"/>
      </a:accent4>
      <a:accent5>
        <a:srgbClr val="9A4C3C"/>
      </a:accent5>
      <a:accent6>
        <a:srgbClr val="8E8198"/>
      </a:accent6>
      <a:hlink>
        <a:srgbClr val="0000FF"/>
      </a:hlink>
      <a:folHlink>
        <a:srgbClr val="FF00FF"/>
      </a:folHlink>
    </a:clrScheme>
    <a:fontScheme name="Typeset">
      <a:majorFont>
        <a:latin typeface="Baskerville"/>
        <a:ea typeface="Baskerville"/>
        <a:cs typeface="Baskerville"/>
      </a:majorFont>
      <a:minorFont>
        <a:latin typeface="Baskerville"/>
        <a:ea typeface="Baskerville"/>
        <a:cs typeface="Baskerville"/>
      </a:minorFont>
    </a:fontScheme>
    <a:fmtScheme name="Typese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50800" dist="127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oefler Text"/>
            <a:ea typeface="Hoefler Text"/>
            <a:cs typeface="Hoefler Text"/>
            <a:sym typeface="Hoefler Tex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4">
              <a:hueOff val="-150089"/>
              <a:satOff val="3212"/>
              <a:lumOff val="-17555"/>
              <a:alpha val="75000"/>
            </a:schemeClr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57554B"/>
            </a:solidFill>
            <a:effectLst/>
            <a:uFillTx/>
            <a:latin typeface="Hoefler Text"/>
            <a:ea typeface="Hoefler Text"/>
            <a:cs typeface="Hoefler Text"/>
            <a:sym typeface="Hoefler Tex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Typeset">
  <a:themeElements>
    <a:clrScheme name="Typeset">
      <a:dk1>
        <a:srgbClr val="000000"/>
      </a:dk1>
      <a:lt1>
        <a:srgbClr val="FFFFFF"/>
      </a:lt1>
      <a:dk2>
        <a:srgbClr val="5F5F5D"/>
      </a:dk2>
      <a:lt2>
        <a:srgbClr val="D8D5CE"/>
      </a:lt2>
      <a:accent1>
        <a:srgbClr val="738CAB"/>
      </a:accent1>
      <a:accent2>
        <a:srgbClr val="7E9769"/>
      </a:accent2>
      <a:accent3>
        <a:srgbClr val="D9C064"/>
      </a:accent3>
      <a:accent4>
        <a:srgbClr val="B99369"/>
      </a:accent4>
      <a:accent5>
        <a:srgbClr val="9A4C3C"/>
      </a:accent5>
      <a:accent6>
        <a:srgbClr val="8E8198"/>
      </a:accent6>
      <a:hlink>
        <a:srgbClr val="0000FF"/>
      </a:hlink>
      <a:folHlink>
        <a:srgbClr val="FF00FF"/>
      </a:folHlink>
    </a:clrScheme>
    <a:fontScheme name="Typeset">
      <a:majorFont>
        <a:latin typeface="Baskerville"/>
        <a:ea typeface="Baskerville"/>
        <a:cs typeface="Baskerville"/>
      </a:majorFont>
      <a:minorFont>
        <a:latin typeface="Baskerville"/>
        <a:ea typeface="Baskerville"/>
        <a:cs typeface="Baskerville"/>
      </a:minorFont>
    </a:fontScheme>
    <a:fmtScheme name="Typese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50800" dist="127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oefler Text"/>
            <a:ea typeface="Hoefler Text"/>
            <a:cs typeface="Hoefler Text"/>
            <a:sym typeface="Hoefler Tex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4">
              <a:hueOff val="-150089"/>
              <a:satOff val="3212"/>
              <a:lumOff val="-17555"/>
              <a:alpha val="75000"/>
            </a:schemeClr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57554B"/>
            </a:solidFill>
            <a:effectLst/>
            <a:uFillTx/>
            <a:latin typeface="Hoefler Text"/>
            <a:ea typeface="Hoefler Text"/>
            <a:cs typeface="Hoefler Text"/>
            <a:sym typeface="Hoefler Tex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328</TotalTime>
  <Words>1106</Words>
  <Application>Microsoft Office PowerPoint</Application>
  <PresentationFormat>Довільний</PresentationFormat>
  <Paragraphs>213</Paragraphs>
  <Slides>28</Slides>
  <Notes>1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12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28</vt:i4>
      </vt:variant>
    </vt:vector>
  </HeadingPairs>
  <TitlesOfParts>
    <vt:vector size="41" baseType="lpstr">
      <vt:lpstr>Arial</vt:lpstr>
      <vt:lpstr>Arial Rounded MT Bold</vt:lpstr>
      <vt:lpstr>Baskerville</vt:lpstr>
      <vt:lpstr>Bodoni SvtyTwo OS ITC TT-BookIt</vt:lpstr>
      <vt:lpstr>Bodoni SvtyTwo SC ITC TT-Book</vt:lpstr>
      <vt:lpstr>Calibri</vt:lpstr>
      <vt:lpstr>Google Sans</vt:lpstr>
      <vt:lpstr>Helvetica</vt:lpstr>
      <vt:lpstr>Helvetica Neue</vt:lpstr>
      <vt:lpstr>Hoefler Text</vt:lpstr>
      <vt:lpstr>Menlo Regular</vt:lpstr>
      <vt:lpstr>Times New Roman</vt:lpstr>
      <vt:lpstr>Typeset</vt:lpstr>
      <vt:lpstr>Юрій Миколайович Тітов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Тітов Юрій Миколайович</dc:title>
  <dc:creator>Dell</dc:creator>
  <cp:lastModifiedBy>Пользователь Windows</cp:lastModifiedBy>
  <cp:revision>28</cp:revision>
  <dcterms:modified xsi:type="dcterms:W3CDTF">2026-03-17T13:18:15Z</dcterms:modified>
</cp:coreProperties>
</file>