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  <p:sldMasterId id="2147483701" r:id="rId4"/>
    <p:sldMasterId id="2147483718" r:id="rId5"/>
    <p:sldMasterId id="2147483730" r:id="rId6"/>
    <p:sldMasterId id="2147483748" r:id="rId7"/>
    <p:sldMasterId id="2147483783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2alina10rn@gmail.com" userId="688975eeecb45eb0" providerId="LiveId" clId="{73CCD81A-5231-4FF9-9614-DFBD89659EAB}"/>
    <pc:docChg chg="custSel addSld modSld">
      <pc:chgData name="22alina10rn@gmail.com" userId="688975eeecb45eb0" providerId="LiveId" clId="{73CCD81A-5231-4FF9-9614-DFBD89659EAB}" dt="2026-01-28T14:54:32.716" v="875" actId="20577"/>
      <pc:docMkLst>
        <pc:docMk/>
      </pc:docMkLst>
      <pc:sldChg chg="addSp modSp new mod">
        <pc:chgData name="22alina10rn@gmail.com" userId="688975eeecb45eb0" providerId="LiveId" clId="{73CCD81A-5231-4FF9-9614-DFBD89659EAB}" dt="2026-01-28T12:58:18.648" v="134" actId="122"/>
        <pc:sldMkLst>
          <pc:docMk/>
          <pc:sldMk cId="1814927704" sldId="257"/>
        </pc:sldMkLst>
        <pc:spChg chg="mod">
          <ac:chgData name="22alina10rn@gmail.com" userId="688975eeecb45eb0" providerId="LiveId" clId="{73CCD81A-5231-4FF9-9614-DFBD89659EAB}" dt="2026-01-28T12:52:06.758" v="2" actId="14100"/>
          <ac:spMkLst>
            <pc:docMk/>
            <pc:sldMk cId="1814927704" sldId="257"/>
            <ac:spMk id="2" creationId="{0BA24BCD-3E97-4D20-B98E-9E41840FBC4D}"/>
          </ac:spMkLst>
        </pc:spChg>
        <pc:spChg chg="add mod">
          <ac:chgData name="22alina10rn@gmail.com" userId="688975eeecb45eb0" providerId="LiveId" clId="{73CCD81A-5231-4FF9-9614-DFBD89659EAB}" dt="2026-01-28T12:54:06.091" v="100" actId="255"/>
          <ac:spMkLst>
            <pc:docMk/>
            <pc:sldMk cId="1814927704" sldId="257"/>
            <ac:spMk id="4" creationId="{ACCAE7A5-78E8-4137-A511-5E2AFA55B1AD}"/>
          </ac:spMkLst>
        </pc:spChg>
        <pc:spChg chg="add mod">
          <ac:chgData name="22alina10rn@gmail.com" userId="688975eeecb45eb0" providerId="LiveId" clId="{73CCD81A-5231-4FF9-9614-DFBD89659EAB}" dt="2026-01-28T12:58:18.648" v="134" actId="122"/>
          <ac:spMkLst>
            <pc:docMk/>
            <pc:sldMk cId="1814927704" sldId="257"/>
            <ac:spMk id="5" creationId="{CE28957D-8426-415D-A534-3F9FE829235A}"/>
          </ac:spMkLst>
        </pc:spChg>
        <pc:picChg chg="add mod">
          <ac:chgData name="22alina10rn@gmail.com" userId="688975eeecb45eb0" providerId="LiveId" clId="{73CCD81A-5231-4FF9-9614-DFBD89659EAB}" dt="2026-01-28T12:58:01.520" v="131" actId="1076"/>
          <ac:picMkLst>
            <pc:docMk/>
            <pc:sldMk cId="1814927704" sldId="257"/>
            <ac:picMk id="2050" creationId="{C74FC6E1-A9D4-438F-8DA9-672C5CB8E6A5}"/>
          </ac:picMkLst>
        </pc:picChg>
      </pc:sldChg>
      <pc:sldChg chg="addSp delSp modSp new mod">
        <pc:chgData name="22alina10rn@gmail.com" userId="688975eeecb45eb0" providerId="LiveId" clId="{73CCD81A-5231-4FF9-9614-DFBD89659EAB}" dt="2026-01-28T13:50:08.770" v="361" actId="255"/>
        <pc:sldMkLst>
          <pc:docMk/>
          <pc:sldMk cId="1798309410" sldId="258"/>
        </pc:sldMkLst>
        <pc:spChg chg="del">
          <ac:chgData name="22alina10rn@gmail.com" userId="688975eeecb45eb0" providerId="LiveId" clId="{73CCD81A-5231-4FF9-9614-DFBD89659EAB}" dt="2026-01-28T13:02:17.429" v="136" actId="22"/>
          <ac:spMkLst>
            <pc:docMk/>
            <pc:sldMk cId="1798309410" sldId="258"/>
            <ac:spMk id="3" creationId="{02CDC04D-4840-4D1B-B259-603310DF0B5C}"/>
          </ac:spMkLst>
        </pc:spChg>
        <pc:spChg chg="add mod">
          <ac:chgData name="22alina10rn@gmail.com" userId="688975eeecb45eb0" providerId="LiveId" clId="{73CCD81A-5231-4FF9-9614-DFBD89659EAB}" dt="2026-01-28T13:04:26.194" v="179" actId="20577"/>
          <ac:spMkLst>
            <pc:docMk/>
            <pc:sldMk cId="1798309410" sldId="258"/>
            <ac:spMk id="6" creationId="{35AF79BB-850B-4879-AD63-E829C3D399D7}"/>
          </ac:spMkLst>
        </pc:spChg>
        <pc:spChg chg="add mod">
          <ac:chgData name="22alina10rn@gmail.com" userId="688975eeecb45eb0" providerId="LiveId" clId="{73CCD81A-5231-4FF9-9614-DFBD89659EAB}" dt="2026-01-28T13:50:08.770" v="361" actId="255"/>
          <ac:spMkLst>
            <pc:docMk/>
            <pc:sldMk cId="1798309410" sldId="258"/>
            <ac:spMk id="7" creationId="{848AFBFC-47C1-4503-B3BF-C235DF89EAC6}"/>
          </ac:spMkLst>
        </pc:spChg>
        <pc:picChg chg="add mod ord">
          <ac:chgData name="22alina10rn@gmail.com" userId="688975eeecb45eb0" providerId="LiveId" clId="{73CCD81A-5231-4FF9-9614-DFBD89659EAB}" dt="2026-01-28T13:04:17.776" v="170" actId="1076"/>
          <ac:picMkLst>
            <pc:docMk/>
            <pc:sldMk cId="1798309410" sldId="258"/>
            <ac:picMk id="5" creationId="{0D956F22-9337-45CC-8C52-17E4049D7143}"/>
          </ac:picMkLst>
        </pc:picChg>
      </pc:sldChg>
      <pc:sldChg chg="addSp modSp new mod">
        <pc:chgData name="22alina10rn@gmail.com" userId="688975eeecb45eb0" providerId="LiveId" clId="{73CCD81A-5231-4FF9-9614-DFBD89659EAB}" dt="2026-01-28T13:40:17.236" v="355" actId="20577"/>
        <pc:sldMkLst>
          <pc:docMk/>
          <pc:sldMk cId="501450771" sldId="259"/>
        </pc:sldMkLst>
        <pc:spChg chg="mod">
          <ac:chgData name="22alina10rn@gmail.com" userId="688975eeecb45eb0" providerId="LiveId" clId="{73CCD81A-5231-4FF9-9614-DFBD89659EAB}" dt="2026-01-28T13:15:41.574" v="222" actId="14100"/>
          <ac:spMkLst>
            <pc:docMk/>
            <pc:sldMk cId="501450771" sldId="259"/>
            <ac:spMk id="2" creationId="{0D460CEF-7D3F-4EFA-8C5C-12AAA90EF1AA}"/>
          </ac:spMkLst>
        </pc:spChg>
        <pc:spChg chg="mod">
          <ac:chgData name="22alina10rn@gmail.com" userId="688975eeecb45eb0" providerId="LiveId" clId="{73CCD81A-5231-4FF9-9614-DFBD89659EAB}" dt="2026-01-28T13:13:11.541" v="220" actId="20577"/>
          <ac:spMkLst>
            <pc:docMk/>
            <pc:sldMk cId="501450771" sldId="259"/>
            <ac:spMk id="3" creationId="{8E3E0B49-7422-417B-A87B-6E79317B94A4}"/>
          </ac:spMkLst>
        </pc:spChg>
        <pc:spChg chg="add mod">
          <ac:chgData name="22alina10rn@gmail.com" userId="688975eeecb45eb0" providerId="LiveId" clId="{73CCD81A-5231-4FF9-9614-DFBD89659EAB}" dt="2026-01-28T13:40:17.236" v="355" actId="20577"/>
          <ac:spMkLst>
            <pc:docMk/>
            <pc:sldMk cId="501450771" sldId="259"/>
            <ac:spMk id="4" creationId="{37A791D7-9675-462D-8777-0F4979A90BDB}"/>
          </ac:spMkLst>
        </pc:spChg>
        <pc:picChg chg="add mod">
          <ac:chgData name="22alina10rn@gmail.com" userId="688975eeecb45eb0" providerId="LiveId" clId="{73CCD81A-5231-4FF9-9614-DFBD89659EAB}" dt="2026-01-28T13:15:41.574" v="222" actId="14100"/>
          <ac:picMkLst>
            <pc:docMk/>
            <pc:sldMk cId="501450771" sldId="259"/>
            <ac:picMk id="3074" creationId="{CEA83EB7-9FED-4965-B5B2-877B8B989802}"/>
          </ac:picMkLst>
        </pc:picChg>
      </pc:sldChg>
      <pc:sldChg chg="addSp modSp new mod">
        <pc:chgData name="22alina10rn@gmail.com" userId="688975eeecb45eb0" providerId="LiveId" clId="{73CCD81A-5231-4FF9-9614-DFBD89659EAB}" dt="2026-01-28T13:52:29.094" v="372" actId="14100"/>
        <pc:sldMkLst>
          <pc:docMk/>
          <pc:sldMk cId="4199044973" sldId="260"/>
        </pc:sldMkLst>
        <pc:spChg chg="mod">
          <ac:chgData name="22alina10rn@gmail.com" userId="688975eeecb45eb0" providerId="LiveId" clId="{73CCD81A-5231-4FF9-9614-DFBD89659EAB}" dt="2026-01-28T13:35:31.284" v="285" actId="113"/>
          <ac:spMkLst>
            <pc:docMk/>
            <pc:sldMk cId="4199044973" sldId="260"/>
            <ac:spMk id="2" creationId="{F25A160E-F7D2-4174-AA3E-9D249C2C7BB8}"/>
          </ac:spMkLst>
        </pc:spChg>
        <pc:spChg chg="mod">
          <ac:chgData name="22alina10rn@gmail.com" userId="688975eeecb45eb0" providerId="LiveId" clId="{73CCD81A-5231-4FF9-9614-DFBD89659EAB}" dt="2026-01-28T13:36:30.826" v="327" actId="255"/>
          <ac:spMkLst>
            <pc:docMk/>
            <pc:sldMk cId="4199044973" sldId="260"/>
            <ac:spMk id="3" creationId="{469D073A-5AC3-49AC-A8D2-99FA88F87AEC}"/>
          </ac:spMkLst>
        </pc:spChg>
        <pc:picChg chg="add mod">
          <ac:chgData name="22alina10rn@gmail.com" userId="688975eeecb45eb0" providerId="LiveId" clId="{73CCD81A-5231-4FF9-9614-DFBD89659EAB}" dt="2026-01-28T13:52:29.094" v="372" actId="14100"/>
          <ac:picMkLst>
            <pc:docMk/>
            <pc:sldMk cId="4199044973" sldId="260"/>
            <ac:picMk id="4098" creationId="{2819EF36-1DC5-493A-A1CE-78E111E02787}"/>
          </ac:picMkLst>
        </pc:picChg>
        <pc:picChg chg="add mod">
          <ac:chgData name="22alina10rn@gmail.com" userId="688975eeecb45eb0" providerId="LiveId" clId="{73CCD81A-5231-4FF9-9614-DFBD89659EAB}" dt="2026-01-28T13:52:22.894" v="369" actId="1076"/>
          <ac:picMkLst>
            <pc:docMk/>
            <pc:sldMk cId="4199044973" sldId="260"/>
            <ac:picMk id="4100" creationId="{A7BC483C-0941-464F-B8AC-5076B4FBCF9C}"/>
          </ac:picMkLst>
        </pc:picChg>
      </pc:sldChg>
      <pc:sldChg chg="modSp new mod">
        <pc:chgData name="22alina10rn@gmail.com" userId="688975eeecb45eb0" providerId="LiveId" clId="{73CCD81A-5231-4FF9-9614-DFBD89659EAB}" dt="2026-01-28T13:57:33.657" v="568"/>
        <pc:sldMkLst>
          <pc:docMk/>
          <pc:sldMk cId="2408049109" sldId="261"/>
        </pc:sldMkLst>
        <pc:spChg chg="mod">
          <ac:chgData name="22alina10rn@gmail.com" userId="688975eeecb45eb0" providerId="LiveId" clId="{73CCD81A-5231-4FF9-9614-DFBD89659EAB}" dt="2026-01-28T13:54:34.348" v="442" actId="255"/>
          <ac:spMkLst>
            <pc:docMk/>
            <pc:sldMk cId="2408049109" sldId="261"/>
            <ac:spMk id="2" creationId="{D82A4FE0-60A2-4CF9-A8D0-7440474BE4D4}"/>
          </ac:spMkLst>
        </pc:spChg>
        <pc:spChg chg="mod">
          <ac:chgData name="22alina10rn@gmail.com" userId="688975eeecb45eb0" providerId="LiveId" clId="{73CCD81A-5231-4FF9-9614-DFBD89659EAB}" dt="2026-01-28T13:57:33.657" v="568"/>
          <ac:spMkLst>
            <pc:docMk/>
            <pc:sldMk cId="2408049109" sldId="261"/>
            <ac:spMk id="3" creationId="{B38A3D98-62DC-4C7C-A489-A9879F66B524}"/>
          </ac:spMkLst>
        </pc:spChg>
      </pc:sldChg>
      <pc:sldChg chg="addSp delSp modSp new mod">
        <pc:chgData name="22alina10rn@gmail.com" userId="688975eeecb45eb0" providerId="LiveId" clId="{73CCD81A-5231-4FF9-9614-DFBD89659EAB}" dt="2026-01-28T14:10:25.431" v="619" actId="14100"/>
        <pc:sldMkLst>
          <pc:docMk/>
          <pc:sldMk cId="758422712" sldId="262"/>
        </pc:sldMkLst>
        <pc:spChg chg="mod">
          <ac:chgData name="22alina10rn@gmail.com" userId="688975eeecb45eb0" providerId="LiveId" clId="{73CCD81A-5231-4FF9-9614-DFBD89659EAB}" dt="2026-01-28T13:59:26.797" v="597" actId="113"/>
          <ac:spMkLst>
            <pc:docMk/>
            <pc:sldMk cId="758422712" sldId="262"/>
            <ac:spMk id="2" creationId="{DB7B00F2-7AFE-4EBE-8728-FEEAB4B15F87}"/>
          </ac:spMkLst>
        </pc:spChg>
        <pc:spChg chg="mod">
          <ac:chgData name="22alina10rn@gmail.com" userId="688975eeecb45eb0" providerId="LiveId" clId="{73CCD81A-5231-4FF9-9614-DFBD89659EAB}" dt="2026-01-28T14:07:54.810" v="606" actId="1076"/>
          <ac:spMkLst>
            <pc:docMk/>
            <pc:sldMk cId="758422712" sldId="262"/>
            <ac:spMk id="3" creationId="{616A0E97-FBCB-4EDE-889D-12CE398AEF02}"/>
          </ac:spMkLst>
        </pc:spChg>
        <pc:picChg chg="add del mod">
          <ac:chgData name="22alina10rn@gmail.com" userId="688975eeecb45eb0" providerId="LiveId" clId="{73CCD81A-5231-4FF9-9614-DFBD89659EAB}" dt="2026-01-28T14:07:55.438" v="607"/>
          <ac:picMkLst>
            <pc:docMk/>
            <pc:sldMk cId="758422712" sldId="262"/>
            <ac:picMk id="5122" creationId="{A345C8E7-442C-4CA2-BB00-45561A298FEA}"/>
          </ac:picMkLst>
        </pc:picChg>
        <pc:picChg chg="add mod">
          <ac:chgData name="22alina10rn@gmail.com" userId="688975eeecb45eb0" providerId="LiveId" clId="{73CCD81A-5231-4FF9-9614-DFBD89659EAB}" dt="2026-01-28T14:10:17.918" v="615" actId="1076"/>
          <ac:picMkLst>
            <pc:docMk/>
            <pc:sldMk cId="758422712" sldId="262"/>
            <ac:picMk id="5124" creationId="{70634ED2-A140-4553-B4DD-31A0E4977FD1}"/>
          </ac:picMkLst>
        </pc:picChg>
        <pc:picChg chg="add mod">
          <ac:chgData name="22alina10rn@gmail.com" userId="688975eeecb45eb0" providerId="LiveId" clId="{73CCD81A-5231-4FF9-9614-DFBD89659EAB}" dt="2026-01-28T14:10:25.431" v="619" actId="14100"/>
          <ac:picMkLst>
            <pc:docMk/>
            <pc:sldMk cId="758422712" sldId="262"/>
            <ac:picMk id="5126" creationId="{B91485D9-EE11-45EA-99DF-1C6794D361B4}"/>
          </ac:picMkLst>
        </pc:picChg>
      </pc:sldChg>
      <pc:sldChg chg="addSp delSp modSp new mod">
        <pc:chgData name="22alina10rn@gmail.com" userId="688975eeecb45eb0" providerId="LiveId" clId="{73CCD81A-5231-4FF9-9614-DFBD89659EAB}" dt="2026-01-28T14:21:33.383" v="695" actId="14100"/>
        <pc:sldMkLst>
          <pc:docMk/>
          <pc:sldMk cId="4281718260" sldId="263"/>
        </pc:sldMkLst>
        <pc:spChg chg="mod">
          <ac:chgData name="22alina10rn@gmail.com" userId="688975eeecb45eb0" providerId="LiveId" clId="{73CCD81A-5231-4FF9-9614-DFBD89659EAB}" dt="2026-01-28T14:14:02.864" v="640" actId="207"/>
          <ac:spMkLst>
            <pc:docMk/>
            <pc:sldMk cId="4281718260" sldId="263"/>
            <ac:spMk id="2" creationId="{6B9EDD08-795D-4C0A-A13C-5DE2948F3ED2}"/>
          </ac:spMkLst>
        </pc:spChg>
        <pc:spChg chg="mod">
          <ac:chgData name="22alina10rn@gmail.com" userId="688975eeecb45eb0" providerId="LiveId" clId="{73CCD81A-5231-4FF9-9614-DFBD89659EAB}" dt="2026-01-28T14:21:24.852" v="691" actId="1076"/>
          <ac:spMkLst>
            <pc:docMk/>
            <pc:sldMk cId="4281718260" sldId="263"/>
            <ac:spMk id="3" creationId="{837C248B-EC79-4A10-A38D-48068F22485C}"/>
          </ac:spMkLst>
        </pc:spChg>
        <pc:picChg chg="add del mod">
          <ac:chgData name="22alina10rn@gmail.com" userId="688975eeecb45eb0" providerId="LiveId" clId="{73CCD81A-5231-4FF9-9614-DFBD89659EAB}" dt="2026-01-28T14:21:26.539" v="692"/>
          <ac:picMkLst>
            <pc:docMk/>
            <pc:sldMk cId="4281718260" sldId="263"/>
            <ac:picMk id="6146" creationId="{D8BD2389-7A77-45FF-AD3C-5CE6A23F78BA}"/>
          </ac:picMkLst>
        </pc:picChg>
        <pc:picChg chg="add mod">
          <ac:chgData name="22alina10rn@gmail.com" userId="688975eeecb45eb0" providerId="LiveId" clId="{73CCD81A-5231-4FF9-9614-DFBD89659EAB}" dt="2026-01-28T14:21:33.383" v="695" actId="14100"/>
          <ac:picMkLst>
            <pc:docMk/>
            <pc:sldMk cId="4281718260" sldId="263"/>
            <ac:picMk id="6148" creationId="{23801F0F-37AB-458A-A8E5-3A011EB816CB}"/>
          </ac:picMkLst>
        </pc:picChg>
      </pc:sldChg>
      <pc:sldChg chg="addSp modSp new mod">
        <pc:chgData name="22alina10rn@gmail.com" userId="688975eeecb45eb0" providerId="LiveId" clId="{73CCD81A-5231-4FF9-9614-DFBD89659EAB}" dt="2026-01-28T14:26:21.013" v="739" actId="14100"/>
        <pc:sldMkLst>
          <pc:docMk/>
          <pc:sldMk cId="1257014835" sldId="264"/>
        </pc:sldMkLst>
        <pc:spChg chg="mod">
          <ac:chgData name="22alina10rn@gmail.com" userId="688975eeecb45eb0" providerId="LiveId" clId="{73CCD81A-5231-4FF9-9614-DFBD89659EAB}" dt="2026-01-28T14:25:19.680" v="734"/>
          <ac:spMkLst>
            <pc:docMk/>
            <pc:sldMk cId="1257014835" sldId="264"/>
            <ac:spMk id="2" creationId="{52BBA08E-D15F-46A4-B7BE-535D1EF87BDD}"/>
          </ac:spMkLst>
        </pc:spChg>
        <pc:spChg chg="mod">
          <ac:chgData name="22alina10rn@gmail.com" userId="688975eeecb45eb0" providerId="LiveId" clId="{73CCD81A-5231-4FF9-9614-DFBD89659EAB}" dt="2026-01-28T14:25:23.392" v="735"/>
          <ac:spMkLst>
            <pc:docMk/>
            <pc:sldMk cId="1257014835" sldId="264"/>
            <ac:spMk id="3" creationId="{C9F7E9C1-3E83-46CC-A139-287A83B41474}"/>
          </ac:spMkLst>
        </pc:spChg>
        <pc:picChg chg="add mod">
          <ac:chgData name="22alina10rn@gmail.com" userId="688975eeecb45eb0" providerId="LiveId" clId="{73CCD81A-5231-4FF9-9614-DFBD89659EAB}" dt="2026-01-28T14:26:21.013" v="739" actId="14100"/>
          <ac:picMkLst>
            <pc:docMk/>
            <pc:sldMk cId="1257014835" sldId="264"/>
            <ac:picMk id="7170" creationId="{6E2179A9-BF7D-40C5-BF04-A0F82FE67374}"/>
          </ac:picMkLst>
        </pc:picChg>
      </pc:sldChg>
      <pc:sldChg chg="addSp modSp new mod">
        <pc:chgData name="22alina10rn@gmail.com" userId="688975eeecb45eb0" providerId="LiveId" clId="{73CCD81A-5231-4FF9-9614-DFBD89659EAB}" dt="2026-01-28T14:45:09.781" v="868" actId="14100"/>
        <pc:sldMkLst>
          <pc:docMk/>
          <pc:sldMk cId="1963763465" sldId="265"/>
        </pc:sldMkLst>
        <pc:spChg chg="mod">
          <ac:chgData name="22alina10rn@gmail.com" userId="688975eeecb45eb0" providerId="LiveId" clId="{73CCD81A-5231-4FF9-9614-DFBD89659EAB}" dt="2026-01-28T14:38:49.209" v="770" actId="113"/>
          <ac:spMkLst>
            <pc:docMk/>
            <pc:sldMk cId="1963763465" sldId="265"/>
            <ac:spMk id="2" creationId="{290B0E8C-AC87-4B76-8CAD-6E35DB51180E}"/>
          </ac:spMkLst>
        </pc:spChg>
        <pc:spChg chg="mod">
          <ac:chgData name="22alina10rn@gmail.com" userId="688975eeecb45eb0" providerId="LiveId" clId="{73CCD81A-5231-4FF9-9614-DFBD89659EAB}" dt="2026-01-28T14:38:04.218" v="741"/>
          <ac:spMkLst>
            <pc:docMk/>
            <pc:sldMk cId="1963763465" sldId="265"/>
            <ac:spMk id="3" creationId="{A82F413C-2EAB-484D-A789-AC9FE803DCFC}"/>
          </ac:spMkLst>
        </pc:spChg>
        <pc:picChg chg="add mod">
          <ac:chgData name="22alina10rn@gmail.com" userId="688975eeecb45eb0" providerId="LiveId" clId="{73CCD81A-5231-4FF9-9614-DFBD89659EAB}" dt="2026-01-28T14:45:09.781" v="868" actId="14100"/>
          <ac:picMkLst>
            <pc:docMk/>
            <pc:sldMk cId="1963763465" sldId="265"/>
            <ac:picMk id="9218" creationId="{986CF05F-2BB9-4FC2-9C52-B46E1AC47A2C}"/>
          </ac:picMkLst>
        </pc:picChg>
      </pc:sldChg>
      <pc:sldChg chg="modSp new mod">
        <pc:chgData name="22alina10rn@gmail.com" userId="688975eeecb45eb0" providerId="LiveId" clId="{73CCD81A-5231-4FF9-9614-DFBD89659EAB}" dt="2026-01-28T14:54:32.716" v="875" actId="20577"/>
        <pc:sldMkLst>
          <pc:docMk/>
          <pc:sldMk cId="3705400303" sldId="266"/>
        </pc:sldMkLst>
        <pc:spChg chg="mod">
          <ac:chgData name="22alina10rn@gmail.com" userId="688975eeecb45eb0" providerId="LiveId" clId="{73CCD81A-5231-4FF9-9614-DFBD89659EAB}" dt="2026-01-28T14:40:15.649" v="806" actId="27636"/>
          <ac:spMkLst>
            <pc:docMk/>
            <pc:sldMk cId="3705400303" sldId="266"/>
            <ac:spMk id="2" creationId="{6E28FBD8-E70A-4613-A357-085CB3104F04}"/>
          </ac:spMkLst>
        </pc:spChg>
        <pc:spChg chg="mod">
          <ac:chgData name="22alina10rn@gmail.com" userId="688975eeecb45eb0" providerId="LiveId" clId="{73CCD81A-5231-4FF9-9614-DFBD89659EAB}" dt="2026-01-28T14:54:32.716" v="875" actId="20577"/>
          <ac:spMkLst>
            <pc:docMk/>
            <pc:sldMk cId="3705400303" sldId="266"/>
            <ac:spMk id="3" creationId="{1E79679B-2AA5-4AC7-8EB7-E35AB165E2BB}"/>
          </ac:spMkLst>
        </pc:spChg>
      </pc:sldChg>
      <pc:sldChg chg="modSp new mod">
        <pc:chgData name="22alina10rn@gmail.com" userId="688975eeecb45eb0" providerId="LiveId" clId="{73CCD81A-5231-4FF9-9614-DFBD89659EAB}" dt="2026-01-28T14:54:27.571" v="874" actId="20577"/>
        <pc:sldMkLst>
          <pc:docMk/>
          <pc:sldMk cId="1659015371" sldId="267"/>
        </pc:sldMkLst>
        <pc:spChg chg="mod">
          <ac:chgData name="22alina10rn@gmail.com" userId="688975eeecb45eb0" providerId="LiveId" clId="{73CCD81A-5231-4FF9-9614-DFBD89659EAB}" dt="2026-01-28T14:53:30.507" v="873" actId="20577"/>
          <ac:spMkLst>
            <pc:docMk/>
            <pc:sldMk cId="1659015371" sldId="267"/>
            <ac:spMk id="2" creationId="{3D12E8EE-CDDF-4785-BEEC-83CF63232237}"/>
          </ac:spMkLst>
        </pc:spChg>
        <pc:spChg chg="mod">
          <ac:chgData name="22alina10rn@gmail.com" userId="688975eeecb45eb0" providerId="LiveId" clId="{73CCD81A-5231-4FF9-9614-DFBD89659EAB}" dt="2026-01-28T14:54:27.571" v="874" actId="20577"/>
          <ac:spMkLst>
            <pc:docMk/>
            <pc:sldMk cId="1659015371" sldId="267"/>
            <ac:spMk id="3" creationId="{C1C52024-11CC-4938-9FE4-E4C637D87CDB}"/>
          </ac:spMkLst>
        </pc:spChg>
      </pc:sldChg>
      <pc:sldChg chg="addSp delSp modSp new mod">
        <pc:chgData name="22alina10rn@gmail.com" userId="688975eeecb45eb0" providerId="LiveId" clId="{73CCD81A-5231-4FF9-9614-DFBD89659EAB}" dt="2026-01-28T14:42:27.343" v="862" actId="14100"/>
        <pc:sldMkLst>
          <pc:docMk/>
          <pc:sldMk cId="135985333" sldId="268"/>
        </pc:sldMkLst>
        <pc:spChg chg="del mod">
          <ac:chgData name="22alina10rn@gmail.com" userId="688975eeecb45eb0" providerId="LiveId" clId="{73CCD81A-5231-4FF9-9614-DFBD89659EAB}" dt="2026-01-28T14:42:12.772" v="845"/>
          <ac:spMkLst>
            <pc:docMk/>
            <pc:sldMk cId="135985333" sldId="268"/>
            <ac:spMk id="2" creationId="{F1871A64-D3A2-47B0-AE5B-5A52DBB17A04}"/>
          </ac:spMkLst>
        </pc:spChg>
        <pc:spChg chg="del">
          <ac:chgData name="22alina10rn@gmail.com" userId="688975eeecb45eb0" providerId="LiveId" clId="{73CCD81A-5231-4FF9-9614-DFBD89659EAB}" dt="2026-01-28T14:42:10.479" v="844"/>
          <ac:spMkLst>
            <pc:docMk/>
            <pc:sldMk cId="135985333" sldId="268"/>
            <ac:spMk id="3" creationId="{CA22C23F-5D96-4A9D-8FA2-C5A3FFF880BF}"/>
          </ac:spMkLst>
        </pc:spChg>
        <pc:spChg chg="add mod">
          <ac:chgData name="22alina10rn@gmail.com" userId="688975eeecb45eb0" providerId="LiveId" clId="{73CCD81A-5231-4FF9-9614-DFBD89659EAB}" dt="2026-01-28T14:42:10.479" v="844"/>
          <ac:spMkLst>
            <pc:docMk/>
            <pc:sldMk cId="135985333" sldId="268"/>
            <ac:spMk id="4" creationId="{0C154508-4E80-4780-A8E9-258BBFEA57A9}"/>
          </ac:spMkLst>
        </pc:spChg>
        <pc:spChg chg="add mod">
          <ac:chgData name="22alina10rn@gmail.com" userId="688975eeecb45eb0" providerId="LiveId" clId="{73CCD81A-5231-4FF9-9614-DFBD89659EAB}" dt="2026-01-28T14:42:27.343" v="862" actId="14100"/>
          <ac:spMkLst>
            <pc:docMk/>
            <pc:sldMk cId="135985333" sldId="268"/>
            <ac:spMk id="5" creationId="{A479F478-6098-47C9-AA1E-762D4BBEEA99}"/>
          </ac:spMkLst>
        </pc:spChg>
      </pc:sldChg>
    </pc:docChg>
  </pc:docChgLst>
  <pc:docChgLst>
    <pc:chgData name="22alina10rn@gmail.com" userId="688975eeecb45eb0" providerId="LiveId" clId="{2BDD5618-8B9D-4A5D-9978-E16B5FAFE7FE}"/>
    <pc:docChg chg="addSld modSld">
      <pc:chgData name="22alina10rn@gmail.com" userId="688975eeecb45eb0" providerId="LiveId" clId="{2BDD5618-8B9D-4A5D-9978-E16B5FAFE7FE}" dt="2026-02-12T11:46:15.141" v="40" actId="255"/>
      <pc:docMkLst>
        <pc:docMk/>
      </pc:docMkLst>
      <pc:sldChg chg="modSp new mod">
        <pc:chgData name="22alina10rn@gmail.com" userId="688975eeecb45eb0" providerId="LiveId" clId="{2BDD5618-8B9D-4A5D-9978-E16B5FAFE7FE}" dt="2026-02-12T11:46:15.141" v="40" actId="255"/>
        <pc:sldMkLst>
          <pc:docMk/>
          <pc:sldMk cId="1771272082" sldId="269"/>
        </pc:sldMkLst>
        <pc:spChg chg="mod">
          <ac:chgData name="22alina10rn@gmail.com" userId="688975eeecb45eb0" providerId="LiveId" clId="{2BDD5618-8B9D-4A5D-9978-E16B5FAFE7FE}" dt="2026-02-12T11:45:59.038" v="38" actId="255"/>
          <ac:spMkLst>
            <pc:docMk/>
            <pc:sldMk cId="1771272082" sldId="269"/>
            <ac:spMk id="2" creationId="{F3917E18-1F66-42E2-A010-73E7FFAE7396}"/>
          </ac:spMkLst>
        </pc:spChg>
        <pc:spChg chg="mod">
          <ac:chgData name="22alina10rn@gmail.com" userId="688975eeecb45eb0" providerId="LiveId" clId="{2BDD5618-8B9D-4A5D-9978-E16B5FAFE7FE}" dt="2026-02-12T11:46:15.141" v="40" actId="255"/>
          <ac:spMkLst>
            <pc:docMk/>
            <pc:sldMk cId="1771272082" sldId="269"/>
            <ac:spMk id="3" creationId="{DB8AC469-D2A6-4776-A4DE-D275CE7B34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25D8-894C-43CC-851C-3DF4BE855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4B549CA-6178-4529-B0FE-F4C74A149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94B450-EBF7-45C0-8CE7-4E691DBE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E4E064-87D3-4EE9-947D-6DDDE8A7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462468-C515-4473-8F21-227C63EC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5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F6792-1065-44DF-A814-FA2A5DEE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652F5-E101-47DC-81E1-EC067DE6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3C0635-858A-4C81-BA78-771AAA44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E01300-942C-4306-AFE1-9A0C368A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5BAE5C-D5A3-4960-A447-0EE2094E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8435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9589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8824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440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65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3189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6778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816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5643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840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70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CE8E0FA-65B0-4A47-91FF-178965D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19E20D1-A868-49E1-AC99-48C783FC8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6B3119-267B-423C-8A9F-788CDAB5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51119E-CBC3-4E18-8661-3FC837AE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52C9E-2873-46E8-826B-C8F37482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5304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9603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7897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6069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592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2035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97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3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90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9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81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01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8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12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2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BA8F-A3C0-4D09-B204-F5F4BB3B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297105-7E33-475F-A1FC-68EFF748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B505EE-810B-4125-B92A-2502CDFB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D8CB57-0DAA-4BC3-B927-89C89987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5ECFBB-A53D-47AA-A6AB-3E732DB4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67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35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95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988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776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73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67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8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7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58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6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D103A-EFB7-4F42-A5DB-985124A4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23C8B9-12C3-4E1A-AC5B-BF7E9CFF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873B2D-280B-46D6-8620-F4BB076C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90086D-19BF-42C4-A556-0068448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F2DBBF-645C-465F-BC29-65E73477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285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7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91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40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37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1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01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92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1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29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BBDE3-DDCD-4FEF-B03F-1A08DF57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23A044-DD02-4990-BE16-7CB3465E3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DADFFA-11BE-4726-827A-755BD0025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F54F4C-1C3E-43E8-9DED-72FC3A9C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2B2E183-0A00-4336-B55B-504A4A06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AE91AF-1AAA-4EF2-AE54-96E4642C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457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093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644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074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963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063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824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133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813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055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90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BB111-3187-41C9-9489-C9182111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FC533-A74C-4DF4-9804-B7F93DB42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1B1D9-939F-4AB4-B894-04DB3A4D8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4451A2-51F1-4C7B-9004-96060838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5473C15-F2B2-42C7-88EE-6C7BC0942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BA1ADF-0FA4-4655-B4D8-5717A50B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1EDA76-E1DC-4065-B9D8-49D09120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0B9F09D-FDB7-411C-8473-26CAFA3B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086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257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924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778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492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25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53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22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32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E2BBA-9F96-4E0E-A689-14662185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A29E060-8030-447A-8C7D-75800FEB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E04C3A-507A-498E-A2F9-788AC93C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8529F39-503B-4222-A64E-B7B93DCC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595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21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322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62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25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30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0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0540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7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236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2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1D12D13-957E-4261-BFEC-89B557DB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540124-0EA7-4D1A-BD04-36D9E8DF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A6DB5E-554A-45E5-A389-4772073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572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814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358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5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433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517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762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7796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601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822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30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BEDA4-B9A4-41F8-B49E-10D7E642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443661-591D-4C54-B7F7-CAB6A24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C2AACD-A24A-41D1-B264-1CF505E9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4F86CF-D8B0-48DC-8173-2DDF0A79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BD7B10-99E7-49AA-93AC-F36AE840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0C342F-9D2B-47A7-935D-A923D724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5363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283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418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896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4105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818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3255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1055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827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48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1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51A62-F070-4CF7-9335-7B86B2D2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C9062A-D99A-4449-857F-D1C5B0B71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500AFA-819C-41D4-87FA-1C4D02AE7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A3346C-7D0A-4026-BDF2-69E6EA6B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DB23B9-DFF5-4BA2-AAB3-B7EAD4F2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7A5F3B-A44E-4E56-B5C0-0F2850F5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2477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294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476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800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0992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806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735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667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747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58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5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EF4CC38-0C66-42D4-A085-92407BAE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5E60D1-CE27-40F4-B7A6-F7F52F3C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F1675D-77BD-417B-A245-52BA91AF9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4B877C-C9EC-401C-B95A-4A9EDC26A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A13D3A-B1C8-4BEA-93C7-D8CF53F4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77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0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0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B88C-221D-428E-A52D-A461507C4628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ACA89F-FC7B-4BD2-8256-ACE9D21EAF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formula.co.ua/uk/category/puzzles/math-puzzles" TargetMode="Externa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ordwall.net/uk/resource/70558415/%D0%BC%D0%B0%D1%82%D0%B5%D0%BC%D0%B0%D1%82%D0%B8%D0%BA%D0%B0/%D1%86%D1%96%D0%BA%D0%B0%D0%B2%D0%B0" TargetMode="Externa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inthewheel.io/wheels/1AYrgnS7dO9OiyPhsXR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alme.com/draw-a-circle/u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3d?lang=ru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reate.kahoot.it/details/112c4777-9598-4321-bb02-dea3f2b9bed7?drawer=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earningapps.org/view3896127?&amp;allowFullscreen=1" TargetMode="Externa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ayground.com/admin/quiz/5e732b5bc4e877001f3bc039/rivnyannya" TargetMode="Externa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DE4E8-74F6-4A61-B7B8-14A1A8BB9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3F366DA-4C86-463C-A9CD-8C3CE748F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Numerical Expressions Math Presentation">
            <a:extLst>
              <a:ext uri="{FF2B5EF4-FFF2-40B4-BE49-F238E27FC236}">
                <a16:creationId xmlns:a16="http://schemas.microsoft.com/office/drawing/2014/main" id="{29D2F8AB-5F51-4805-8287-97D2ECB7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87E7C-483A-416F-8A8B-2C63FE06AA69}"/>
              </a:ext>
            </a:extLst>
          </p:cNvPr>
          <p:cNvSpPr txBox="1"/>
          <p:nvPr/>
        </p:nvSpPr>
        <p:spPr>
          <a:xfrm>
            <a:off x="2232211" y="1600200"/>
            <a:ext cx="801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</a:t>
            </a:r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 «Код Матриці»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5E6E5-21D8-44A5-B565-D3E95C9770F5}"/>
              </a:ext>
            </a:extLst>
          </p:cNvPr>
          <p:cNvSpPr txBox="1"/>
          <p:nvPr/>
        </p:nvSpPr>
        <p:spPr>
          <a:xfrm>
            <a:off x="3137647" y="4429919"/>
            <a:ext cx="666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rgbClr val="FF0000"/>
                </a:solidFill>
              </a:rPr>
              <a:t>для учнів 8-11 класів</a:t>
            </a:r>
          </a:p>
          <a:p>
            <a:pPr algn="r"/>
            <a:r>
              <a:rPr lang="uk-UA" dirty="0">
                <a:solidFill>
                  <a:srgbClr val="FF0000"/>
                </a:solidFill>
              </a:rPr>
              <a:t>Ратуш Аліна Миколаївна</a:t>
            </a:r>
          </a:p>
        </p:txBody>
      </p:sp>
    </p:spTree>
    <p:extLst>
      <p:ext uri="{BB962C8B-B14F-4D97-AF65-F5344CB8AC3E}">
        <p14:creationId xmlns:p14="http://schemas.microsoft.com/office/powerpoint/2010/main" val="2465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B0E8C-AC87-4B76-8CAD-6E35DB51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8</a:t>
            </a:r>
            <a:b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задачі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2F413C-2EAB-484D-A789-AC9FE803D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https://formula.co.ua/uk/category/puzzles/math-puzzles</a:t>
            </a:r>
            <a:endParaRPr lang="uk-UA" dirty="0"/>
          </a:p>
        </p:txBody>
      </p:sp>
      <p:pic>
        <p:nvPicPr>
          <p:cNvPr id="9218" name="Picture 2" descr="Логічні задачі тест з математики 5 клас">
            <a:extLst>
              <a:ext uri="{FF2B5EF4-FFF2-40B4-BE49-F238E27FC236}">
                <a16:creationId xmlns:a16="http://schemas.microsoft.com/office/drawing/2014/main" id="{986CF05F-2BB9-4FC2-9C52-B46E1AC4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33" y="3263506"/>
            <a:ext cx="7311427" cy="33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8FBD8-E70A-4613-A357-085CB310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9</a:t>
            </a:r>
            <a:b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Життєва математика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79679B-2AA5-4AC7-8EB7-E35AB165E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штучного інтелекту створіть математичну життєву задачу, проаналізуйте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задачі</a:t>
            </a:r>
          </a:p>
        </p:txBody>
      </p:sp>
      <p:pic>
        <p:nvPicPr>
          <p:cNvPr id="3074" name="Picture 2" descr="Технології штучного інтелекту — Центр інноваційних технологій «ПРОГРАМА»">
            <a:extLst>
              <a:ext uri="{FF2B5EF4-FFF2-40B4-BE49-F238E27FC236}">
                <a16:creationId xmlns:a16="http://schemas.microsoft.com/office/drawing/2014/main" id="{BC740803-36DA-4674-9E78-542D84FC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0" y="4078133"/>
            <a:ext cx="4691903" cy="26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ОП-10 досягнень штучного інтелекту">
            <a:extLst>
              <a:ext uri="{FF2B5EF4-FFF2-40B4-BE49-F238E27FC236}">
                <a16:creationId xmlns:a16="http://schemas.microsoft.com/office/drawing/2014/main" id="{98F4B389-7181-4133-9CF4-F1C9FB6B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56" y="4061012"/>
            <a:ext cx="6267309" cy="26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003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E8EE-CDDF-4785-BEEC-83CF6323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10</a:t>
            </a:r>
            <a:b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 математика</a:t>
            </a:r>
            <a:b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C52024-11CC-4938-9FE4-E4C637D8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>
              <a:hlinkClick r:id="rId2"/>
            </a:endParaRPr>
          </a:p>
          <a:p>
            <a:r>
              <a:rPr lang="uk-UA" dirty="0">
                <a:hlinkClick r:id="rId2"/>
              </a:rPr>
              <a:t>Цікава математика - Вікторина</a:t>
            </a:r>
            <a:endParaRPr lang="uk-UA" dirty="0"/>
          </a:p>
        </p:txBody>
      </p:sp>
      <p:pic>
        <p:nvPicPr>
          <p:cNvPr id="2050" name="Picture 2" descr="Дистанційне навчання з математики для учнів 9-11класів: Цікава математика">
            <a:extLst>
              <a:ext uri="{FF2B5EF4-FFF2-40B4-BE49-F238E27FC236}">
                <a16:creationId xmlns:a16="http://schemas.microsoft.com/office/drawing/2014/main" id="{21282197-760E-4D21-878A-FCDA6845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46" y="3231497"/>
            <a:ext cx="9798108" cy="24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17E18-1F66-42E2-A010-73E7FFAE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8AC469-D2A6-4776-A4DE-D275CE7B3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0, 1, 2, 3, 4, 5, 6, 7, 8, 9</a:t>
            </a:r>
          </a:p>
        </p:txBody>
      </p:sp>
    </p:spTree>
    <p:extLst>
      <p:ext uri="{BB962C8B-B14F-4D97-AF65-F5344CB8AC3E}">
        <p14:creationId xmlns:p14="http://schemas.microsoft.com/office/powerpoint/2010/main" val="177127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479F478-6098-47C9-AA1E-762D4BBE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5976" y="451427"/>
            <a:ext cx="73689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1026" name="Picture 2" descr="Дякую за увагу Картинки і слова від Побажайко">
            <a:extLst>
              <a:ext uri="{FF2B5EF4-FFF2-40B4-BE49-F238E27FC236}">
                <a16:creationId xmlns:a16="http://schemas.microsoft.com/office/drawing/2014/main" id="{58DBFE2B-D397-4C20-AC92-2BD3224A2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4" y="1757082"/>
            <a:ext cx="9576173" cy="47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53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24BCD-3E97-4D20-B98E-9E41840F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883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CEC165-D391-4F33-A38C-2C7361D5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Numerical Expressions Math Presentation">
            <a:extLst>
              <a:ext uri="{FF2B5EF4-FFF2-40B4-BE49-F238E27FC236}">
                <a16:creationId xmlns:a16="http://schemas.microsoft.com/office/drawing/2014/main" id="{C74FC6E1-A9D4-438F-8DA9-672C5CB8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10" y="424861"/>
            <a:ext cx="12192000" cy="71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AE7A5-78E8-4137-A511-5E2AFA55B1AD}"/>
              </a:ext>
            </a:extLst>
          </p:cNvPr>
          <p:cNvSpPr txBox="1"/>
          <p:nvPr/>
        </p:nvSpPr>
        <p:spPr>
          <a:xfrm>
            <a:off x="989814" y="575035"/>
            <a:ext cx="9690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розвивати логічне мислення, швидкого рахунку, уміння застосовувати формули і аналізувати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8957D-8426-415D-A534-3F9FE829235A}"/>
              </a:ext>
            </a:extLst>
          </p:cNvPr>
          <p:cNvSpPr txBox="1"/>
          <p:nvPr/>
        </p:nvSpPr>
        <p:spPr>
          <a:xfrm>
            <a:off x="838200" y="5071621"/>
            <a:ext cx="9088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гри:</a:t>
            </a:r>
          </a:p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зламано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розшифрувати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математику.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277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5C6BF-ECB2-4D45-BCC2-204048DB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D956F22-9337-45CC-8C52-17E4049D7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-103696"/>
            <a:ext cx="12192002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79BB-850B-4879-AD63-E829C3D399D7}"/>
              </a:ext>
            </a:extLst>
          </p:cNvPr>
          <p:cNvSpPr txBox="1"/>
          <p:nvPr/>
        </p:nvSpPr>
        <p:spPr>
          <a:xfrm>
            <a:off x="2648933" y="0"/>
            <a:ext cx="10180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Станція 1:</a:t>
            </a:r>
          </a:p>
          <a:p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Теоретична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AFBFC-47C1-4503-B3BF-C235DF89EAC6}"/>
              </a:ext>
            </a:extLst>
          </p:cNvPr>
          <p:cNvSpPr txBox="1"/>
          <p:nvPr/>
        </p:nvSpPr>
        <p:spPr>
          <a:xfrm>
            <a:off x="1046376" y="3657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фортуни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https://spinthewheel.io/wheels/1AYrgnS7dO9OiyPhsXR8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60CEF-7D3F-4EFA-8C5C-12AAA90E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341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3E0B49-7422-417B-A87B-6E79317B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Brain Neurodiversity Self Inclusion Presentation">
            <a:extLst>
              <a:ext uri="{FF2B5EF4-FFF2-40B4-BE49-F238E27FC236}">
                <a16:creationId xmlns:a16="http://schemas.microsoft.com/office/drawing/2014/main" id="{CEA83EB7-9FED-4965-B5B2-877B8B98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791D7-9675-462D-8777-0F4979A90BDB}"/>
              </a:ext>
            </a:extLst>
          </p:cNvPr>
          <p:cNvSpPr txBox="1"/>
          <p:nvPr/>
        </p:nvSpPr>
        <p:spPr>
          <a:xfrm>
            <a:off x="575035" y="782426"/>
            <a:ext cx="5854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2</a:t>
            </a:r>
          </a:p>
          <a:p>
            <a:pPr algn="ctr"/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Графічна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https://www.arealme.com/draw-a-circle/uk/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(намалюй ідеальне коло)</a:t>
            </a:r>
          </a:p>
        </p:txBody>
      </p:sp>
    </p:spTree>
    <p:extLst>
      <p:ext uri="{BB962C8B-B14F-4D97-AF65-F5344CB8AC3E}">
        <p14:creationId xmlns:p14="http://schemas.microsoft.com/office/powerpoint/2010/main" val="5014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A160E-F7D2-4174-AA3E-9D249C2C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Станція 3:</a:t>
            </a:r>
            <a:br>
              <a:rPr lang="uk-UA" b="1" dirty="0"/>
            </a:br>
            <a:r>
              <a:rPr lang="uk-UA" b="1" dirty="0"/>
              <a:t>Математичний лайфхак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9D073A-5AC3-49AC-A8D2-99FA88F8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 відео: математичний лайфхак</a:t>
            </a:r>
          </a:p>
        </p:txBody>
      </p:sp>
      <p:pic>
        <p:nvPicPr>
          <p:cNvPr id="4098" name="Picture 2" descr="Математика. Родзинки лайфхаки та хитрощі, Сезон 1: дивитись серіал  українською онлайн в хорошій якості (HD) | Київстар ТБ">
            <a:extLst>
              <a:ext uri="{FF2B5EF4-FFF2-40B4-BE49-F238E27FC236}">
                <a16:creationId xmlns:a16="http://schemas.microsoft.com/office/drawing/2014/main" id="{2819EF36-1DC5-493A-A1CE-78E111E0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" y="3618715"/>
            <a:ext cx="4496668" cy="25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ля всіх, хто регулярно забуває табличку множення 🥲 #математика #школа # лайфхак #math #математичнийлайфхак #mathhacks">
            <a:extLst>
              <a:ext uri="{FF2B5EF4-FFF2-40B4-BE49-F238E27FC236}">
                <a16:creationId xmlns:a16="http://schemas.microsoft.com/office/drawing/2014/main" id="{A7BC483C-0941-464F-B8AC-5076B4FB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2" y="3429000"/>
            <a:ext cx="3058379" cy="30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4497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4FE0-60A2-4CF9-A8D0-7440474B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4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8A3D98-62DC-4C7C-A489-A9879F66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просторову геометричну фігуру та визнач основні елементи і властивості фігури та зобрази її в 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https://www.geogebra.org/3d?lang=ru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B00F2-7AFE-4EBE-8728-FEEAB4B1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5</a:t>
            </a:r>
            <a:b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Усний рахунок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6A0E97-FBCB-4EDE-889D-12CE398A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en-US" dirty="0">
                <a:hlinkClick r:id="rId2"/>
              </a:rPr>
              <a:t>https://create.kahoot.it/details/112c4777-9598-4321-bb02-dea3f2b9bed7?drawer=</a:t>
            </a:r>
            <a:endParaRPr lang="uk-UA" dirty="0"/>
          </a:p>
        </p:txBody>
      </p:sp>
      <p:pic>
        <p:nvPicPr>
          <p:cNvPr id="5124" name="Picture 4" descr="Презентація «Усний рахунок» – Освітня технологія &quot;Росток&quot;">
            <a:extLst>
              <a:ext uri="{FF2B5EF4-FFF2-40B4-BE49-F238E27FC236}">
                <a16:creationId xmlns:a16="http://schemas.microsoft.com/office/drawing/2014/main" id="{70634ED2-A140-4553-B4DD-31A0E497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334633"/>
            <a:ext cx="4563306" cy="34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Усний рахунок з ЛЕГО, 2 клас | Презентація. LEGO">
            <a:extLst>
              <a:ext uri="{FF2B5EF4-FFF2-40B4-BE49-F238E27FC236}">
                <a16:creationId xmlns:a16="http://schemas.microsoft.com/office/drawing/2014/main" id="{B91485D9-EE11-45EA-99DF-1C6794D3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28" y="3429001"/>
            <a:ext cx="565188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22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EDD08-795D-4C0A-A13C-5DE2948F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6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7C248B-EC79-4A10-A38D-48068F22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Ви знаєте дроби?</a:t>
            </a:r>
          </a:p>
          <a:p>
            <a:r>
              <a:rPr lang="uk-UA" dirty="0"/>
              <a:t>Онлайн вправа</a:t>
            </a:r>
          </a:p>
          <a:p>
            <a:r>
              <a:rPr lang="en-US" dirty="0">
                <a:hlinkClick r:id="rId2"/>
              </a:rPr>
              <a:t>https://learningapps.org/view3896127?&amp;allowFullscreen=1</a:t>
            </a:r>
            <a:endParaRPr lang="uk-UA" dirty="0"/>
          </a:p>
          <a:p>
            <a:endParaRPr lang="uk-UA" dirty="0"/>
          </a:p>
        </p:txBody>
      </p:sp>
      <p:pic>
        <p:nvPicPr>
          <p:cNvPr id="6148" name="Picture 4" descr="Математика для 8 класу: задачі та завдання онлайн - Learning.ua">
            <a:extLst>
              <a:ext uri="{FF2B5EF4-FFF2-40B4-BE49-F238E27FC236}">
                <a16:creationId xmlns:a16="http://schemas.microsoft.com/office/drawing/2014/main" id="{23801F0F-37AB-458A-A8E5-3A011EB8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89" y="3588127"/>
            <a:ext cx="9181927" cy="25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A08E-D15F-46A4-B7BE-535D1EF8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7</a:t>
            </a:r>
            <a:br>
              <a:rPr lang="uk-UA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7E9C1-3E83-46CC-A139-287A83B4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https://wayground.com/admin/quiz/5e732b5bc4e877001f3bc039/rivnyannya</a:t>
            </a:r>
            <a:endParaRPr lang="uk-UA" dirty="0"/>
          </a:p>
        </p:txBody>
      </p:sp>
      <p:pic>
        <p:nvPicPr>
          <p:cNvPr id="7170" name="Picture 2" descr="Розв'язуємо рівняння з Левенятком: картки з завданнями для 3-4 класів">
            <a:extLst>
              <a:ext uri="{FF2B5EF4-FFF2-40B4-BE49-F238E27FC236}">
                <a16:creationId xmlns:a16="http://schemas.microsoft.com/office/drawing/2014/main" id="{6E2179A9-BF7D-40C5-BF04-A0F82FE6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08" y="3260494"/>
            <a:ext cx="5113866" cy="28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1_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8.xml><?xml version="1.0" encoding="utf-8"?>
<a:theme xmlns:a="http://schemas.openxmlformats.org/drawingml/2006/main" name="1_Віхоть">
  <a:themeElements>
    <a:clrScheme name="Віхоть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269</Words>
  <Application>Microsoft Office PowerPoint</Application>
  <PresentationFormat>Широкий екран</PresentationFormat>
  <Paragraphs>42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слайдів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Gill Sans MT</vt:lpstr>
      <vt:lpstr>Times New Roman</vt:lpstr>
      <vt:lpstr>Trebuchet MS</vt:lpstr>
      <vt:lpstr>Wingdings 3</vt:lpstr>
      <vt:lpstr>Тема Office</vt:lpstr>
      <vt:lpstr>Грань</vt:lpstr>
      <vt:lpstr>Галерея</vt:lpstr>
      <vt:lpstr>Віхоть</vt:lpstr>
      <vt:lpstr>1_Галерея</vt:lpstr>
      <vt:lpstr>Зал засідань</vt:lpstr>
      <vt:lpstr>1_Зал засідань</vt:lpstr>
      <vt:lpstr>1_Віхоть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Станція 3: Математичний лайфхак</vt:lpstr>
      <vt:lpstr>Станція 4 Геометрична</vt:lpstr>
      <vt:lpstr>Станція 5 Усний рахунок</vt:lpstr>
      <vt:lpstr>Станція 6 Дроби</vt:lpstr>
      <vt:lpstr>Станція 7 Рівняння</vt:lpstr>
      <vt:lpstr>Станція 8 Логічні задачі</vt:lpstr>
      <vt:lpstr>Станція 9 Життєва математика</vt:lpstr>
      <vt:lpstr>Станція 10 Цікава математика </vt:lpstr>
      <vt:lpstr>Код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22alina10rn@gmail.com</dc:creator>
  <cp:lastModifiedBy>22alina10rn@gmail.com</cp:lastModifiedBy>
  <cp:revision>14</cp:revision>
  <dcterms:created xsi:type="dcterms:W3CDTF">2026-01-28T12:51:19Z</dcterms:created>
  <dcterms:modified xsi:type="dcterms:W3CDTF">2026-02-12T11:46:31Z</dcterms:modified>
</cp:coreProperties>
</file>