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57" r:id="rId3"/>
    <p:sldId id="275" r:id="rId4"/>
    <p:sldId id="266" r:id="rId5"/>
    <p:sldId id="273" r:id="rId6"/>
    <p:sldId id="274" r:id="rId7"/>
    <p:sldId id="279" r:id="rId8"/>
    <p:sldId id="263" r:id="rId9"/>
    <p:sldId id="277" r:id="rId10"/>
    <p:sldId id="281" r:id="rId11"/>
    <p:sldId id="268" r:id="rId12"/>
    <p:sldId id="272" r:id="rId13"/>
    <p:sldId id="278" r:id="rId14"/>
    <p:sldId id="271" r:id="rId15"/>
    <p:sldId id="280" r:id="rId16"/>
    <p:sldId id="27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D7EAF-4759-419B-8C2B-14ABDDFD4E79}" type="datetimeFigureOut">
              <a:rPr lang="uk-UA" smtClean="0"/>
              <a:t>01.04.2026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C34D-75E6-4610-9877-F80C3BEC4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43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8C34D-75E6-4610-9877-F80C3BEC4DA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97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-173558"/>
            <a:ext cx="8023225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469" y="1700808"/>
            <a:ext cx="9193213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1" y="2924944"/>
            <a:ext cx="31683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4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98794-BE22-FD28-CC2C-AEF4D4355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4" y="116632"/>
            <a:ext cx="2771046" cy="2708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5AD09A-CD90-01F3-79AE-F69688C8A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2332"/>
            <a:ext cx="3003798" cy="4005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2C4795-4371-315A-D5DD-76C32D37F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969568"/>
            <a:ext cx="4896543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8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46127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Спосіб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3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Малювання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мильною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пінною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Візьміть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соломинку і подуйте через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неї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мильну,пофарбованну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воду,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створюючи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якнайбільше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бульбашок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904656" cy="407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43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" y="0"/>
            <a:ext cx="9138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9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220361-FE15-D001-9798-8042FDFB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4" y="476672"/>
            <a:ext cx="3818250" cy="3818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67C5CD-D22A-6FE2-1813-5B3C3268D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83" y="537531"/>
            <a:ext cx="3895863" cy="291581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C24AA8B-AA5C-D07F-EA8B-833D8359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30" y="3645024"/>
            <a:ext cx="4129722" cy="29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6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BEAF27-5EBF-7085-439C-FACB499C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21323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70C43-9D82-54EF-8C73-1B5A3BF1A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185"/>
            <a:ext cx="2183375" cy="2719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AF54D-4C9E-7A72-81CE-438C1034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1"/>
          <a:stretch>
            <a:fillRect/>
          </a:stretch>
        </p:blipFill>
        <p:spPr>
          <a:xfrm>
            <a:off x="2620279" y="1391016"/>
            <a:ext cx="4082995" cy="4094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C499-04F5-94D5-958E-B2F2B0B1F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42" y="3427060"/>
            <a:ext cx="2045192" cy="2726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F8167A-A6C9-891D-BF84-50DBB04736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38374"/>
            <a:ext cx="2045192" cy="27269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75D05F-CEC4-A192-C632-18B689EA0B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/>
          <a:stretch/>
        </p:blipFill>
        <p:spPr>
          <a:xfrm>
            <a:off x="6773801" y="116745"/>
            <a:ext cx="2304256" cy="27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B2352-B93E-BAB5-552A-FCC61EB9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344816" cy="2160240"/>
          </a:xfrm>
        </p:spPr>
        <p:txBody>
          <a:bodyPr/>
          <a:lstStyle/>
          <a:p>
            <a:pPr marL="0" indent="0">
              <a:buNone/>
            </a:pPr>
            <a:r>
              <a:rPr lang="uk-UA" sz="4800" b="1" i="1" dirty="0">
                <a:latin typeface="Arial Narrow" panose="020B0606020202030204" pitchFamily="34" charset="0"/>
              </a:rPr>
              <a:t>«Творчість заразлива. Поширюйте її».</a:t>
            </a:r>
            <a:br>
              <a:rPr lang="uk-UA" sz="4800" i="1" dirty="0">
                <a:latin typeface="Arial Narrow" panose="020B0606020202030204" pitchFamily="34" charset="0"/>
              </a:rPr>
            </a:br>
            <a:r>
              <a:rPr lang="uk-UA" sz="4800" i="1" dirty="0">
                <a:latin typeface="Arial Narrow" panose="020B0606020202030204" pitchFamily="34" charset="0"/>
              </a:rPr>
              <a:t>                                           </a:t>
            </a:r>
            <a:r>
              <a:rPr lang="uk-UA" sz="4000" i="1" dirty="0">
                <a:latin typeface="Arial Narrow" panose="020B0606020202030204" pitchFamily="34" charset="0"/>
              </a:rPr>
              <a:t>Альберт </a:t>
            </a:r>
            <a:r>
              <a:rPr lang="uk-UA" sz="4000" i="1" dirty="0" err="1">
                <a:latin typeface="Arial Narrow" panose="020B0606020202030204" pitchFamily="34" charset="0"/>
              </a:rPr>
              <a:t>Енштейн</a:t>
            </a:r>
            <a:br>
              <a:rPr lang="uk-UA" sz="4400" i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798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"/>
            <a:ext cx="9143999" cy="68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" y="-74719"/>
            <a:ext cx="9144000" cy="69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64096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7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проекту:</a:t>
            </a:r>
          </a:p>
          <a:p>
            <a:endParaRPr lang="uk-UA" sz="7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дослідити, які дива  може </a:t>
            </a:r>
          </a:p>
          <a:p>
            <a:pPr algn="ctr"/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 бульбашка, і як їх використати у нетрадиційному малюванні  </a:t>
            </a:r>
          </a:p>
          <a:p>
            <a:r>
              <a:rPr lang="uk-UA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C2544-D2A1-8BFE-568D-85763FC3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«Діти повинні жити у світі краси, гри, казки, музики, малюнка, фантазії, творчості».</a:t>
            </a:r>
            <a:br>
              <a:rPr lang="uk-UA" sz="48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48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                            </a:t>
            </a:r>
            <a:r>
              <a:rPr lang="uk-UA" sz="40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Василь Олександрович Сухомлинський</a:t>
            </a:r>
            <a:br>
              <a:rPr lang="uk-UA" sz="4800" i="1" dirty="0">
                <a:solidFill>
                  <a:schemeClr val="bg2">
                    <a:lumMod val="50000"/>
                  </a:schemeClr>
                </a:solidFill>
              </a:rPr>
            </a:br>
            <a:endParaRPr lang="uk-UA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555EB9-2252-A01B-E065-4A68879688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2974"/>
          <a:stretch/>
        </p:blipFill>
        <p:spPr>
          <a:xfrm>
            <a:off x="170908" y="3573016"/>
            <a:ext cx="440423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0" y="22171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допомогою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мильної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води та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акварельних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фарб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можна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зробити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незвичайний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малюнок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папері.Такий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папір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можна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використати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обгортання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подарунків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як фон для листа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вітальної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листівки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для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скрапбукінгу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інших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видів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творчості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8" y="3429000"/>
            <a:ext cx="3835827" cy="32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8250"/>
            <a:ext cx="4463532" cy="419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8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2C131DD8-422B-F780-2AB1-BDB48B48C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794" y="2780928"/>
            <a:ext cx="6685881" cy="352839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мильний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розчин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(вода, мило, шампунь) додайте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акварельну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чи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гуашеву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фарби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або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харчовий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барвника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Колір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обирайте на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власний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50000"/>
                  </a:schemeClr>
                </a:solidFill>
              </a:rPr>
              <a:t>розсуд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3600" b="1" i="1" dirty="0"/>
            </a:br>
            <a:endParaRPr lang="uk-UA" sz="3600" b="1" i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89425-2120-AD4F-4831-39BFC490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24" y="34499"/>
            <a:ext cx="7175351" cy="245839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>
                <a:solidFill>
                  <a:schemeClr val="accent1">
                    <a:lumMod val="75000"/>
                  </a:schemeClr>
                </a:solidFill>
              </a:rPr>
              <a:t>Як приготувати мильний розчин для малювання?</a:t>
            </a:r>
            <a:br>
              <a:rPr lang="uk-UA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/>
              <a:t> 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0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B6415-5F65-D4A7-4790-D4804A2B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81106"/>
            <a:ext cx="7920880" cy="1584176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Спосіб 1</a:t>
            </a:r>
            <a:br>
              <a:rPr lang="uk-UA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«Штампування мильним розчином»</a:t>
            </a:r>
            <a:br>
              <a:rPr lang="uk-UA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(мильний розчин ,</a:t>
            </a:r>
            <a:r>
              <a:rPr lang="uk-UA" sz="2800" dirty="0" err="1">
                <a:solidFill>
                  <a:schemeClr val="bg2">
                    <a:lumMod val="50000"/>
                  </a:schemeClr>
                </a:solidFill>
              </a:rPr>
              <a:t>гуашева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bg2">
                    <a:lumMod val="50000"/>
                  </a:schemeClr>
                </a:solidFill>
              </a:rPr>
              <a:t>фарба,штампи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95B4F-7394-990B-9B66-4677EE3B3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00" r="-16060" b="41600"/>
          <a:stretch/>
        </p:blipFill>
        <p:spPr>
          <a:xfrm>
            <a:off x="3203848" y="2204864"/>
            <a:ext cx="3240359" cy="3024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0CDE5B-DC4F-C2F4-C529-C5D4E79CE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8" y="3081106"/>
            <a:ext cx="2873208" cy="3395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003D-F172-0693-3CD5-464EC9DEB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r="10729" b="12201"/>
          <a:stretch/>
        </p:blipFill>
        <p:spPr>
          <a:xfrm>
            <a:off x="6105150" y="2933261"/>
            <a:ext cx="2916613" cy="35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0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4A627F-83DC-7E86-D23E-189B5431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21323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770E51-4AC8-D9A2-CD2D-4F828F9D0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597" y="258879"/>
            <a:ext cx="8034912" cy="324233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Спосіб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2</a:t>
            </a:r>
          </a:p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 «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</a:rPr>
              <a:t>Малювання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</a:rPr>
              <a:t>мильними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</a:rPr>
              <a:t>бульбашками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</a:rPr>
              <a:t>гуашева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</a:rPr>
              <a:t>фарба,мильний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</a:rPr>
              <a:t>розчин,шаблон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)</a:t>
            </a:r>
          </a:p>
          <a:p>
            <a:endParaRPr lang="uk-UA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sz="4800" i="1" dirty="0">
                <a:solidFill>
                  <a:srgbClr val="7030A0"/>
                </a:solidFill>
              </a:rPr>
            </a:br>
            <a:endParaRPr lang="ru-RU" sz="239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06A2-406A-6130-837E-B8E2FFD583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58" y="3461657"/>
            <a:ext cx="2483151" cy="3242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111D78-4E7B-1C43-CB69-8B99705918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2D3D8"/>
              </a:clrFrom>
              <a:clrTo>
                <a:srgbClr val="D2D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" b="4779"/>
          <a:stretch/>
        </p:blipFill>
        <p:spPr>
          <a:xfrm>
            <a:off x="1151270" y="3290995"/>
            <a:ext cx="2994352" cy="3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EA4C7-52EC-35BE-B029-F26DACE3B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58223"/>
            <a:ext cx="1990489" cy="26539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4033B4-2420-F432-0A76-65C770CDD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1" y="191191"/>
            <a:ext cx="257175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98A79-1B95-8051-AFE2-84836EF53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71" y="3958223"/>
            <a:ext cx="1990489" cy="2653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59404-EB8E-BF20-0218-D8765CDA0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60" y="1431095"/>
            <a:ext cx="2890591" cy="38541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8695B4-D68C-459C-4A2D-999BD0110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" y="191191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180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768</TotalTime>
  <Words>190</Words>
  <Application>Microsoft Office PowerPoint</Application>
  <PresentationFormat>Екран (4:3)</PresentationFormat>
  <Paragraphs>19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 Narrow</vt:lpstr>
      <vt:lpstr>Calibri</vt:lpstr>
      <vt:lpstr>Georgia</vt:lpstr>
      <vt:lpstr>Trebuchet MS</vt:lpstr>
      <vt:lpstr>Wingdings</vt:lpstr>
      <vt:lpstr>Воздушный поток</vt:lpstr>
      <vt:lpstr>Презентація PowerPoint</vt:lpstr>
      <vt:lpstr>Презентація PowerPoint</vt:lpstr>
      <vt:lpstr>«Діти повинні жити у світі краси, гри, казки, музики, малюнка, фантазії, творчості».                              Василь Олександрович Сухомлинський </vt:lpstr>
      <vt:lpstr>Презентація PowerPoint</vt:lpstr>
      <vt:lpstr>Як приготувати мильний розчин для малювання?  </vt:lpstr>
      <vt:lpstr>Спосіб 1 «Штампування мильним розчином» (мильний розчин ,гуашева фарба,штампи)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«Творчість заразлива. Поширюйте її».                                            Альберт Енштейн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27</cp:revision>
  <dcterms:created xsi:type="dcterms:W3CDTF">2019-11-13T15:06:09Z</dcterms:created>
  <dcterms:modified xsi:type="dcterms:W3CDTF">2026-04-01T07:23:37Z</dcterms:modified>
</cp:coreProperties>
</file>