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F044E-8763-4FA3-97CE-3FD0DF55A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AD051A-8160-4071-AA9D-CD3293F90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1B8F96-6AE6-4542-B921-A1A2C763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7733FE-4505-4F6B-AEE1-A805A90D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2C1299-E2BB-438A-B4B3-F937FCD2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41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2835E-FCFB-4F69-A8F3-21448135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D0D2D2-BDDE-4912-B5E4-F2B51428E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680FE5-C6C6-4B0E-B29F-547BFFE2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B623A9-E9C1-4623-83FC-49AC0A7D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8BC885-8D79-4718-981F-3592B9F6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48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8451459-B1B0-4634-B295-78046FFE0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633E7B-E4B7-43C6-88D5-5BB024F8B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3FEE97-255B-4CE0-A233-10D6E17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D2539F-68EC-4CEB-B344-36B23FB6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5848E3-7BD9-4322-B661-7B359B97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894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9A50B-FAAB-4341-97C6-E3116C82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FBD064-8AB8-4AFD-BD29-1474BC446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67C418-5C45-4F7F-848B-B46D9575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E0215F-CEA9-416E-8438-E4BA7754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8D293C-6006-4C1D-8842-36EC4D7F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537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72780-842E-4710-A641-BC1BBF7D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DFD872C-1D39-47F8-96E1-E5A96F09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24B1FD-A2EE-4C6E-BE54-67D3D9F6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9E987E-5537-4D01-BF75-81097DC5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AF8A83-FE15-497B-9A16-7AE9BA08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02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51B98-CA01-476D-BDC8-E72B9F64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D687AD-7CA3-4EB4-A346-C2CCADFD0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4D64712-03B0-4A52-A3CA-21124F534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5CB771-6968-43B9-B4AB-74226FF3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36E1D99-7695-45C1-81F6-C96B4CD2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14BF50-81F2-42C5-B236-D20CD67B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03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789F-C64B-484E-8A97-5A52B693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2C1348-306A-4708-96CE-1E96DDF29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A787E8D-7654-4162-834F-21E574225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575ACD4-9CFF-4774-9625-4F117014D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6D60127-647B-42DE-A630-5A94BF2F7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FA4D152-2325-4590-8FC7-FEEE6892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1C12CC-BA05-473E-8A4D-17EC1B42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4629B1B-6F4B-4146-B89D-B26C86D6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85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CF7AD-FE62-465E-B7A8-35913FD1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0641069-6A43-460B-9FF6-BD8F697A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55A2668-E31E-47D4-A61C-30A4F525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C7A17F9-BB00-4C97-A9BC-BBCCD4DF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13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E8C04BE-F48A-499A-BD68-EB6FD26E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A3F004-BF5A-4A53-BDCF-00E6B715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BB239FD-6AD5-4619-BEDD-2D93C224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847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8C171-A5E3-45CD-93F2-5C243427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7E268B-EA0A-4AAE-97EB-C73961296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AAABA6-F01C-4338-BD1F-3CA23484B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A41208-B9CE-4D72-8A8D-F5CA9A13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0EF895-1408-4A16-A27F-3BFDC59F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8F0FFA-8E9B-47C8-ACC8-A68D6717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23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5E789-9AAF-4B8C-8669-2DE0D4A6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4D0BD1-8571-4B70-8A55-90736609E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7BD36FD-CED2-4C31-9F66-0AFB2D178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9292183-9E24-499A-89F5-862E2CB1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706C32-37EF-42C0-AA4F-308C1FC7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07304C-F1C5-45B2-85EE-8B17CC54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34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55502B6-3EDD-49B6-969B-6E471D15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E74BFA-4E2E-4934-88EB-56A212A6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2C6689-7E20-4797-A72D-EA11ED955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DB1B-3F38-488D-92BF-659056BC9121}" type="datetimeFigureOut">
              <a:rPr lang="uk-UA" smtClean="0"/>
              <a:t>29.06.2026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98A2A5-B1E9-43DE-A0EF-CA52D3DD7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DE6A27-54DB-4ABC-92A6-3404C229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965A-C29E-49DE-A510-88ADC19762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759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28BB-ECDC-4CE1-8F94-C190EF8088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9C7C0A-11B9-4053-8EE0-BE26968D4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6B7939-62D6-470F-A8D2-AFAD65669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33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ПК</dc:creator>
  <cp:lastModifiedBy>ПК</cp:lastModifiedBy>
  <cp:revision>1</cp:revision>
  <dcterms:created xsi:type="dcterms:W3CDTF">2026-06-29T11:59:04Z</dcterms:created>
  <dcterms:modified xsi:type="dcterms:W3CDTF">2026-06-29T11:59:07Z</dcterms:modified>
</cp:coreProperties>
</file>