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82" r:id="rId4"/>
    <p:sldId id="258" r:id="rId5"/>
    <p:sldId id="283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9" r:id="rId26"/>
    <p:sldId id="278" r:id="rId27"/>
    <p:sldId id="280" r:id="rId28"/>
    <p:sldId id="281" r:id="rId29"/>
  </p:sldIdLst>
  <p:sldSz cx="18288000" cy="10287000"/>
  <p:notesSz cx="6858000" cy="9144000"/>
  <p:embeddedFontLst>
    <p:embeddedFont>
      <p:font typeface="Black Han Sans" panose="020B0604020202020204" charset="-127"/>
      <p:regular r:id="rId30"/>
    </p:embeddedFont>
    <p:embeddedFont>
      <p:font typeface="Constantia" panose="02030602050306030303" pitchFamily="18" charset="0"/>
      <p:regular r:id="rId31"/>
      <p:bold r:id="rId32"/>
      <p:italic r:id="rId33"/>
      <p:boldItalic r:id="rId34"/>
    </p:embeddedFont>
    <p:embeddedFont>
      <p:font typeface="Lora" pitchFamily="2" charset="-52"/>
      <p:regular r:id="rId35"/>
    </p:embeddedFont>
    <p:embeddedFont>
      <p:font typeface="Lora Bold" charset="-52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0" d="100"/>
          <a:sy n="60" d="100"/>
        </p:scale>
        <p:origin x="37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svg"/><Relationship Id="rId3" Type="http://schemas.openxmlformats.org/officeDocument/2006/relationships/image" Target="../media/image12.sv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20.sv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image" Target="../media/image56.sv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26.png"/><Relationship Id="rId7" Type="http://schemas.openxmlformats.org/officeDocument/2006/relationships/image" Target="../media/image28.jpeg"/><Relationship Id="rId12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29.jpe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23.svg"/><Relationship Id="rId9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3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svg"/><Relationship Id="rId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33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23.svg"/><Relationship Id="rId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1852" TargetMode="External"/><Relationship Id="rId13" Type="http://schemas.openxmlformats.org/officeDocument/2006/relationships/hyperlink" Target="https://uk.wikipedia.org/wiki/%D0%9A%D0%B0%D1%82%D0%B0%D0%BB%D0%BE%D0%BD%D1%86%D1%96" TargetMode="External"/><Relationship Id="rId18" Type="http://schemas.openxmlformats.org/officeDocument/2006/relationships/hyperlink" Target="https://uk.wikipedia.org/wiki/%D0%90%D1%80%D1%85%D1%96%D1%82%D0%B5%D0%BA%D1%82%D1%83%D1%80%D0%B0" TargetMode="External"/><Relationship Id="rId3" Type="http://schemas.openxmlformats.org/officeDocument/2006/relationships/image" Target="../media/image4.svg"/><Relationship Id="rId7" Type="http://schemas.openxmlformats.org/officeDocument/2006/relationships/hyperlink" Target="https://uk.wikipedia.org/wiki/25_%D1%87%D0%B5%D1%80%D0%B2%D0%BD%D1%8F" TargetMode="External"/><Relationship Id="rId12" Type="http://schemas.openxmlformats.org/officeDocument/2006/relationships/hyperlink" Target="https://uk.wikipedia.org/wiki/%D0%91%D0%B0%D1%80%D1%81%D0%B5%D0%BB%D0%BE%D0%BD%D0%B0" TargetMode="External"/><Relationship Id="rId17" Type="http://schemas.openxmlformats.org/officeDocument/2006/relationships/hyperlink" Target="https://uk.wikipedia.org/wiki/%D0%90%D1%80%D1%85%D1%96%D1%82%D0%B5%D0%BA%D1%82%D1%83%D1%80%D0%B0_%D0%BC%D0%BE%D0%B4%D0%B5%D1%80%D0%BD%D1%83" TargetMode="External"/><Relationship Id="rId2" Type="http://schemas.openxmlformats.org/officeDocument/2006/relationships/image" Target="../media/image23.svg"/><Relationship Id="rId16" Type="http://schemas.openxmlformats.org/officeDocument/2006/relationships/hyperlink" Target="https://uk.wikipedia.org/wiki/%D0%90%D1%80-%D0%BD%D1%83%D0%B2%D0%BE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hyperlink" Target="https://uk.wikipedia.org/wiki/1926" TargetMode="External"/><Relationship Id="rId5" Type="http://schemas.openxmlformats.org/officeDocument/2006/relationships/image" Target="../media/image15.svg"/><Relationship Id="rId15" Type="http://schemas.openxmlformats.org/officeDocument/2006/relationships/hyperlink" Target="https://uk.wikipedia.org/wiki/%D0%90%D1%80%D1%85%D1%96%D1%82%D0%B5%D0%BA%D1%82%D0%BE%D1%80" TargetMode="External"/><Relationship Id="rId10" Type="http://schemas.openxmlformats.org/officeDocument/2006/relationships/hyperlink" Target="https://uk.wikipedia.org/wiki/10_%D1%87%D0%B5%D1%80%D0%B2%D0%BD%D1%8F" TargetMode="External"/><Relationship Id="rId19" Type="http://schemas.openxmlformats.org/officeDocument/2006/relationships/hyperlink" Target="https://uk.wikipedia.org/wiki/%D0%A5%D1%80%D0%B0%D0%BC_%D0%A1%D0%B2%D1%8F%D1%82%D0%BE%D0%B3%D0%BE_%D0%A1%D1%96%D0%BC%D0%B5%D0%B9%D1%81%D1%82%D0%B2%D0%B0" TargetMode="External"/><Relationship Id="rId4" Type="http://schemas.openxmlformats.org/officeDocument/2006/relationships/image" Target="../media/image14.png"/><Relationship Id="rId9" Type="http://schemas.openxmlformats.org/officeDocument/2006/relationships/hyperlink" Target="https://uk.wikipedia.org/wiki/%D0%A0%D0%B5%D1%83%D1%81" TargetMode="External"/><Relationship Id="rId14" Type="http://schemas.openxmlformats.org/officeDocument/2006/relationships/hyperlink" Target="https://uk.wikipedia.org/wiki/%D0%86%D1%81%D0%BF%D0%B0%D0%BD%D1%96%D1%8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009947"/>
            <a:ext cx="5217800" cy="6277053"/>
          </a:xfrm>
          <a:custGeom>
            <a:avLst/>
            <a:gdLst/>
            <a:ahLst/>
            <a:cxnLst/>
            <a:rect l="l" t="t" r="r" b="b"/>
            <a:pathLst>
              <a:path w="5217800" h="6277053">
                <a:moveTo>
                  <a:pt x="0" y="0"/>
                </a:moveTo>
                <a:lnTo>
                  <a:pt x="5217800" y="0"/>
                </a:lnTo>
                <a:lnTo>
                  <a:pt x="5217800" y="6277053"/>
                </a:lnTo>
                <a:lnTo>
                  <a:pt x="0" y="627705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247661" y="6246965"/>
            <a:ext cx="6828256" cy="1812592"/>
          </a:xfrm>
          <a:custGeom>
            <a:avLst/>
            <a:gdLst/>
            <a:ahLst/>
            <a:cxnLst/>
            <a:rect l="l" t="t" r="r" b="b"/>
            <a:pathLst>
              <a:path w="6828256" h="1812592">
                <a:moveTo>
                  <a:pt x="0" y="0"/>
                </a:moveTo>
                <a:lnTo>
                  <a:pt x="6828257" y="0"/>
                </a:lnTo>
                <a:lnTo>
                  <a:pt x="6828257" y="1812592"/>
                </a:lnTo>
                <a:lnTo>
                  <a:pt x="0" y="181259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296897" y="4009947"/>
            <a:ext cx="5217800" cy="6277053"/>
          </a:xfrm>
          <a:custGeom>
            <a:avLst/>
            <a:gdLst/>
            <a:ahLst/>
            <a:cxnLst/>
            <a:rect l="l" t="t" r="r" b="b"/>
            <a:pathLst>
              <a:path w="5217800" h="6277053">
                <a:moveTo>
                  <a:pt x="0" y="0"/>
                </a:moveTo>
                <a:lnTo>
                  <a:pt x="5217800" y="0"/>
                </a:lnTo>
                <a:lnTo>
                  <a:pt x="5217800" y="6277053"/>
                </a:lnTo>
                <a:lnTo>
                  <a:pt x="0" y="627705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671725" y="5098577"/>
            <a:ext cx="5894246" cy="5787078"/>
          </a:xfrm>
          <a:custGeom>
            <a:avLst/>
            <a:gdLst/>
            <a:ahLst/>
            <a:cxnLst/>
            <a:rect l="l" t="t" r="r" b="b"/>
            <a:pathLst>
              <a:path w="5894246" h="5787078">
                <a:moveTo>
                  <a:pt x="0" y="0"/>
                </a:moveTo>
                <a:lnTo>
                  <a:pt x="5894246" y="0"/>
                </a:lnTo>
                <a:lnTo>
                  <a:pt x="5894246" y="5787078"/>
                </a:lnTo>
                <a:lnTo>
                  <a:pt x="0" y="578707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5952380">
            <a:off x="-3053273" y="2705864"/>
            <a:ext cx="6106547" cy="6360986"/>
          </a:xfrm>
          <a:custGeom>
            <a:avLst/>
            <a:gdLst/>
            <a:ahLst/>
            <a:cxnLst/>
            <a:rect l="l" t="t" r="r" b="b"/>
            <a:pathLst>
              <a:path w="6106547" h="6360986">
                <a:moveTo>
                  <a:pt x="0" y="0"/>
                </a:moveTo>
                <a:lnTo>
                  <a:pt x="6106546" y="0"/>
                </a:lnTo>
                <a:lnTo>
                  <a:pt x="6106546" y="6360987"/>
                </a:lnTo>
                <a:lnTo>
                  <a:pt x="0" y="636098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-1819169" y="5351223"/>
            <a:ext cx="7514334" cy="5697231"/>
          </a:xfrm>
          <a:custGeom>
            <a:avLst/>
            <a:gdLst/>
            <a:ahLst/>
            <a:cxnLst/>
            <a:rect l="l" t="t" r="r" b="b"/>
            <a:pathLst>
              <a:path w="7514334" h="5697231">
                <a:moveTo>
                  <a:pt x="7514334" y="0"/>
                </a:moveTo>
                <a:lnTo>
                  <a:pt x="0" y="0"/>
                </a:lnTo>
                <a:lnTo>
                  <a:pt x="0" y="5697232"/>
                </a:lnTo>
                <a:lnTo>
                  <a:pt x="7514334" y="5697232"/>
                </a:lnTo>
                <a:lnTo>
                  <a:pt x="7514334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-1851645" y="5351223"/>
            <a:ext cx="7514334" cy="5697231"/>
          </a:xfrm>
          <a:custGeom>
            <a:avLst/>
            <a:gdLst/>
            <a:ahLst/>
            <a:cxnLst/>
            <a:rect l="l" t="t" r="r" b="b"/>
            <a:pathLst>
              <a:path w="7514334" h="5697231">
                <a:moveTo>
                  <a:pt x="7514334" y="0"/>
                </a:moveTo>
                <a:lnTo>
                  <a:pt x="0" y="0"/>
                </a:lnTo>
                <a:lnTo>
                  <a:pt x="0" y="5697232"/>
                </a:lnTo>
                <a:lnTo>
                  <a:pt x="7514334" y="5697232"/>
                </a:lnTo>
                <a:lnTo>
                  <a:pt x="7514334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>
            <a:off x="14821039" y="2406597"/>
            <a:ext cx="6321080" cy="6584458"/>
          </a:xfrm>
          <a:custGeom>
            <a:avLst/>
            <a:gdLst/>
            <a:ahLst/>
            <a:cxnLst/>
            <a:rect l="l" t="t" r="r" b="b"/>
            <a:pathLst>
              <a:path w="6321080" h="6584458">
                <a:moveTo>
                  <a:pt x="0" y="0"/>
                </a:moveTo>
                <a:lnTo>
                  <a:pt x="6321080" y="0"/>
                </a:lnTo>
                <a:lnTo>
                  <a:pt x="6321080" y="6584458"/>
                </a:lnTo>
                <a:lnTo>
                  <a:pt x="0" y="658445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044536" y="5143500"/>
            <a:ext cx="7514334" cy="5697231"/>
          </a:xfrm>
          <a:custGeom>
            <a:avLst/>
            <a:gdLst/>
            <a:ahLst/>
            <a:cxnLst/>
            <a:rect l="l" t="t" r="r" b="b"/>
            <a:pathLst>
              <a:path w="7514334" h="5697231">
                <a:moveTo>
                  <a:pt x="0" y="0"/>
                </a:moveTo>
                <a:lnTo>
                  <a:pt x="7514334" y="0"/>
                </a:lnTo>
                <a:lnTo>
                  <a:pt x="7514334" y="5697231"/>
                </a:lnTo>
                <a:lnTo>
                  <a:pt x="0" y="569723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>
            <a:off x="6415164" y="7613158"/>
            <a:ext cx="5873911" cy="5873911"/>
          </a:xfrm>
          <a:custGeom>
            <a:avLst/>
            <a:gdLst/>
            <a:ahLst/>
            <a:cxnLst/>
            <a:rect l="l" t="t" r="r" b="b"/>
            <a:pathLst>
              <a:path w="5873911" h="5873911">
                <a:moveTo>
                  <a:pt x="0" y="0"/>
                </a:moveTo>
                <a:lnTo>
                  <a:pt x="5873911" y="0"/>
                </a:lnTo>
                <a:lnTo>
                  <a:pt x="5873911" y="5873911"/>
                </a:lnTo>
                <a:lnTo>
                  <a:pt x="0" y="587391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291350" y="6933655"/>
            <a:ext cx="4807629" cy="4114800"/>
          </a:xfrm>
          <a:custGeom>
            <a:avLst/>
            <a:gdLst/>
            <a:ahLst/>
            <a:cxnLst/>
            <a:rect l="l" t="t" r="r" b="b"/>
            <a:pathLst>
              <a:path w="4807629" h="4114800">
                <a:moveTo>
                  <a:pt x="0" y="0"/>
                </a:moveTo>
                <a:lnTo>
                  <a:pt x="4807629" y="0"/>
                </a:lnTo>
                <a:lnTo>
                  <a:pt x="480762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1820863">
            <a:off x="3286968" y="4921563"/>
            <a:ext cx="699625" cy="859322"/>
          </a:xfrm>
          <a:custGeom>
            <a:avLst/>
            <a:gdLst/>
            <a:ahLst/>
            <a:cxnLst/>
            <a:rect l="l" t="t" r="r" b="b"/>
            <a:pathLst>
              <a:path w="699625" h="859322">
                <a:moveTo>
                  <a:pt x="0" y="0"/>
                </a:moveTo>
                <a:lnTo>
                  <a:pt x="699625" y="0"/>
                </a:lnTo>
                <a:lnTo>
                  <a:pt x="699625" y="859321"/>
                </a:lnTo>
                <a:lnTo>
                  <a:pt x="0" y="85932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2001514">
            <a:off x="4995049" y="6065149"/>
            <a:ext cx="557719" cy="685025"/>
          </a:xfrm>
          <a:custGeom>
            <a:avLst/>
            <a:gdLst/>
            <a:ahLst/>
            <a:cxnLst/>
            <a:rect l="l" t="t" r="r" b="b"/>
            <a:pathLst>
              <a:path w="557719" h="685025">
                <a:moveTo>
                  <a:pt x="0" y="0"/>
                </a:moveTo>
                <a:lnTo>
                  <a:pt x="557719" y="0"/>
                </a:lnTo>
                <a:lnTo>
                  <a:pt x="557719" y="685025"/>
                </a:lnTo>
                <a:lnTo>
                  <a:pt x="0" y="68502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6102459">
            <a:off x="15469715" y="5904453"/>
            <a:ext cx="557719" cy="685025"/>
          </a:xfrm>
          <a:custGeom>
            <a:avLst/>
            <a:gdLst/>
            <a:ahLst/>
            <a:cxnLst/>
            <a:rect l="l" t="t" r="r" b="b"/>
            <a:pathLst>
              <a:path w="557719" h="685025">
                <a:moveTo>
                  <a:pt x="0" y="0"/>
                </a:moveTo>
                <a:lnTo>
                  <a:pt x="557719" y="0"/>
                </a:lnTo>
                <a:lnTo>
                  <a:pt x="557719" y="685025"/>
                </a:lnTo>
                <a:lnTo>
                  <a:pt x="0" y="68502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6102459">
            <a:off x="10292898" y="6847129"/>
            <a:ext cx="557719" cy="685025"/>
          </a:xfrm>
          <a:custGeom>
            <a:avLst/>
            <a:gdLst/>
            <a:ahLst/>
            <a:cxnLst/>
            <a:rect l="l" t="t" r="r" b="b"/>
            <a:pathLst>
              <a:path w="557719" h="685025">
                <a:moveTo>
                  <a:pt x="0" y="0"/>
                </a:moveTo>
                <a:lnTo>
                  <a:pt x="557719" y="0"/>
                </a:lnTo>
                <a:lnTo>
                  <a:pt x="557719" y="685025"/>
                </a:lnTo>
                <a:lnTo>
                  <a:pt x="0" y="68502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8489441" y="5999454"/>
            <a:ext cx="1309118" cy="816414"/>
          </a:xfrm>
          <a:custGeom>
            <a:avLst/>
            <a:gdLst/>
            <a:ahLst/>
            <a:cxnLst/>
            <a:rect l="l" t="t" r="r" b="b"/>
            <a:pathLst>
              <a:path w="1309118" h="816414">
                <a:moveTo>
                  <a:pt x="0" y="0"/>
                </a:moveTo>
                <a:lnTo>
                  <a:pt x="1309118" y="0"/>
                </a:lnTo>
                <a:lnTo>
                  <a:pt x="1309118" y="816414"/>
                </a:lnTo>
                <a:lnTo>
                  <a:pt x="0" y="816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 rot="-97304">
            <a:off x="700730" y="2545484"/>
            <a:ext cx="16887348" cy="2846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41"/>
              </a:lnSpc>
            </a:pPr>
            <a:r>
              <a:rPr lang="en-US" sz="9608" b="1" spc="144">
                <a:solidFill>
                  <a:srgbClr val="F0581B"/>
                </a:solidFill>
                <a:latin typeface="Lora Bold"/>
                <a:ea typeface="Lora Bold"/>
                <a:cs typeface="Lora Bold"/>
                <a:sym typeface="Lora Bold"/>
              </a:rPr>
              <a:t>«Світ у стилі </a:t>
            </a:r>
          </a:p>
          <a:p>
            <a:pPr marL="0" lvl="0" indent="0" algn="ctr">
              <a:lnSpc>
                <a:spcPts val="11241"/>
              </a:lnSpc>
            </a:pPr>
            <a:r>
              <a:rPr lang="en-US" sz="9608" b="1" spc="144">
                <a:solidFill>
                  <a:srgbClr val="F0581B"/>
                </a:solidFill>
                <a:latin typeface="Lora Bold"/>
                <a:ea typeface="Lora Bold"/>
                <a:cs typeface="Lora Bold"/>
                <a:sym typeface="Lora Bold"/>
              </a:rPr>
              <a:t>Антоніо Гауді»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991103" y="1548393"/>
            <a:ext cx="8305794" cy="456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6"/>
              </a:lnSpc>
              <a:spcBef>
                <a:spcPct val="0"/>
              </a:spcBef>
            </a:pPr>
            <a:r>
              <a:rPr lang="en-US" sz="2668" b="1" spc="627">
                <a:solidFill>
                  <a:srgbClr val="C60B1E"/>
                </a:solidFill>
                <a:latin typeface="Lora Bold"/>
                <a:ea typeface="Lora Bold"/>
                <a:cs typeface="Lora Bold"/>
                <a:sym typeface="Lora Bold"/>
              </a:rPr>
              <a:t>АРТ-ТЕРАПЕВТИЧНА МАЙСТЕРНЯ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681158" y="296369"/>
            <a:ext cx="12925684" cy="9694263"/>
          </a:xfrm>
          <a:custGeom>
            <a:avLst/>
            <a:gdLst/>
            <a:ahLst/>
            <a:cxnLst/>
            <a:rect l="l" t="t" r="r" b="b"/>
            <a:pathLst>
              <a:path w="12925684" h="9694263">
                <a:moveTo>
                  <a:pt x="0" y="0"/>
                </a:moveTo>
                <a:lnTo>
                  <a:pt x="12925684" y="0"/>
                </a:lnTo>
                <a:lnTo>
                  <a:pt x="12925684" y="9694262"/>
                </a:lnTo>
                <a:lnTo>
                  <a:pt x="0" y="96942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D60B80-8D9D-91E4-A661-DC29949A6B4E}"/>
              </a:ext>
            </a:extLst>
          </p:cNvPr>
          <p:cNvSpPr txBox="1"/>
          <p:nvPr/>
        </p:nvSpPr>
        <p:spPr>
          <a:xfrm>
            <a:off x="7986842" y="9467411"/>
            <a:ext cx="7620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2800" b="1" dirty="0">
                <a:latin typeface="Constantia" panose="02030602050306030303" pitchFamily="18" charset="0"/>
              </a:rPr>
              <a:t>храм </a:t>
            </a:r>
            <a:r>
              <a:rPr lang="uk-UA" sz="2800" b="1" dirty="0" err="1">
                <a:latin typeface="Constantia" panose="02030602050306030303" pitchFamily="18" charset="0"/>
              </a:rPr>
              <a:t>Саграда</a:t>
            </a:r>
            <a:r>
              <a:rPr lang="uk-UA" sz="2800" b="1" dirty="0">
                <a:latin typeface="Constantia" panose="02030602050306030303" pitchFamily="18" charset="0"/>
              </a:rPr>
              <a:t> Фамілія (Святого Сімейства)</a:t>
            </a:r>
          </a:p>
        </p:txBody>
      </p:sp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82699" y="235966"/>
            <a:ext cx="14722603" cy="9815068"/>
          </a:xfrm>
          <a:custGeom>
            <a:avLst/>
            <a:gdLst/>
            <a:ahLst/>
            <a:cxnLst/>
            <a:rect l="l" t="t" r="r" b="b"/>
            <a:pathLst>
              <a:path w="14722603" h="9815068">
                <a:moveTo>
                  <a:pt x="0" y="0"/>
                </a:moveTo>
                <a:lnTo>
                  <a:pt x="14722602" y="0"/>
                </a:lnTo>
                <a:lnTo>
                  <a:pt x="14722602" y="9815068"/>
                </a:lnTo>
                <a:lnTo>
                  <a:pt x="0" y="98150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9A6089-046A-A080-EFE9-01C4E2EDA63E}"/>
              </a:ext>
            </a:extLst>
          </p:cNvPr>
          <p:cNvSpPr txBox="1"/>
          <p:nvPr/>
        </p:nvSpPr>
        <p:spPr>
          <a:xfrm>
            <a:off x="8885301" y="9515114"/>
            <a:ext cx="7620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2800" b="1" dirty="0">
                <a:latin typeface="Constantia" panose="02030602050306030303" pitchFamily="18" charset="0"/>
              </a:rPr>
              <a:t>храм </a:t>
            </a:r>
            <a:r>
              <a:rPr lang="uk-UA" sz="2800" b="1" dirty="0" err="1">
                <a:latin typeface="Constantia" panose="02030602050306030303" pitchFamily="18" charset="0"/>
              </a:rPr>
              <a:t>Саграда</a:t>
            </a:r>
            <a:r>
              <a:rPr lang="uk-UA" sz="2800" b="1" dirty="0">
                <a:latin typeface="Constantia" panose="02030602050306030303" pitchFamily="18" charset="0"/>
              </a:rPr>
              <a:t> Фамілія (Святого Сімейства)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56104" y="379360"/>
            <a:ext cx="14375793" cy="9528280"/>
          </a:xfrm>
          <a:custGeom>
            <a:avLst/>
            <a:gdLst/>
            <a:ahLst/>
            <a:cxnLst/>
            <a:rect l="l" t="t" r="r" b="b"/>
            <a:pathLst>
              <a:path w="14375793" h="9528280">
                <a:moveTo>
                  <a:pt x="0" y="0"/>
                </a:moveTo>
                <a:lnTo>
                  <a:pt x="14375792" y="0"/>
                </a:lnTo>
                <a:lnTo>
                  <a:pt x="14375792" y="9528280"/>
                </a:lnTo>
                <a:lnTo>
                  <a:pt x="0" y="95282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B568FA-D2C8-1D62-D7C6-D69E9AB5479E}"/>
              </a:ext>
            </a:extLst>
          </p:cNvPr>
          <p:cNvSpPr txBox="1"/>
          <p:nvPr/>
        </p:nvSpPr>
        <p:spPr>
          <a:xfrm>
            <a:off x="1956103" y="379360"/>
            <a:ext cx="307309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2800" b="1" dirty="0">
                <a:latin typeface="Constantia" panose="02030602050306030303" pitchFamily="18" charset="0"/>
              </a:rPr>
              <a:t>Парк </a:t>
            </a:r>
            <a:r>
              <a:rPr lang="uk-UA" sz="2800" b="1" dirty="0" err="1">
                <a:latin typeface="Constantia" panose="02030602050306030303" pitchFamily="18" charset="0"/>
              </a:rPr>
              <a:t>Гуель</a:t>
            </a:r>
            <a:r>
              <a:rPr lang="uk-UA" sz="2800" b="1" dirty="0">
                <a:latin typeface="Constantia" panose="02030602050306030303" pitchFamily="18" charset="0"/>
              </a:rPr>
              <a:t> </a:t>
            </a:r>
          </a:p>
        </p:txBody>
      </p:sp>
    </p:spTree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625381" y="326965"/>
            <a:ext cx="13037237" cy="9633070"/>
          </a:xfrm>
          <a:custGeom>
            <a:avLst/>
            <a:gdLst/>
            <a:ahLst/>
            <a:cxnLst/>
            <a:rect l="l" t="t" r="r" b="b"/>
            <a:pathLst>
              <a:path w="13037237" h="9633070">
                <a:moveTo>
                  <a:pt x="0" y="0"/>
                </a:moveTo>
                <a:lnTo>
                  <a:pt x="13037238" y="0"/>
                </a:lnTo>
                <a:lnTo>
                  <a:pt x="13037238" y="9633070"/>
                </a:lnTo>
                <a:lnTo>
                  <a:pt x="0" y="96330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1B2C54-D9B4-E103-3E32-8A3132BA5D4E}"/>
              </a:ext>
            </a:extLst>
          </p:cNvPr>
          <p:cNvSpPr txBox="1"/>
          <p:nvPr/>
        </p:nvSpPr>
        <p:spPr>
          <a:xfrm>
            <a:off x="2625381" y="326965"/>
            <a:ext cx="307309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2800" b="1" dirty="0">
                <a:latin typeface="Constantia" panose="02030602050306030303" pitchFamily="18" charset="0"/>
              </a:rPr>
              <a:t>Парк </a:t>
            </a:r>
            <a:r>
              <a:rPr lang="uk-UA" sz="2800" b="1" dirty="0" err="1">
                <a:latin typeface="Constantia" panose="02030602050306030303" pitchFamily="18" charset="0"/>
              </a:rPr>
              <a:t>Гуель</a:t>
            </a:r>
            <a:r>
              <a:rPr lang="uk-UA" sz="2800" b="1" dirty="0">
                <a:latin typeface="Constantia" panose="02030602050306030303" pitchFamily="18" charset="0"/>
              </a:rPr>
              <a:t> </a:t>
            </a:r>
          </a:p>
        </p:txBody>
      </p:sp>
    </p:spTree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760656" y="495666"/>
            <a:ext cx="12766687" cy="9537613"/>
          </a:xfrm>
          <a:custGeom>
            <a:avLst/>
            <a:gdLst/>
            <a:ahLst/>
            <a:cxnLst/>
            <a:rect l="l" t="t" r="r" b="b"/>
            <a:pathLst>
              <a:path w="12766687" h="9537613">
                <a:moveTo>
                  <a:pt x="0" y="0"/>
                </a:moveTo>
                <a:lnTo>
                  <a:pt x="12766688" y="0"/>
                </a:lnTo>
                <a:lnTo>
                  <a:pt x="12766688" y="9537613"/>
                </a:lnTo>
                <a:lnTo>
                  <a:pt x="0" y="95376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1FA968-B777-5A31-0EE0-91A82C2D2841}"/>
              </a:ext>
            </a:extLst>
          </p:cNvPr>
          <p:cNvSpPr txBox="1"/>
          <p:nvPr/>
        </p:nvSpPr>
        <p:spPr>
          <a:xfrm>
            <a:off x="2773356" y="495666"/>
            <a:ext cx="307309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2800" b="1" dirty="0">
                <a:latin typeface="Constantia" panose="02030602050306030303" pitchFamily="18" charset="0"/>
              </a:rPr>
              <a:t>Парк </a:t>
            </a:r>
            <a:r>
              <a:rPr lang="uk-UA" sz="2800" b="1" dirty="0" err="1">
                <a:latin typeface="Constantia" panose="02030602050306030303" pitchFamily="18" charset="0"/>
              </a:rPr>
              <a:t>Гуель</a:t>
            </a:r>
            <a:r>
              <a:rPr lang="uk-UA" sz="2800" b="1" dirty="0">
                <a:latin typeface="Constantia" panose="02030602050306030303" pitchFamily="18" charset="0"/>
              </a:rPr>
              <a:t> </a:t>
            </a:r>
          </a:p>
        </p:txBody>
      </p:sp>
    </p:spTree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14735" y="453696"/>
            <a:ext cx="14058531" cy="9379608"/>
          </a:xfrm>
          <a:custGeom>
            <a:avLst/>
            <a:gdLst/>
            <a:ahLst/>
            <a:cxnLst/>
            <a:rect l="l" t="t" r="r" b="b"/>
            <a:pathLst>
              <a:path w="14058531" h="9379608">
                <a:moveTo>
                  <a:pt x="0" y="0"/>
                </a:moveTo>
                <a:lnTo>
                  <a:pt x="14058530" y="0"/>
                </a:lnTo>
                <a:lnTo>
                  <a:pt x="14058530" y="9379608"/>
                </a:lnTo>
                <a:lnTo>
                  <a:pt x="0" y="93796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B24F5D-D33B-63F2-9FC3-ABB5DB22FB64}"/>
              </a:ext>
            </a:extLst>
          </p:cNvPr>
          <p:cNvSpPr txBox="1"/>
          <p:nvPr/>
        </p:nvSpPr>
        <p:spPr>
          <a:xfrm>
            <a:off x="2114734" y="453696"/>
            <a:ext cx="307309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2800" b="1" dirty="0">
                <a:latin typeface="Constantia" panose="02030602050306030303" pitchFamily="18" charset="0"/>
              </a:rPr>
              <a:t>Парк </a:t>
            </a:r>
            <a:r>
              <a:rPr lang="uk-UA" sz="2800" b="1" dirty="0" err="1">
                <a:latin typeface="Constantia" panose="02030602050306030303" pitchFamily="18" charset="0"/>
              </a:rPr>
              <a:t>Гуель</a:t>
            </a:r>
            <a:r>
              <a:rPr lang="uk-UA" sz="2800" b="1" dirty="0">
                <a:latin typeface="Constantia" panose="02030602050306030303" pitchFamily="18" charset="0"/>
              </a:rPr>
              <a:t> </a:t>
            </a:r>
          </a:p>
        </p:txBody>
      </p:sp>
    </p:spTree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931612" y="482327"/>
            <a:ext cx="12424775" cy="9322347"/>
          </a:xfrm>
          <a:custGeom>
            <a:avLst/>
            <a:gdLst/>
            <a:ahLst/>
            <a:cxnLst/>
            <a:rect l="l" t="t" r="r" b="b"/>
            <a:pathLst>
              <a:path w="12424775" h="9322347">
                <a:moveTo>
                  <a:pt x="0" y="0"/>
                </a:moveTo>
                <a:lnTo>
                  <a:pt x="12424776" y="0"/>
                </a:lnTo>
                <a:lnTo>
                  <a:pt x="12424776" y="9322346"/>
                </a:lnTo>
                <a:lnTo>
                  <a:pt x="0" y="93223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CC4FBE-BA2A-1604-2010-068B5A80FBE4}"/>
              </a:ext>
            </a:extLst>
          </p:cNvPr>
          <p:cNvSpPr txBox="1"/>
          <p:nvPr/>
        </p:nvSpPr>
        <p:spPr>
          <a:xfrm>
            <a:off x="2931612" y="482326"/>
            <a:ext cx="307309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2800" b="1" dirty="0">
                <a:latin typeface="Constantia" panose="02030602050306030303" pitchFamily="18" charset="0"/>
              </a:rPr>
              <a:t>Парк </a:t>
            </a:r>
            <a:r>
              <a:rPr lang="uk-UA" sz="2800" b="1" dirty="0" err="1">
                <a:latin typeface="Constantia" panose="02030602050306030303" pitchFamily="18" charset="0"/>
              </a:rPr>
              <a:t>Гуель</a:t>
            </a:r>
            <a:r>
              <a:rPr lang="uk-UA" sz="2800" b="1" dirty="0">
                <a:latin typeface="Constantia" panose="02030602050306030303" pitchFamily="18" charset="0"/>
              </a:rPr>
              <a:t> </a:t>
            </a:r>
          </a:p>
        </p:txBody>
      </p:sp>
    </p:spTree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15847" y="278060"/>
            <a:ext cx="14856305" cy="9730880"/>
          </a:xfrm>
          <a:custGeom>
            <a:avLst/>
            <a:gdLst/>
            <a:ahLst/>
            <a:cxnLst/>
            <a:rect l="l" t="t" r="r" b="b"/>
            <a:pathLst>
              <a:path w="14856305" h="9730880">
                <a:moveTo>
                  <a:pt x="0" y="0"/>
                </a:moveTo>
                <a:lnTo>
                  <a:pt x="14856306" y="0"/>
                </a:lnTo>
                <a:lnTo>
                  <a:pt x="14856306" y="9730880"/>
                </a:lnTo>
                <a:lnTo>
                  <a:pt x="0" y="97308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17FF9C-59B3-C337-D419-02C26D58B854}"/>
              </a:ext>
            </a:extLst>
          </p:cNvPr>
          <p:cNvSpPr txBox="1"/>
          <p:nvPr/>
        </p:nvSpPr>
        <p:spPr>
          <a:xfrm>
            <a:off x="1715847" y="9485720"/>
            <a:ext cx="307309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2800" b="1" dirty="0">
                <a:latin typeface="Constantia" panose="02030602050306030303" pitchFamily="18" charset="0"/>
              </a:rPr>
              <a:t>Будинок </a:t>
            </a:r>
            <a:r>
              <a:rPr lang="uk-UA" sz="2800" b="1" dirty="0" err="1">
                <a:latin typeface="Constantia" panose="02030602050306030303" pitchFamily="18" charset="0"/>
              </a:rPr>
              <a:t>Бальо</a:t>
            </a:r>
            <a:r>
              <a:rPr lang="uk-UA" sz="2800" b="1" dirty="0">
                <a:latin typeface="Constantia" panose="02030602050306030303" pitchFamily="18" charset="0"/>
              </a:rPr>
              <a:t> </a:t>
            </a:r>
          </a:p>
        </p:txBody>
      </p:sp>
    </p:spTree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801877" y="518724"/>
            <a:ext cx="12684245" cy="9513184"/>
          </a:xfrm>
          <a:custGeom>
            <a:avLst/>
            <a:gdLst/>
            <a:ahLst/>
            <a:cxnLst/>
            <a:rect l="l" t="t" r="r" b="b"/>
            <a:pathLst>
              <a:path w="12684245" h="9513184">
                <a:moveTo>
                  <a:pt x="0" y="0"/>
                </a:moveTo>
                <a:lnTo>
                  <a:pt x="12684246" y="0"/>
                </a:lnTo>
                <a:lnTo>
                  <a:pt x="12684246" y="9513184"/>
                </a:lnTo>
                <a:lnTo>
                  <a:pt x="0" y="95131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99EDFB-D044-74B7-6AF4-B39552125F33}"/>
              </a:ext>
            </a:extLst>
          </p:cNvPr>
          <p:cNvSpPr txBox="1"/>
          <p:nvPr/>
        </p:nvSpPr>
        <p:spPr>
          <a:xfrm>
            <a:off x="2801877" y="9508688"/>
            <a:ext cx="307309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2800" b="1" dirty="0">
                <a:latin typeface="Constantia" panose="02030602050306030303" pitchFamily="18" charset="0"/>
              </a:rPr>
              <a:t>Будинок </a:t>
            </a:r>
            <a:r>
              <a:rPr lang="uk-UA" sz="2800" b="1" dirty="0" err="1">
                <a:latin typeface="Constantia" panose="02030602050306030303" pitchFamily="18" charset="0"/>
              </a:rPr>
              <a:t>Бальо</a:t>
            </a:r>
            <a:r>
              <a:rPr lang="uk-UA" sz="2800" b="1" dirty="0">
                <a:latin typeface="Constantia" panose="02030602050306030303" pitchFamily="18" charset="0"/>
              </a:rPr>
              <a:t> </a:t>
            </a:r>
          </a:p>
        </p:txBody>
      </p:sp>
    </p:spTree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97885" y="509904"/>
            <a:ext cx="14292230" cy="9267191"/>
          </a:xfrm>
          <a:custGeom>
            <a:avLst/>
            <a:gdLst/>
            <a:ahLst/>
            <a:cxnLst/>
            <a:rect l="l" t="t" r="r" b="b"/>
            <a:pathLst>
              <a:path w="14292230" h="9267191">
                <a:moveTo>
                  <a:pt x="0" y="0"/>
                </a:moveTo>
                <a:lnTo>
                  <a:pt x="14292230" y="0"/>
                </a:lnTo>
                <a:lnTo>
                  <a:pt x="14292230" y="9267192"/>
                </a:lnTo>
                <a:lnTo>
                  <a:pt x="0" y="92671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2B6B3D-4C69-003A-D8A6-6365937B00FC}"/>
              </a:ext>
            </a:extLst>
          </p:cNvPr>
          <p:cNvSpPr txBox="1"/>
          <p:nvPr/>
        </p:nvSpPr>
        <p:spPr>
          <a:xfrm>
            <a:off x="1997885" y="9253875"/>
            <a:ext cx="307309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2800" b="1" dirty="0">
                <a:latin typeface="Constantia" panose="02030602050306030303" pitchFamily="18" charset="0"/>
              </a:rPr>
              <a:t>Будинок </a:t>
            </a:r>
            <a:r>
              <a:rPr lang="uk-UA" sz="2800" b="1" dirty="0" err="1">
                <a:latin typeface="Constantia" panose="02030602050306030303" pitchFamily="18" charset="0"/>
              </a:rPr>
              <a:t>Бальо</a:t>
            </a:r>
            <a:r>
              <a:rPr lang="uk-UA" sz="2800" b="1" dirty="0">
                <a:latin typeface="Constantia" panose="02030602050306030303" pitchFamily="18" charset="0"/>
              </a:rPr>
              <a:t> </a:t>
            </a:r>
          </a:p>
        </p:txBody>
      </p:sp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56000">
            <a:off x="9171852" y="4069439"/>
            <a:ext cx="8622682" cy="7482107"/>
          </a:xfrm>
          <a:custGeom>
            <a:avLst/>
            <a:gdLst/>
            <a:ahLst/>
            <a:cxnLst/>
            <a:rect l="l" t="t" r="r" b="b"/>
            <a:pathLst>
              <a:path w="8622682" h="7482107">
                <a:moveTo>
                  <a:pt x="322645" y="0"/>
                </a:moveTo>
                <a:lnTo>
                  <a:pt x="8622682" y="376903"/>
                </a:lnTo>
                <a:lnTo>
                  <a:pt x="8300036" y="7482107"/>
                </a:lnTo>
                <a:lnTo>
                  <a:pt x="0" y="7105204"/>
                </a:lnTo>
                <a:lnTo>
                  <a:pt x="322645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l="-73321" t="-4315" r="-5558" b="-1379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722358" y="6519573"/>
            <a:ext cx="311440" cy="506610"/>
          </a:xfrm>
          <a:custGeom>
            <a:avLst/>
            <a:gdLst/>
            <a:ahLst/>
            <a:cxnLst/>
            <a:rect l="l" t="t" r="r" b="b"/>
            <a:pathLst>
              <a:path w="311440" h="506610">
                <a:moveTo>
                  <a:pt x="0" y="0"/>
                </a:moveTo>
                <a:lnTo>
                  <a:pt x="311440" y="0"/>
                </a:lnTo>
                <a:lnTo>
                  <a:pt x="311440" y="506610"/>
                </a:lnTo>
                <a:lnTo>
                  <a:pt x="0" y="50661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9983852" flipH="1">
            <a:off x="9843840" y="5415917"/>
            <a:ext cx="1177845" cy="1173562"/>
          </a:xfrm>
          <a:custGeom>
            <a:avLst/>
            <a:gdLst/>
            <a:ahLst/>
            <a:cxnLst/>
            <a:rect l="l" t="t" r="r" b="b"/>
            <a:pathLst>
              <a:path w="1177845" h="1173562">
                <a:moveTo>
                  <a:pt x="1177845" y="0"/>
                </a:moveTo>
                <a:lnTo>
                  <a:pt x="0" y="0"/>
                </a:lnTo>
                <a:lnTo>
                  <a:pt x="0" y="1173562"/>
                </a:lnTo>
                <a:lnTo>
                  <a:pt x="1177845" y="1173562"/>
                </a:lnTo>
                <a:lnTo>
                  <a:pt x="1177845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18957" flipH="1" flipV="1">
            <a:off x="1671946" y="4219562"/>
            <a:ext cx="7331983" cy="4092984"/>
          </a:xfrm>
          <a:custGeom>
            <a:avLst/>
            <a:gdLst/>
            <a:ahLst/>
            <a:cxnLst/>
            <a:rect l="l" t="t" r="r" b="b"/>
            <a:pathLst>
              <a:path w="7331983" h="4092984">
                <a:moveTo>
                  <a:pt x="7331983" y="4092985"/>
                </a:moveTo>
                <a:lnTo>
                  <a:pt x="0" y="4092985"/>
                </a:lnTo>
                <a:lnTo>
                  <a:pt x="0" y="0"/>
                </a:lnTo>
                <a:lnTo>
                  <a:pt x="7331983" y="0"/>
                </a:lnTo>
                <a:lnTo>
                  <a:pt x="7331983" y="4092985"/>
                </a:lnTo>
                <a:close/>
              </a:path>
            </a:pathLst>
          </a:custGeom>
          <a:blipFill>
            <a:blip r:embed="rId5"/>
            <a:stretch>
              <a:fillRect b="-47562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136557" y="4093957"/>
            <a:ext cx="1712244" cy="563484"/>
          </a:xfrm>
          <a:custGeom>
            <a:avLst/>
            <a:gdLst/>
            <a:ahLst/>
            <a:cxnLst/>
            <a:rect l="l" t="t" r="r" b="b"/>
            <a:pathLst>
              <a:path w="1712244" h="563484">
                <a:moveTo>
                  <a:pt x="0" y="0"/>
                </a:moveTo>
                <a:lnTo>
                  <a:pt x="1712244" y="0"/>
                </a:lnTo>
                <a:lnTo>
                  <a:pt x="1712244" y="563484"/>
                </a:lnTo>
                <a:lnTo>
                  <a:pt x="0" y="56348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7511478" flipH="1">
            <a:off x="16521337" y="2194856"/>
            <a:ext cx="5966460" cy="8229600"/>
          </a:xfrm>
          <a:custGeom>
            <a:avLst/>
            <a:gdLst/>
            <a:ahLst/>
            <a:cxnLst/>
            <a:rect l="l" t="t" r="r" b="b"/>
            <a:pathLst>
              <a:path w="5966460" h="8229600">
                <a:moveTo>
                  <a:pt x="5966460" y="0"/>
                </a:moveTo>
                <a:lnTo>
                  <a:pt x="0" y="0"/>
                </a:lnTo>
                <a:lnTo>
                  <a:pt x="0" y="8229600"/>
                </a:lnTo>
                <a:lnTo>
                  <a:pt x="5966460" y="8229600"/>
                </a:lnTo>
                <a:lnTo>
                  <a:pt x="596646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6136831" y="972796"/>
            <a:ext cx="1122469" cy="1122469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D001C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8350" tIns="38350" rIns="38350" bIns="3835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6136831" y="905276"/>
            <a:ext cx="1122469" cy="1122469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0581B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8350" tIns="38350" rIns="38350" bIns="3835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6451303" y="1142379"/>
            <a:ext cx="589201" cy="589201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59515"/>
              <a:ext cx="709390" cy="693771"/>
            </a:xfrm>
            <a:custGeom>
              <a:avLst/>
              <a:gdLst/>
              <a:ahLst/>
              <a:cxnLst/>
              <a:rect l="l" t="t" r="r" b="b"/>
              <a:pathLst>
                <a:path w="709390" h="693771">
                  <a:moveTo>
                    <a:pt x="636268" y="170353"/>
                  </a:moveTo>
                  <a:lnTo>
                    <a:pt x="478242" y="12327"/>
                  </a:lnTo>
                  <a:cubicBezTo>
                    <a:pt x="466206" y="291"/>
                    <a:pt x="448105" y="-3309"/>
                    <a:pt x="432379" y="3204"/>
                  </a:cubicBezTo>
                  <a:cubicBezTo>
                    <a:pt x="416653" y="9718"/>
                    <a:pt x="406400" y="25064"/>
                    <a:pt x="406400" y="42085"/>
                  </a:cubicBezTo>
                  <a:lnTo>
                    <a:pt x="406400" y="42085"/>
                  </a:lnTo>
                  <a:cubicBezTo>
                    <a:pt x="406400" y="98197"/>
                    <a:pt x="360912" y="143685"/>
                    <a:pt x="304800" y="143685"/>
                  </a:cubicBezTo>
                  <a:lnTo>
                    <a:pt x="203200" y="143685"/>
                  </a:lnTo>
                  <a:cubicBezTo>
                    <a:pt x="90976" y="143685"/>
                    <a:pt x="0" y="234661"/>
                    <a:pt x="0" y="346885"/>
                  </a:cubicBezTo>
                  <a:lnTo>
                    <a:pt x="0" y="346885"/>
                  </a:lnTo>
                  <a:cubicBezTo>
                    <a:pt x="0" y="459109"/>
                    <a:pt x="90976" y="550085"/>
                    <a:pt x="203200" y="550085"/>
                  </a:cubicBezTo>
                  <a:lnTo>
                    <a:pt x="304800" y="550085"/>
                  </a:lnTo>
                  <a:cubicBezTo>
                    <a:pt x="360912" y="550085"/>
                    <a:pt x="406400" y="595573"/>
                    <a:pt x="406400" y="651685"/>
                  </a:cubicBezTo>
                  <a:lnTo>
                    <a:pt x="406400" y="651685"/>
                  </a:lnTo>
                  <a:cubicBezTo>
                    <a:pt x="406400" y="668706"/>
                    <a:pt x="416653" y="684052"/>
                    <a:pt x="432379" y="690566"/>
                  </a:cubicBezTo>
                  <a:cubicBezTo>
                    <a:pt x="448105" y="697079"/>
                    <a:pt x="466206" y="693479"/>
                    <a:pt x="478242" y="681443"/>
                  </a:cubicBezTo>
                  <a:lnTo>
                    <a:pt x="636268" y="523417"/>
                  </a:lnTo>
                  <a:cubicBezTo>
                    <a:pt x="683087" y="476598"/>
                    <a:pt x="709390" y="413097"/>
                    <a:pt x="709390" y="346885"/>
                  </a:cubicBezTo>
                  <a:cubicBezTo>
                    <a:pt x="709390" y="280673"/>
                    <a:pt x="683087" y="217172"/>
                    <a:pt x="636268" y="170353"/>
                  </a:cubicBezTo>
                  <a:close/>
                </a:path>
              </a:pathLst>
            </a:custGeom>
            <a:solidFill>
              <a:srgbClr val="AD001C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165100"/>
              <a:ext cx="711200" cy="444500"/>
            </a:xfrm>
            <a:prstGeom prst="rect">
              <a:avLst/>
            </a:prstGeom>
          </p:spPr>
          <p:txBody>
            <a:bodyPr lIns="38350" tIns="38350" rIns="38350" bIns="3835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6451303" y="1201440"/>
            <a:ext cx="589201" cy="589201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59515"/>
              <a:ext cx="709390" cy="693771"/>
            </a:xfrm>
            <a:custGeom>
              <a:avLst/>
              <a:gdLst/>
              <a:ahLst/>
              <a:cxnLst/>
              <a:rect l="l" t="t" r="r" b="b"/>
              <a:pathLst>
                <a:path w="709390" h="693771">
                  <a:moveTo>
                    <a:pt x="636268" y="170353"/>
                  </a:moveTo>
                  <a:lnTo>
                    <a:pt x="478242" y="12327"/>
                  </a:lnTo>
                  <a:cubicBezTo>
                    <a:pt x="466206" y="291"/>
                    <a:pt x="448105" y="-3309"/>
                    <a:pt x="432379" y="3204"/>
                  </a:cubicBezTo>
                  <a:cubicBezTo>
                    <a:pt x="416653" y="9718"/>
                    <a:pt x="406400" y="25064"/>
                    <a:pt x="406400" y="42085"/>
                  </a:cubicBezTo>
                  <a:lnTo>
                    <a:pt x="406400" y="42085"/>
                  </a:lnTo>
                  <a:cubicBezTo>
                    <a:pt x="406400" y="98197"/>
                    <a:pt x="360912" y="143685"/>
                    <a:pt x="304800" y="143685"/>
                  </a:cubicBezTo>
                  <a:lnTo>
                    <a:pt x="203200" y="143685"/>
                  </a:lnTo>
                  <a:cubicBezTo>
                    <a:pt x="90976" y="143685"/>
                    <a:pt x="0" y="234661"/>
                    <a:pt x="0" y="346885"/>
                  </a:cubicBezTo>
                  <a:lnTo>
                    <a:pt x="0" y="346885"/>
                  </a:lnTo>
                  <a:cubicBezTo>
                    <a:pt x="0" y="459109"/>
                    <a:pt x="90976" y="550085"/>
                    <a:pt x="203200" y="550085"/>
                  </a:cubicBezTo>
                  <a:lnTo>
                    <a:pt x="304800" y="550085"/>
                  </a:lnTo>
                  <a:cubicBezTo>
                    <a:pt x="360912" y="550085"/>
                    <a:pt x="406400" y="595573"/>
                    <a:pt x="406400" y="651685"/>
                  </a:cubicBezTo>
                  <a:lnTo>
                    <a:pt x="406400" y="651685"/>
                  </a:lnTo>
                  <a:cubicBezTo>
                    <a:pt x="406400" y="668706"/>
                    <a:pt x="416653" y="684052"/>
                    <a:pt x="432379" y="690566"/>
                  </a:cubicBezTo>
                  <a:cubicBezTo>
                    <a:pt x="448105" y="697079"/>
                    <a:pt x="466206" y="693479"/>
                    <a:pt x="478242" y="681443"/>
                  </a:cubicBezTo>
                  <a:lnTo>
                    <a:pt x="636268" y="523417"/>
                  </a:lnTo>
                  <a:cubicBezTo>
                    <a:pt x="683087" y="476598"/>
                    <a:pt x="709390" y="413097"/>
                    <a:pt x="709390" y="346885"/>
                  </a:cubicBezTo>
                  <a:cubicBezTo>
                    <a:pt x="709390" y="280673"/>
                    <a:pt x="683087" y="217172"/>
                    <a:pt x="636268" y="17035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165100"/>
              <a:ext cx="711200" cy="444500"/>
            </a:xfrm>
            <a:prstGeom prst="rect">
              <a:avLst/>
            </a:prstGeom>
          </p:spPr>
          <p:txBody>
            <a:bodyPr lIns="38350" tIns="38350" rIns="38350" bIns="3835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10306366" y="1271142"/>
            <a:ext cx="5491779" cy="4792825"/>
          </a:xfrm>
          <a:custGeom>
            <a:avLst/>
            <a:gdLst/>
            <a:ahLst/>
            <a:cxnLst/>
            <a:rect l="l" t="t" r="r" b="b"/>
            <a:pathLst>
              <a:path w="5491779" h="4792825">
                <a:moveTo>
                  <a:pt x="0" y="0"/>
                </a:moveTo>
                <a:lnTo>
                  <a:pt x="5491779" y="0"/>
                </a:lnTo>
                <a:lnTo>
                  <a:pt x="5491779" y="4792825"/>
                </a:lnTo>
                <a:lnTo>
                  <a:pt x="0" y="479282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21" name="Group 21"/>
          <p:cNvGrpSpPr/>
          <p:nvPr/>
        </p:nvGrpSpPr>
        <p:grpSpPr>
          <a:xfrm>
            <a:off x="12712905" y="2621395"/>
            <a:ext cx="5175005" cy="6400261"/>
            <a:chOff x="0" y="0"/>
            <a:chExt cx="6900007" cy="8533681"/>
          </a:xfrm>
        </p:grpSpPr>
        <p:sp>
          <p:nvSpPr>
            <p:cNvPr id="22" name="Freeform 22"/>
            <p:cNvSpPr/>
            <p:nvPr/>
          </p:nvSpPr>
          <p:spPr>
            <a:xfrm rot="391379">
              <a:off x="429083" y="317617"/>
              <a:ext cx="6041841" cy="7898448"/>
            </a:xfrm>
            <a:custGeom>
              <a:avLst/>
              <a:gdLst/>
              <a:ahLst/>
              <a:cxnLst/>
              <a:rect l="l" t="t" r="r" b="b"/>
              <a:pathLst>
                <a:path w="6041841" h="7898448">
                  <a:moveTo>
                    <a:pt x="0" y="0"/>
                  </a:moveTo>
                  <a:lnTo>
                    <a:pt x="6041841" y="0"/>
                  </a:lnTo>
                  <a:lnTo>
                    <a:pt x="6041841" y="7898448"/>
                  </a:lnTo>
                  <a:lnTo>
                    <a:pt x="0" y="78984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grpSp>
          <p:nvGrpSpPr>
            <p:cNvPr id="23" name="Group 23"/>
            <p:cNvGrpSpPr/>
            <p:nvPr/>
          </p:nvGrpSpPr>
          <p:grpSpPr>
            <a:xfrm rot="-5008620">
              <a:off x="-371376" y="1427761"/>
              <a:ext cx="7541533" cy="5597788"/>
              <a:chOff x="0" y="0"/>
              <a:chExt cx="2069523" cy="1536127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2069523" cy="1536127"/>
              </a:xfrm>
              <a:custGeom>
                <a:avLst/>
                <a:gdLst/>
                <a:ahLst/>
                <a:cxnLst/>
                <a:rect l="l" t="t" r="r" b="b"/>
                <a:pathLst>
                  <a:path w="2069523" h="1536127">
                    <a:moveTo>
                      <a:pt x="0" y="0"/>
                    </a:moveTo>
                    <a:lnTo>
                      <a:pt x="2069523" y="0"/>
                    </a:lnTo>
                    <a:lnTo>
                      <a:pt x="2069523" y="1536127"/>
                    </a:lnTo>
                    <a:lnTo>
                      <a:pt x="0" y="153612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0" y="-38100"/>
                <a:ext cx="2069523" cy="1574227"/>
              </a:xfrm>
              <a:prstGeom prst="rect">
                <a:avLst/>
              </a:prstGeom>
            </p:spPr>
            <p:txBody>
              <a:bodyPr lIns="36567" tIns="36567" rIns="36567" bIns="36567" rtlCol="0" anchor="ctr"/>
              <a:lstStyle/>
              <a:p>
                <a:pPr algn="ctr">
                  <a:lnSpc>
                    <a:spcPts val="2933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 rot="391379">
              <a:off x="968310" y="799700"/>
              <a:ext cx="4968841" cy="5853861"/>
              <a:chOff x="0" y="0"/>
              <a:chExt cx="847452" cy="998395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847452" cy="998395"/>
              </a:xfrm>
              <a:custGeom>
                <a:avLst/>
                <a:gdLst/>
                <a:ahLst/>
                <a:cxnLst/>
                <a:rect l="l" t="t" r="r" b="b"/>
                <a:pathLst>
                  <a:path w="847452" h="998395">
                    <a:moveTo>
                      <a:pt x="0" y="0"/>
                    </a:moveTo>
                    <a:lnTo>
                      <a:pt x="847452" y="0"/>
                    </a:lnTo>
                    <a:lnTo>
                      <a:pt x="847452" y="998395"/>
                    </a:lnTo>
                    <a:lnTo>
                      <a:pt x="0" y="998395"/>
                    </a:lnTo>
                    <a:close/>
                  </a:path>
                </a:pathLst>
              </a:custGeom>
              <a:blipFill>
                <a:blip r:embed="rId10"/>
                <a:stretch>
                  <a:fillRect l="-13296" r="-13296"/>
                </a:stretch>
              </a:blipFill>
            </p:spPr>
          </p:sp>
        </p:grpSp>
      </p:grpSp>
      <p:sp>
        <p:nvSpPr>
          <p:cNvPr id="28" name="Freeform 28"/>
          <p:cNvSpPr/>
          <p:nvPr/>
        </p:nvSpPr>
        <p:spPr>
          <a:xfrm>
            <a:off x="-902176" y="8229600"/>
            <a:ext cx="6149837" cy="4114800"/>
          </a:xfrm>
          <a:custGeom>
            <a:avLst/>
            <a:gdLst/>
            <a:ahLst/>
            <a:cxnLst/>
            <a:rect l="l" t="t" r="r" b="b"/>
            <a:pathLst>
              <a:path w="6149837" h="4114800">
                <a:moveTo>
                  <a:pt x="0" y="0"/>
                </a:moveTo>
                <a:lnTo>
                  <a:pt x="6149837" y="0"/>
                </a:lnTo>
                <a:lnTo>
                  <a:pt x="614983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2602496" y="4892342"/>
            <a:ext cx="6391297" cy="5836300"/>
          </a:xfrm>
          <a:custGeom>
            <a:avLst/>
            <a:gdLst/>
            <a:ahLst/>
            <a:cxnLst/>
            <a:rect l="l" t="t" r="r" b="b"/>
            <a:pathLst>
              <a:path w="6391297" h="5836300">
                <a:moveTo>
                  <a:pt x="0" y="0"/>
                </a:moveTo>
                <a:lnTo>
                  <a:pt x="6391297" y="0"/>
                </a:lnTo>
                <a:lnTo>
                  <a:pt x="6391297" y="5836301"/>
                </a:lnTo>
                <a:lnTo>
                  <a:pt x="0" y="583630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 rot="558918">
            <a:off x="13047564" y="1382090"/>
            <a:ext cx="1572790" cy="2478609"/>
          </a:xfrm>
          <a:custGeom>
            <a:avLst/>
            <a:gdLst/>
            <a:ahLst/>
            <a:cxnLst/>
            <a:rect l="l" t="t" r="r" b="b"/>
            <a:pathLst>
              <a:path w="1572790" h="2478609">
                <a:moveTo>
                  <a:pt x="0" y="0"/>
                </a:moveTo>
                <a:lnTo>
                  <a:pt x="1572790" y="0"/>
                </a:lnTo>
                <a:lnTo>
                  <a:pt x="1572790" y="2478609"/>
                </a:lnTo>
                <a:lnTo>
                  <a:pt x="0" y="247860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31" name="TextBox 31"/>
          <p:cNvSpPr txBox="1"/>
          <p:nvPr/>
        </p:nvSpPr>
        <p:spPr>
          <a:xfrm rot="-146035">
            <a:off x="2011827" y="4765946"/>
            <a:ext cx="6623653" cy="2720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758"/>
              </a:lnSpc>
            </a:pPr>
            <a:r>
              <a:rPr lang="en-US" sz="2377" b="1">
                <a:solidFill>
                  <a:srgbClr val="491B21"/>
                </a:solidFill>
                <a:latin typeface="Lora Bold"/>
                <a:ea typeface="Lora Bold"/>
                <a:cs typeface="Lora Bold"/>
                <a:sym typeface="Lora Bold"/>
              </a:rPr>
              <a:t>Іспанія — прекрасна країна на південному заході Європи. Її столиця, Мадрид, відома своєю багатою історією та яскравою культурою. Офіційною мовою є іспанська, а населення країни становить близько 47 мільйонів. Іспанія славиться своїми різноманітними ландшафтами, смачною їжею та жвавими фестивалями.</a:t>
            </a:r>
          </a:p>
        </p:txBody>
      </p:sp>
      <p:sp>
        <p:nvSpPr>
          <p:cNvPr id="32" name="TextBox 32"/>
          <p:cNvSpPr txBox="1"/>
          <p:nvPr/>
        </p:nvSpPr>
        <p:spPr>
          <a:xfrm rot="-238893">
            <a:off x="1432503" y="1247099"/>
            <a:ext cx="7636269" cy="2432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375"/>
              </a:lnSpc>
            </a:pPr>
            <a:r>
              <a:rPr lang="en-US" sz="9626" spc="-356">
                <a:solidFill>
                  <a:srgbClr val="F0581B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Welcome to Spain!</a:t>
            </a:r>
          </a:p>
        </p:txBody>
      </p:sp>
      <p:sp>
        <p:nvSpPr>
          <p:cNvPr id="33" name="Freeform 33"/>
          <p:cNvSpPr/>
          <p:nvPr/>
        </p:nvSpPr>
        <p:spPr>
          <a:xfrm rot="9420834">
            <a:off x="4155755" y="9267047"/>
            <a:ext cx="5924917" cy="3007935"/>
          </a:xfrm>
          <a:custGeom>
            <a:avLst/>
            <a:gdLst/>
            <a:ahLst/>
            <a:cxnLst/>
            <a:rect l="l" t="t" r="r" b="b"/>
            <a:pathLst>
              <a:path w="5924917" h="3007935">
                <a:moveTo>
                  <a:pt x="0" y="0"/>
                </a:moveTo>
                <a:lnTo>
                  <a:pt x="5924917" y="0"/>
                </a:lnTo>
                <a:lnTo>
                  <a:pt x="5924917" y="3007935"/>
                </a:lnTo>
                <a:lnTo>
                  <a:pt x="0" y="300793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71181" y="496979"/>
            <a:ext cx="13945638" cy="9293043"/>
          </a:xfrm>
          <a:custGeom>
            <a:avLst/>
            <a:gdLst/>
            <a:ahLst/>
            <a:cxnLst/>
            <a:rect l="l" t="t" r="r" b="b"/>
            <a:pathLst>
              <a:path w="13945638" h="9293043">
                <a:moveTo>
                  <a:pt x="0" y="0"/>
                </a:moveTo>
                <a:lnTo>
                  <a:pt x="13945638" y="0"/>
                </a:lnTo>
                <a:lnTo>
                  <a:pt x="13945638" y="9293042"/>
                </a:lnTo>
                <a:lnTo>
                  <a:pt x="0" y="92930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112ED6-8CEF-839A-2A70-CA9755336CD6}"/>
              </a:ext>
            </a:extLst>
          </p:cNvPr>
          <p:cNvSpPr txBox="1"/>
          <p:nvPr/>
        </p:nvSpPr>
        <p:spPr>
          <a:xfrm>
            <a:off x="2171181" y="9266801"/>
            <a:ext cx="307309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2800" b="1" dirty="0">
                <a:latin typeface="Constantia" panose="02030602050306030303" pitchFamily="18" charset="0"/>
              </a:rPr>
              <a:t>Будинок </a:t>
            </a:r>
            <a:r>
              <a:rPr lang="uk-UA" sz="2800" b="1" dirty="0" err="1">
                <a:latin typeface="Constantia" panose="02030602050306030303" pitchFamily="18" charset="0"/>
              </a:rPr>
              <a:t>Бальо</a:t>
            </a:r>
            <a:r>
              <a:rPr lang="uk-UA" sz="2800" b="1" dirty="0">
                <a:latin typeface="Constantia" panose="02030602050306030303" pitchFamily="18" charset="0"/>
              </a:rPr>
              <a:t> </a:t>
            </a:r>
          </a:p>
        </p:txBody>
      </p:sp>
    </p:spTree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055667" y="402211"/>
            <a:ext cx="12176666" cy="9482579"/>
          </a:xfrm>
          <a:custGeom>
            <a:avLst/>
            <a:gdLst/>
            <a:ahLst/>
            <a:cxnLst/>
            <a:rect l="l" t="t" r="r" b="b"/>
            <a:pathLst>
              <a:path w="12176666" h="9482579">
                <a:moveTo>
                  <a:pt x="0" y="0"/>
                </a:moveTo>
                <a:lnTo>
                  <a:pt x="12176666" y="0"/>
                </a:lnTo>
                <a:lnTo>
                  <a:pt x="12176666" y="9482578"/>
                </a:lnTo>
                <a:lnTo>
                  <a:pt x="0" y="94825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CB29D0-5BBC-EDF1-0491-0B8E49647689}"/>
              </a:ext>
            </a:extLst>
          </p:cNvPr>
          <p:cNvSpPr txBox="1"/>
          <p:nvPr/>
        </p:nvSpPr>
        <p:spPr>
          <a:xfrm>
            <a:off x="13174933" y="402210"/>
            <a:ext cx="2057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2800" b="1" dirty="0">
                <a:latin typeface="Constantia" panose="02030602050306030303" pitchFamily="18" charset="0"/>
              </a:rPr>
              <a:t>Каса-Міла</a:t>
            </a:r>
          </a:p>
        </p:txBody>
      </p:sp>
    </p:spTree>
  </p:cSld>
  <p:clrMapOvr>
    <a:masterClrMapping/>
  </p:clrMapOvr>
  <p:transition spd="slow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828936" y="407202"/>
            <a:ext cx="12630127" cy="9472595"/>
          </a:xfrm>
          <a:custGeom>
            <a:avLst/>
            <a:gdLst/>
            <a:ahLst/>
            <a:cxnLst/>
            <a:rect l="l" t="t" r="r" b="b"/>
            <a:pathLst>
              <a:path w="12630127" h="9472595">
                <a:moveTo>
                  <a:pt x="0" y="0"/>
                </a:moveTo>
                <a:lnTo>
                  <a:pt x="12630128" y="0"/>
                </a:lnTo>
                <a:lnTo>
                  <a:pt x="12630128" y="9472596"/>
                </a:lnTo>
                <a:lnTo>
                  <a:pt x="0" y="94725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20B82A-F200-E972-21B5-90E699722DAF}"/>
              </a:ext>
            </a:extLst>
          </p:cNvPr>
          <p:cNvSpPr txBox="1"/>
          <p:nvPr/>
        </p:nvSpPr>
        <p:spPr>
          <a:xfrm>
            <a:off x="13401663" y="407202"/>
            <a:ext cx="2057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2800" b="1" dirty="0">
                <a:latin typeface="Constantia" panose="02030602050306030303" pitchFamily="18" charset="0"/>
              </a:rPr>
              <a:t>Каса-Міла</a:t>
            </a:r>
          </a:p>
        </p:txBody>
      </p:sp>
    </p:spTree>
  </p:cSld>
  <p:clrMapOvr>
    <a:masterClrMapping/>
  </p:clrMapOvr>
  <p:transition spd="slow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31398" y="468432"/>
            <a:ext cx="14025204" cy="9350136"/>
          </a:xfrm>
          <a:custGeom>
            <a:avLst/>
            <a:gdLst/>
            <a:ahLst/>
            <a:cxnLst/>
            <a:rect l="l" t="t" r="r" b="b"/>
            <a:pathLst>
              <a:path w="14025204" h="9350136">
                <a:moveTo>
                  <a:pt x="0" y="0"/>
                </a:moveTo>
                <a:lnTo>
                  <a:pt x="14025204" y="0"/>
                </a:lnTo>
                <a:lnTo>
                  <a:pt x="14025204" y="9350136"/>
                </a:lnTo>
                <a:lnTo>
                  <a:pt x="0" y="93501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E0F929-6AF0-68CB-20F6-7146F11F1D36}"/>
              </a:ext>
            </a:extLst>
          </p:cNvPr>
          <p:cNvSpPr txBox="1"/>
          <p:nvPr/>
        </p:nvSpPr>
        <p:spPr>
          <a:xfrm>
            <a:off x="14099202" y="468432"/>
            <a:ext cx="2057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2800" b="1" dirty="0">
                <a:latin typeface="Constantia" panose="02030602050306030303" pitchFamily="18" charset="0"/>
              </a:rPr>
              <a:t>Каса-Міла</a:t>
            </a:r>
          </a:p>
        </p:txBody>
      </p:sp>
    </p:spTree>
  </p:cSld>
  <p:clrMapOvr>
    <a:masterClrMapping/>
  </p:clrMapOvr>
  <p:transition spd="slow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23553" y="341151"/>
            <a:ext cx="14440893" cy="9604698"/>
          </a:xfrm>
          <a:custGeom>
            <a:avLst/>
            <a:gdLst/>
            <a:ahLst/>
            <a:cxnLst/>
            <a:rect l="l" t="t" r="r" b="b"/>
            <a:pathLst>
              <a:path w="14440893" h="9604698">
                <a:moveTo>
                  <a:pt x="0" y="0"/>
                </a:moveTo>
                <a:lnTo>
                  <a:pt x="14440894" y="0"/>
                </a:lnTo>
                <a:lnTo>
                  <a:pt x="14440894" y="9604698"/>
                </a:lnTo>
                <a:lnTo>
                  <a:pt x="0" y="96046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FDA73E-334B-0105-8600-FCC8D7D046EF}"/>
              </a:ext>
            </a:extLst>
          </p:cNvPr>
          <p:cNvSpPr txBox="1"/>
          <p:nvPr/>
        </p:nvSpPr>
        <p:spPr>
          <a:xfrm>
            <a:off x="14307046" y="341151"/>
            <a:ext cx="2057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2800" b="1" dirty="0">
                <a:latin typeface="Constantia" panose="02030602050306030303" pitchFamily="18" charset="0"/>
              </a:rPr>
              <a:t>Каса-Міла</a:t>
            </a:r>
          </a:p>
        </p:txBody>
      </p:sp>
    </p:spTree>
  </p:cSld>
  <p:clrMapOvr>
    <a:masterClrMapping/>
  </p:clrMapOvr>
  <p:transition spd="slow"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752533" y="349900"/>
            <a:ext cx="12782934" cy="9587200"/>
          </a:xfrm>
          <a:custGeom>
            <a:avLst/>
            <a:gdLst/>
            <a:ahLst/>
            <a:cxnLst/>
            <a:rect l="l" t="t" r="r" b="b"/>
            <a:pathLst>
              <a:path w="12782934" h="9587200">
                <a:moveTo>
                  <a:pt x="0" y="0"/>
                </a:moveTo>
                <a:lnTo>
                  <a:pt x="12782934" y="0"/>
                </a:lnTo>
                <a:lnTo>
                  <a:pt x="12782934" y="9587200"/>
                </a:lnTo>
                <a:lnTo>
                  <a:pt x="0" y="9587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CB9455-1BD4-9D15-C67B-4A8713F1FDAA}"/>
              </a:ext>
            </a:extLst>
          </p:cNvPr>
          <p:cNvSpPr txBox="1"/>
          <p:nvPr/>
        </p:nvSpPr>
        <p:spPr>
          <a:xfrm>
            <a:off x="2895600" y="495300"/>
            <a:ext cx="380233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2800" b="1" dirty="0">
                <a:latin typeface="Constantia" panose="02030602050306030303" pitchFamily="18" charset="0"/>
              </a:rPr>
              <a:t>Техніка «</a:t>
            </a:r>
            <a:r>
              <a:rPr lang="uk-UA" sz="2800" b="1" dirty="0" err="1">
                <a:latin typeface="Constantia" panose="02030602050306030303" pitchFamily="18" charset="0"/>
              </a:rPr>
              <a:t>тренкадіс</a:t>
            </a:r>
            <a:r>
              <a:rPr lang="uk-UA" sz="2800" b="1" dirty="0">
                <a:latin typeface="Constantia" panose="02030602050306030303" pitchFamily="18" charset="0"/>
              </a:rPr>
              <a:t>»</a:t>
            </a:r>
          </a:p>
        </p:txBody>
      </p:sp>
    </p:spTree>
  </p:cSld>
  <p:clrMapOvr>
    <a:masterClrMapping/>
  </p:clrMapOvr>
  <p:transition spd="slow">
    <p:pu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77916" y="514493"/>
            <a:ext cx="16532168" cy="9258014"/>
          </a:xfrm>
          <a:custGeom>
            <a:avLst/>
            <a:gdLst/>
            <a:ahLst/>
            <a:cxnLst/>
            <a:rect l="l" t="t" r="r" b="b"/>
            <a:pathLst>
              <a:path w="16532168" h="9258014">
                <a:moveTo>
                  <a:pt x="0" y="0"/>
                </a:moveTo>
                <a:lnTo>
                  <a:pt x="16532168" y="0"/>
                </a:lnTo>
                <a:lnTo>
                  <a:pt x="16532168" y="9258014"/>
                </a:lnTo>
                <a:lnTo>
                  <a:pt x="0" y="92580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  <p:transition spd="slow">
    <p:pu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983480"/>
            <a:ext cx="18288000" cy="5303520"/>
          </a:xfrm>
          <a:custGeom>
            <a:avLst/>
            <a:gdLst/>
            <a:ahLst/>
            <a:cxnLst/>
            <a:rect l="l" t="t" r="r" b="b"/>
            <a:pathLst>
              <a:path w="18288000" h="5303520">
                <a:moveTo>
                  <a:pt x="0" y="0"/>
                </a:moveTo>
                <a:lnTo>
                  <a:pt x="18288000" y="0"/>
                </a:lnTo>
                <a:lnTo>
                  <a:pt x="18288000" y="5303520"/>
                </a:lnTo>
                <a:lnTo>
                  <a:pt x="0" y="530352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18288000" cy="5326380"/>
          </a:xfrm>
          <a:custGeom>
            <a:avLst/>
            <a:gdLst/>
            <a:ahLst/>
            <a:cxnLst/>
            <a:rect l="l" t="t" r="r" b="b"/>
            <a:pathLst>
              <a:path w="18288000" h="5326380">
                <a:moveTo>
                  <a:pt x="0" y="0"/>
                </a:moveTo>
                <a:lnTo>
                  <a:pt x="18288000" y="0"/>
                </a:lnTo>
                <a:lnTo>
                  <a:pt x="18288000" y="5326380"/>
                </a:lnTo>
                <a:lnTo>
                  <a:pt x="0" y="532638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 rot="-97304">
            <a:off x="3615062" y="5241921"/>
            <a:ext cx="11694948" cy="1545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132"/>
              </a:lnSpc>
            </a:pPr>
            <a:r>
              <a:rPr lang="en-US" sz="12795" b="1" spc="-473">
                <a:solidFill>
                  <a:srgbClr val="F0581B"/>
                </a:solidFill>
                <a:latin typeface="Lora Bold"/>
                <a:ea typeface="Lora Bold"/>
                <a:cs typeface="Lora Bold"/>
                <a:sym typeface="Lora Bold"/>
              </a:rPr>
              <a:t>Ящірка успіху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695165" y="3788461"/>
            <a:ext cx="6897671" cy="673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16"/>
              </a:lnSpc>
              <a:spcBef>
                <a:spcPct val="0"/>
              </a:spcBef>
            </a:pPr>
            <a:r>
              <a:rPr lang="en-US" sz="3868" b="1" spc="909">
                <a:solidFill>
                  <a:srgbClr val="C60B1E"/>
                </a:solidFill>
                <a:latin typeface="Lora Bold"/>
                <a:ea typeface="Lora Bold"/>
                <a:cs typeface="Lora Bold"/>
                <a:sym typeface="Lora Bold"/>
              </a:rPr>
              <a:t>АРТ-ТЕРАПІЯ</a:t>
            </a:r>
          </a:p>
        </p:txBody>
      </p:sp>
    </p:spTree>
  </p:cSld>
  <p:clrMapOvr>
    <a:masterClrMapping/>
  </p:clrMapOvr>
  <p:transition spd="slow">
    <p:push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64DD21-5494-8063-911E-A903FB544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86438" cy="10287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6183B0D-F005-669E-FDDE-E5A9B30E32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1" r="8110"/>
          <a:stretch>
            <a:fillRect/>
          </a:stretch>
        </p:blipFill>
        <p:spPr>
          <a:xfrm>
            <a:off x="6250781" y="0"/>
            <a:ext cx="5786438" cy="10287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F74373C-47BA-D805-B605-9C921D8E2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6162" y="0"/>
            <a:ext cx="5786438" cy="10287000"/>
          </a:xfrm>
          <a:prstGeom prst="rect">
            <a:avLst/>
          </a:prstGeom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8155AEDD-FDFE-F64D-DD1A-3DD2B4A34711}"/>
              </a:ext>
            </a:extLst>
          </p:cNvPr>
          <p:cNvSpPr/>
          <p:nvPr/>
        </p:nvSpPr>
        <p:spPr>
          <a:xfrm>
            <a:off x="9601200" y="9715500"/>
            <a:ext cx="2436019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FD8C61-1EEB-A57D-22A3-CCEE2678B1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00660"/>
            <a:ext cx="12192000" cy="988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935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94078" y="4952081"/>
            <a:ext cx="1629091" cy="1198913"/>
          </a:xfrm>
          <a:custGeom>
            <a:avLst/>
            <a:gdLst/>
            <a:ahLst/>
            <a:cxnLst/>
            <a:rect l="l" t="t" r="r" b="b"/>
            <a:pathLst>
              <a:path w="1629091" h="1198913">
                <a:moveTo>
                  <a:pt x="0" y="0"/>
                </a:moveTo>
                <a:lnTo>
                  <a:pt x="1629092" y="0"/>
                </a:lnTo>
                <a:lnTo>
                  <a:pt x="1629092" y="1198913"/>
                </a:lnTo>
                <a:lnTo>
                  <a:pt x="0" y="11989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0459"/>
            </a:stretch>
          </a:blipFill>
        </p:spPr>
      </p:sp>
      <p:sp>
        <p:nvSpPr>
          <p:cNvPr id="3" name="Freeform 3"/>
          <p:cNvSpPr/>
          <p:nvPr/>
        </p:nvSpPr>
        <p:spPr>
          <a:xfrm rot="-392253">
            <a:off x="9451662" y="5065795"/>
            <a:ext cx="7079530" cy="1858377"/>
          </a:xfrm>
          <a:custGeom>
            <a:avLst/>
            <a:gdLst/>
            <a:ahLst/>
            <a:cxnLst/>
            <a:rect l="l" t="t" r="r" b="b"/>
            <a:pathLst>
              <a:path w="7079530" h="1858377">
                <a:moveTo>
                  <a:pt x="0" y="0"/>
                </a:moveTo>
                <a:lnTo>
                  <a:pt x="7079530" y="0"/>
                </a:lnTo>
                <a:lnTo>
                  <a:pt x="7079530" y="1858376"/>
                </a:lnTo>
                <a:lnTo>
                  <a:pt x="0" y="18583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1000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9420834">
            <a:off x="14046130" y="5817180"/>
            <a:ext cx="5924917" cy="3007935"/>
          </a:xfrm>
          <a:custGeom>
            <a:avLst/>
            <a:gdLst/>
            <a:ahLst/>
            <a:cxnLst/>
            <a:rect l="l" t="t" r="r" b="b"/>
            <a:pathLst>
              <a:path w="5924917" h="3007935">
                <a:moveTo>
                  <a:pt x="0" y="0"/>
                </a:moveTo>
                <a:lnTo>
                  <a:pt x="5924917" y="0"/>
                </a:lnTo>
                <a:lnTo>
                  <a:pt x="5924917" y="3007934"/>
                </a:lnTo>
                <a:lnTo>
                  <a:pt x="0" y="300793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7511478" flipH="1">
            <a:off x="15363348" y="833585"/>
            <a:ext cx="5966460" cy="8229600"/>
          </a:xfrm>
          <a:custGeom>
            <a:avLst/>
            <a:gdLst/>
            <a:ahLst/>
            <a:cxnLst/>
            <a:rect l="l" t="t" r="r" b="b"/>
            <a:pathLst>
              <a:path w="5966460" h="8229600">
                <a:moveTo>
                  <a:pt x="5966460" y="0"/>
                </a:moveTo>
                <a:lnTo>
                  <a:pt x="0" y="0"/>
                </a:lnTo>
                <a:lnTo>
                  <a:pt x="0" y="8229600"/>
                </a:lnTo>
                <a:lnTo>
                  <a:pt x="5966460" y="8229600"/>
                </a:lnTo>
                <a:lnTo>
                  <a:pt x="596646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254981" flipH="1" flipV="1">
            <a:off x="9921645" y="1379707"/>
            <a:ext cx="6245782" cy="5144963"/>
          </a:xfrm>
          <a:custGeom>
            <a:avLst/>
            <a:gdLst/>
            <a:ahLst/>
            <a:cxnLst/>
            <a:rect l="l" t="t" r="r" b="b"/>
            <a:pathLst>
              <a:path w="6245782" h="5144963">
                <a:moveTo>
                  <a:pt x="6245782" y="5144963"/>
                </a:moveTo>
                <a:lnTo>
                  <a:pt x="0" y="5144963"/>
                </a:lnTo>
                <a:lnTo>
                  <a:pt x="0" y="0"/>
                </a:lnTo>
                <a:lnTo>
                  <a:pt x="6245782" y="0"/>
                </a:lnTo>
                <a:lnTo>
                  <a:pt x="6245782" y="5144963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 rot="200847">
            <a:off x="10369157" y="1688409"/>
            <a:ext cx="5385334" cy="4210949"/>
            <a:chOff x="0" y="0"/>
            <a:chExt cx="1165979" cy="91171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65979" cy="911713"/>
            </a:xfrm>
            <a:custGeom>
              <a:avLst/>
              <a:gdLst/>
              <a:ahLst/>
              <a:cxnLst/>
              <a:rect l="l" t="t" r="r" b="b"/>
              <a:pathLst>
                <a:path w="1165979" h="911713">
                  <a:moveTo>
                    <a:pt x="33065" y="0"/>
                  </a:moveTo>
                  <a:lnTo>
                    <a:pt x="1132914" y="0"/>
                  </a:lnTo>
                  <a:cubicBezTo>
                    <a:pt x="1141684" y="0"/>
                    <a:pt x="1150094" y="3484"/>
                    <a:pt x="1156294" y="9684"/>
                  </a:cubicBezTo>
                  <a:cubicBezTo>
                    <a:pt x="1162495" y="15885"/>
                    <a:pt x="1165979" y="24295"/>
                    <a:pt x="1165979" y="33065"/>
                  </a:cubicBezTo>
                  <a:lnTo>
                    <a:pt x="1165979" y="878648"/>
                  </a:lnTo>
                  <a:cubicBezTo>
                    <a:pt x="1165979" y="896909"/>
                    <a:pt x="1151175" y="911713"/>
                    <a:pt x="1132914" y="911713"/>
                  </a:cubicBezTo>
                  <a:lnTo>
                    <a:pt x="33065" y="911713"/>
                  </a:lnTo>
                  <a:cubicBezTo>
                    <a:pt x="24295" y="911713"/>
                    <a:pt x="15885" y="908229"/>
                    <a:pt x="9684" y="902028"/>
                  </a:cubicBezTo>
                  <a:cubicBezTo>
                    <a:pt x="3484" y="895828"/>
                    <a:pt x="0" y="887418"/>
                    <a:pt x="0" y="878648"/>
                  </a:cubicBezTo>
                  <a:lnTo>
                    <a:pt x="0" y="33065"/>
                  </a:lnTo>
                  <a:cubicBezTo>
                    <a:pt x="0" y="24295"/>
                    <a:pt x="3484" y="15885"/>
                    <a:pt x="9684" y="9684"/>
                  </a:cubicBezTo>
                  <a:cubicBezTo>
                    <a:pt x="15885" y="3484"/>
                    <a:pt x="24295" y="0"/>
                    <a:pt x="33065" y="0"/>
                  </a:cubicBezTo>
                  <a:close/>
                </a:path>
              </a:pathLst>
            </a:custGeom>
            <a:blipFill>
              <a:blip r:embed="rId7"/>
              <a:stretch>
                <a:fillRect l="-8681" r="-8681"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 flipH="1">
            <a:off x="-356657" y="8513093"/>
            <a:ext cx="5966460" cy="8229600"/>
          </a:xfrm>
          <a:custGeom>
            <a:avLst/>
            <a:gdLst/>
            <a:ahLst/>
            <a:cxnLst/>
            <a:rect l="l" t="t" r="r" b="b"/>
            <a:pathLst>
              <a:path w="5966460" h="8229600">
                <a:moveTo>
                  <a:pt x="5966460" y="0"/>
                </a:moveTo>
                <a:lnTo>
                  <a:pt x="0" y="0"/>
                </a:lnTo>
                <a:lnTo>
                  <a:pt x="0" y="8229600"/>
                </a:lnTo>
                <a:lnTo>
                  <a:pt x="5966460" y="8229600"/>
                </a:lnTo>
                <a:lnTo>
                  <a:pt x="596646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 rot="-238893">
            <a:off x="1454426" y="1125574"/>
            <a:ext cx="6724505" cy="2948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685"/>
              </a:lnSpc>
              <a:spcBef>
                <a:spcPct val="0"/>
              </a:spcBef>
            </a:pPr>
            <a:r>
              <a:rPr lang="en-US" sz="9626" u="none" strike="noStrike" spc="-356">
                <a:solidFill>
                  <a:srgbClr val="F0581B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About Spain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6136831" y="905276"/>
            <a:ext cx="1122469" cy="1189989"/>
            <a:chOff x="0" y="0"/>
            <a:chExt cx="1496625" cy="1586652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90026"/>
              <a:ext cx="1496625" cy="1496625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AD001C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8350" tIns="38350" rIns="38350" bIns="3835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0" y="0"/>
              <a:ext cx="1496625" cy="1496625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0581B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8350" tIns="38350" rIns="38350" bIns="3835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419296" y="316138"/>
              <a:ext cx="785601" cy="785601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59515"/>
                <a:ext cx="709390" cy="693771"/>
              </a:xfrm>
              <a:custGeom>
                <a:avLst/>
                <a:gdLst/>
                <a:ahLst/>
                <a:cxnLst/>
                <a:rect l="l" t="t" r="r" b="b"/>
                <a:pathLst>
                  <a:path w="709390" h="693771">
                    <a:moveTo>
                      <a:pt x="636268" y="170353"/>
                    </a:moveTo>
                    <a:lnTo>
                      <a:pt x="478242" y="12327"/>
                    </a:lnTo>
                    <a:cubicBezTo>
                      <a:pt x="466206" y="291"/>
                      <a:pt x="448105" y="-3309"/>
                      <a:pt x="432379" y="3204"/>
                    </a:cubicBezTo>
                    <a:cubicBezTo>
                      <a:pt x="416653" y="9718"/>
                      <a:pt x="406400" y="25064"/>
                      <a:pt x="406400" y="42085"/>
                    </a:cubicBezTo>
                    <a:lnTo>
                      <a:pt x="406400" y="42085"/>
                    </a:lnTo>
                    <a:cubicBezTo>
                      <a:pt x="406400" y="98197"/>
                      <a:pt x="360912" y="143685"/>
                      <a:pt x="304800" y="143685"/>
                    </a:cubicBezTo>
                    <a:lnTo>
                      <a:pt x="203200" y="143685"/>
                    </a:lnTo>
                    <a:cubicBezTo>
                      <a:pt x="90976" y="143685"/>
                      <a:pt x="0" y="234661"/>
                      <a:pt x="0" y="346885"/>
                    </a:cubicBezTo>
                    <a:lnTo>
                      <a:pt x="0" y="346885"/>
                    </a:lnTo>
                    <a:cubicBezTo>
                      <a:pt x="0" y="459109"/>
                      <a:pt x="90976" y="550085"/>
                      <a:pt x="203200" y="550085"/>
                    </a:cubicBezTo>
                    <a:lnTo>
                      <a:pt x="304800" y="550085"/>
                    </a:lnTo>
                    <a:cubicBezTo>
                      <a:pt x="360912" y="550085"/>
                      <a:pt x="406400" y="595573"/>
                      <a:pt x="406400" y="651685"/>
                    </a:cubicBezTo>
                    <a:lnTo>
                      <a:pt x="406400" y="651685"/>
                    </a:lnTo>
                    <a:cubicBezTo>
                      <a:pt x="406400" y="668706"/>
                      <a:pt x="416653" y="684052"/>
                      <a:pt x="432379" y="690566"/>
                    </a:cubicBezTo>
                    <a:cubicBezTo>
                      <a:pt x="448105" y="697079"/>
                      <a:pt x="466206" y="693479"/>
                      <a:pt x="478242" y="681443"/>
                    </a:cubicBezTo>
                    <a:lnTo>
                      <a:pt x="636268" y="523417"/>
                    </a:lnTo>
                    <a:cubicBezTo>
                      <a:pt x="683087" y="476598"/>
                      <a:pt x="709390" y="413097"/>
                      <a:pt x="709390" y="346885"/>
                    </a:cubicBezTo>
                    <a:cubicBezTo>
                      <a:pt x="709390" y="280673"/>
                      <a:pt x="683087" y="217172"/>
                      <a:pt x="636268" y="170353"/>
                    </a:cubicBezTo>
                    <a:close/>
                  </a:path>
                </a:pathLst>
              </a:custGeom>
              <a:solidFill>
                <a:srgbClr val="AD001C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165100"/>
                <a:ext cx="711200" cy="444500"/>
              </a:xfrm>
              <a:prstGeom prst="rect">
                <a:avLst/>
              </a:prstGeom>
            </p:spPr>
            <p:txBody>
              <a:bodyPr lIns="38350" tIns="38350" rIns="38350" bIns="3835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419296" y="394886"/>
              <a:ext cx="785601" cy="785601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59515"/>
                <a:ext cx="709390" cy="693771"/>
              </a:xfrm>
              <a:custGeom>
                <a:avLst/>
                <a:gdLst/>
                <a:ahLst/>
                <a:cxnLst/>
                <a:rect l="l" t="t" r="r" b="b"/>
                <a:pathLst>
                  <a:path w="709390" h="693771">
                    <a:moveTo>
                      <a:pt x="636268" y="170353"/>
                    </a:moveTo>
                    <a:lnTo>
                      <a:pt x="478242" y="12327"/>
                    </a:lnTo>
                    <a:cubicBezTo>
                      <a:pt x="466206" y="291"/>
                      <a:pt x="448105" y="-3309"/>
                      <a:pt x="432379" y="3204"/>
                    </a:cubicBezTo>
                    <a:cubicBezTo>
                      <a:pt x="416653" y="9718"/>
                      <a:pt x="406400" y="25064"/>
                      <a:pt x="406400" y="42085"/>
                    </a:cubicBezTo>
                    <a:lnTo>
                      <a:pt x="406400" y="42085"/>
                    </a:lnTo>
                    <a:cubicBezTo>
                      <a:pt x="406400" y="98197"/>
                      <a:pt x="360912" y="143685"/>
                      <a:pt x="304800" y="143685"/>
                    </a:cubicBezTo>
                    <a:lnTo>
                      <a:pt x="203200" y="143685"/>
                    </a:lnTo>
                    <a:cubicBezTo>
                      <a:pt x="90976" y="143685"/>
                      <a:pt x="0" y="234661"/>
                      <a:pt x="0" y="346885"/>
                    </a:cubicBezTo>
                    <a:lnTo>
                      <a:pt x="0" y="346885"/>
                    </a:lnTo>
                    <a:cubicBezTo>
                      <a:pt x="0" y="459109"/>
                      <a:pt x="90976" y="550085"/>
                      <a:pt x="203200" y="550085"/>
                    </a:cubicBezTo>
                    <a:lnTo>
                      <a:pt x="304800" y="550085"/>
                    </a:lnTo>
                    <a:cubicBezTo>
                      <a:pt x="360912" y="550085"/>
                      <a:pt x="406400" y="595573"/>
                      <a:pt x="406400" y="651685"/>
                    </a:cubicBezTo>
                    <a:lnTo>
                      <a:pt x="406400" y="651685"/>
                    </a:lnTo>
                    <a:cubicBezTo>
                      <a:pt x="406400" y="668706"/>
                      <a:pt x="416653" y="684052"/>
                      <a:pt x="432379" y="690566"/>
                    </a:cubicBezTo>
                    <a:cubicBezTo>
                      <a:pt x="448105" y="697079"/>
                      <a:pt x="466206" y="693479"/>
                      <a:pt x="478242" y="681443"/>
                    </a:cubicBezTo>
                    <a:lnTo>
                      <a:pt x="636268" y="523417"/>
                    </a:lnTo>
                    <a:cubicBezTo>
                      <a:pt x="683087" y="476598"/>
                      <a:pt x="709390" y="413097"/>
                      <a:pt x="709390" y="346885"/>
                    </a:cubicBezTo>
                    <a:cubicBezTo>
                      <a:pt x="709390" y="280673"/>
                      <a:pt x="683087" y="217172"/>
                      <a:pt x="636268" y="17035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165100"/>
                <a:ext cx="711200" cy="444500"/>
              </a:xfrm>
              <a:prstGeom prst="rect">
                <a:avLst/>
              </a:prstGeom>
            </p:spPr>
            <p:txBody>
              <a:bodyPr lIns="38350" tIns="38350" rIns="38350" bIns="3835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24" name="Freeform 24"/>
          <p:cNvSpPr/>
          <p:nvPr/>
        </p:nvSpPr>
        <p:spPr>
          <a:xfrm>
            <a:off x="16025237" y="2095264"/>
            <a:ext cx="6321080" cy="6584458"/>
          </a:xfrm>
          <a:custGeom>
            <a:avLst/>
            <a:gdLst/>
            <a:ahLst/>
            <a:cxnLst/>
            <a:rect l="l" t="t" r="r" b="b"/>
            <a:pathLst>
              <a:path w="6321080" h="6584458">
                <a:moveTo>
                  <a:pt x="0" y="0"/>
                </a:moveTo>
                <a:lnTo>
                  <a:pt x="6321080" y="0"/>
                </a:lnTo>
                <a:lnTo>
                  <a:pt x="6321080" y="6584459"/>
                </a:lnTo>
                <a:lnTo>
                  <a:pt x="0" y="658445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6740744" y="7687817"/>
            <a:ext cx="6321080" cy="6584458"/>
          </a:xfrm>
          <a:custGeom>
            <a:avLst/>
            <a:gdLst/>
            <a:ahLst/>
            <a:cxnLst/>
            <a:rect l="l" t="t" r="r" b="b"/>
            <a:pathLst>
              <a:path w="6321080" h="6584458">
                <a:moveTo>
                  <a:pt x="0" y="0"/>
                </a:moveTo>
                <a:lnTo>
                  <a:pt x="6321080" y="0"/>
                </a:lnTo>
                <a:lnTo>
                  <a:pt x="6321080" y="6584459"/>
                </a:lnTo>
                <a:lnTo>
                  <a:pt x="0" y="658445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2808804" y="5282815"/>
            <a:ext cx="7514334" cy="5697231"/>
          </a:xfrm>
          <a:custGeom>
            <a:avLst/>
            <a:gdLst/>
            <a:ahLst/>
            <a:cxnLst/>
            <a:rect l="l" t="t" r="r" b="b"/>
            <a:pathLst>
              <a:path w="7514334" h="5697231">
                <a:moveTo>
                  <a:pt x="0" y="0"/>
                </a:moveTo>
                <a:lnTo>
                  <a:pt x="7514334" y="0"/>
                </a:lnTo>
                <a:lnTo>
                  <a:pt x="7514334" y="5697232"/>
                </a:lnTo>
                <a:lnTo>
                  <a:pt x="0" y="569723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 rot="-433071">
            <a:off x="6778745" y="3334387"/>
            <a:ext cx="4368653" cy="5671942"/>
          </a:xfrm>
          <a:custGeom>
            <a:avLst/>
            <a:gdLst/>
            <a:ahLst/>
            <a:cxnLst/>
            <a:rect l="l" t="t" r="r" b="b"/>
            <a:pathLst>
              <a:path w="4368653" h="5671942">
                <a:moveTo>
                  <a:pt x="0" y="0"/>
                </a:moveTo>
                <a:lnTo>
                  <a:pt x="4368653" y="0"/>
                </a:lnTo>
                <a:lnTo>
                  <a:pt x="4368653" y="5671942"/>
                </a:lnTo>
                <a:lnTo>
                  <a:pt x="0" y="56719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9000"/>
            </a:blip>
            <a:stretch>
              <a:fillRect t="-345" b="-345"/>
            </a:stretch>
          </a:blipFill>
        </p:spPr>
      </p:sp>
      <p:grpSp>
        <p:nvGrpSpPr>
          <p:cNvPr id="28" name="Group 28"/>
          <p:cNvGrpSpPr/>
          <p:nvPr/>
        </p:nvGrpSpPr>
        <p:grpSpPr>
          <a:xfrm rot="-5833071">
            <a:off x="6212822" y="4127207"/>
            <a:ext cx="5415639" cy="4047574"/>
            <a:chOff x="0" y="0"/>
            <a:chExt cx="2055332" cy="1536127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055332" cy="1536127"/>
            </a:xfrm>
            <a:custGeom>
              <a:avLst/>
              <a:gdLst/>
              <a:ahLst/>
              <a:cxnLst/>
              <a:rect l="l" t="t" r="r" b="b"/>
              <a:pathLst>
                <a:path w="2055332" h="1536127">
                  <a:moveTo>
                    <a:pt x="0" y="0"/>
                  </a:moveTo>
                  <a:lnTo>
                    <a:pt x="2055332" y="0"/>
                  </a:lnTo>
                  <a:lnTo>
                    <a:pt x="2055332" y="1536127"/>
                  </a:lnTo>
                  <a:lnTo>
                    <a:pt x="0" y="153612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2055332" cy="1574227"/>
            </a:xfrm>
            <a:prstGeom prst="rect">
              <a:avLst/>
            </a:prstGeom>
          </p:spPr>
          <p:txBody>
            <a:bodyPr lIns="35254" tIns="35254" rIns="35254" bIns="35254" rtlCol="0" anchor="ctr"/>
            <a:lstStyle/>
            <a:p>
              <a:pPr algn="ctr">
                <a:lnSpc>
                  <a:spcPts val="2933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 rot="-433071">
            <a:off x="7124531" y="3767856"/>
            <a:ext cx="3525024" cy="4158606"/>
            <a:chOff x="0" y="0"/>
            <a:chExt cx="875951" cy="1033393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75951" cy="1033393"/>
            </a:xfrm>
            <a:custGeom>
              <a:avLst/>
              <a:gdLst/>
              <a:ahLst/>
              <a:cxnLst/>
              <a:rect l="l" t="t" r="r" b="b"/>
              <a:pathLst>
                <a:path w="875951" h="1033393">
                  <a:moveTo>
                    <a:pt x="0" y="0"/>
                  </a:moveTo>
                  <a:lnTo>
                    <a:pt x="875951" y="0"/>
                  </a:lnTo>
                  <a:lnTo>
                    <a:pt x="875951" y="1033393"/>
                  </a:lnTo>
                  <a:lnTo>
                    <a:pt x="0" y="1033393"/>
                  </a:lnTo>
                  <a:close/>
                </a:path>
              </a:pathLst>
            </a:custGeom>
            <a:blipFill>
              <a:blip r:embed="rId11"/>
              <a:stretch>
                <a:fillRect l="-38535" r="-38535"/>
              </a:stretch>
            </a:blipFill>
          </p:spPr>
        </p:sp>
      </p:grpSp>
      <p:sp>
        <p:nvSpPr>
          <p:cNvPr id="33" name="Freeform 33"/>
          <p:cNvSpPr/>
          <p:nvPr/>
        </p:nvSpPr>
        <p:spPr>
          <a:xfrm rot="258679">
            <a:off x="9296400" y="1989601"/>
            <a:ext cx="1908821" cy="2441516"/>
          </a:xfrm>
          <a:custGeom>
            <a:avLst/>
            <a:gdLst/>
            <a:ahLst/>
            <a:cxnLst/>
            <a:rect l="l" t="t" r="r" b="b"/>
            <a:pathLst>
              <a:path w="1908821" h="2441516">
                <a:moveTo>
                  <a:pt x="0" y="0"/>
                </a:moveTo>
                <a:lnTo>
                  <a:pt x="1908821" y="0"/>
                </a:lnTo>
                <a:lnTo>
                  <a:pt x="1908821" y="2441516"/>
                </a:lnTo>
                <a:lnTo>
                  <a:pt x="0" y="244151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34" name="TextBox 34"/>
          <p:cNvSpPr txBox="1"/>
          <p:nvPr/>
        </p:nvSpPr>
        <p:spPr>
          <a:xfrm>
            <a:off x="1494078" y="6604410"/>
            <a:ext cx="4745633" cy="1908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16"/>
              </a:lnSpc>
            </a:pPr>
            <a:r>
              <a:rPr lang="en-US" sz="2600" b="1">
                <a:solidFill>
                  <a:srgbClr val="4A1B20"/>
                </a:solidFill>
                <a:latin typeface="Lora Bold"/>
                <a:ea typeface="Lora Bold"/>
                <a:cs typeface="Lora Bold"/>
                <a:sym typeface="Lora Bold"/>
              </a:rPr>
              <a:t>Столиця: Мадрид Населення: приблизно 47 мільйонів (2022) </a:t>
            </a:r>
          </a:p>
          <a:p>
            <a:pPr marL="0" lvl="0" indent="0" algn="l">
              <a:lnSpc>
                <a:spcPts val="3016"/>
              </a:lnSpc>
            </a:pPr>
            <a:r>
              <a:rPr lang="en-US" sz="2600" b="1">
                <a:solidFill>
                  <a:srgbClr val="4A1B20"/>
                </a:solidFill>
                <a:latin typeface="Lora Bold"/>
                <a:ea typeface="Lora Bold"/>
                <a:cs typeface="Lora Bold"/>
                <a:sym typeface="Lora Bold"/>
              </a:rPr>
              <a:t>Валюта: євро </a:t>
            </a:r>
          </a:p>
          <a:p>
            <a:pPr marL="0" lvl="0" indent="0" algn="l">
              <a:lnSpc>
                <a:spcPts val="3016"/>
              </a:lnSpc>
            </a:pPr>
            <a:r>
              <a:rPr lang="en-US" sz="2600" b="1">
                <a:solidFill>
                  <a:srgbClr val="4A1B20"/>
                </a:solidFill>
                <a:latin typeface="Lora Bold"/>
                <a:ea typeface="Lora Bold"/>
                <a:cs typeface="Lora Bold"/>
                <a:sym typeface="Lora Bold"/>
              </a:rPr>
              <a:t>Офіційна мова: іспанська</a:t>
            </a:r>
          </a:p>
        </p:txBody>
      </p:sp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DA3E47-382B-35CC-1942-D3E10AE03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214312"/>
            <a:ext cx="15773400" cy="9858375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ECADF2ED-9EE7-3E45-69EF-C4ED35C70B32}"/>
              </a:ext>
            </a:extLst>
          </p:cNvPr>
          <p:cNvSpPr/>
          <p:nvPr/>
        </p:nvSpPr>
        <p:spPr>
          <a:xfrm>
            <a:off x="12801600" y="3390900"/>
            <a:ext cx="1676400" cy="838200"/>
          </a:xfrm>
          <a:prstGeom prst="ellipse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4727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511478" flipH="1">
            <a:off x="9260217" y="5242691"/>
            <a:ext cx="5966460" cy="8229600"/>
          </a:xfrm>
          <a:custGeom>
            <a:avLst/>
            <a:gdLst/>
            <a:ahLst/>
            <a:cxnLst/>
            <a:rect l="l" t="t" r="r" b="b"/>
            <a:pathLst>
              <a:path w="5966460" h="8229600">
                <a:moveTo>
                  <a:pt x="5966460" y="0"/>
                </a:moveTo>
                <a:lnTo>
                  <a:pt x="0" y="0"/>
                </a:lnTo>
                <a:lnTo>
                  <a:pt x="0" y="8229600"/>
                </a:lnTo>
                <a:lnTo>
                  <a:pt x="5966460" y="8229600"/>
                </a:lnTo>
                <a:lnTo>
                  <a:pt x="596646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6136831" y="905276"/>
            <a:ext cx="1122469" cy="1189989"/>
            <a:chOff x="0" y="0"/>
            <a:chExt cx="1496625" cy="158665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90026"/>
              <a:ext cx="1496625" cy="1496625"/>
              <a:chOff x="0" y="0"/>
              <a:chExt cx="812800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AD001C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8350" tIns="38350" rIns="38350" bIns="3835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0" y="0"/>
              <a:ext cx="1496625" cy="1496625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0581B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8350" tIns="38350" rIns="38350" bIns="3835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419296" y="316138"/>
              <a:ext cx="785601" cy="785601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59515"/>
                <a:ext cx="709390" cy="693771"/>
              </a:xfrm>
              <a:custGeom>
                <a:avLst/>
                <a:gdLst/>
                <a:ahLst/>
                <a:cxnLst/>
                <a:rect l="l" t="t" r="r" b="b"/>
                <a:pathLst>
                  <a:path w="709390" h="693771">
                    <a:moveTo>
                      <a:pt x="636268" y="170353"/>
                    </a:moveTo>
                    <a:lnTo>
                      <a:pt x="478242" y="12327"/>
                    </a:lnTo>
                    <a:cubicBezTo>
                      <a:pt x="466206" y="291"/>
                      <a:pt x="448105" y="-3309"/>
                      <a:pt x="432379" y="3204"/>
                    </a:cubicBezTo>
                    <a:cubicBezTo>
                      <a:pt x="416653" y="9718"/>
                      <a:pt x="406400" y="25064"/>
                      <a:pt x="406400" y="42085"/>
                    </a:cubicBezTo>
                    <a:lnTo>
                      <a:pt x="406400" y="42085"/>
                    </a:lnTo>
                    <a:cubicBezTo>
                      <a:pt x="406400" y="98197"/>
                      <a:pt x="360912" y="143685"/>
                      <a:pt x="304800" y="143685"/>
                    </a:cubicBezTo>
                    <a:lnTo>
                      <a:pt x="203200" y="143685"/>
                    </a:lnTo>
                    <a:cubicBezTo>
                      <a:pt x="90976" y="143685"/>
                      <a:pt x="0" y="234661"/>
                      <a:pt x="0" y="346885"/>
                    </a:cubicBezTo>
                    <a:lnTo>
                      <a:pt x="0" y="346885"/>
                    </a:lnTo>
                    <a:cubicBezTo>
                      <a:pt x="0" y="459109"/>
                      <a:pt x="90976" y="550085"/>
                      <a:pt x="203200" y="550085"/>
                    </a:cubicBezTo>
                    <a:lnTo>
                      <a:pt x="304800" y="550085"/>
                    </a:lnTo>
                    <a:cubicBezTo>
                      <a:pt x="360912" y="550085"/>
                      <a:pt x="406400" y="595573"/>
                      <a:pt x="406400" y="651685"/>
                    </a:cubicBezTo>
                    <a:lnTo>
                      <a:pt x="406400" y="651685"/>
                    </a:lnTo>
                    <a:cubicBezTo>
                      <a:pt x="406400" y="668706"/>
                      <a:pt x="416653" y="684052"/>
                      <a:pt x="432379" y="690566"/>
                    </a:cubicBezTo>
                    <a:cubicBezTo>
                      <a:pt x="448105" y="697079"/>
                      <a:pt x="466206" y="693479"/>
                      <a:pt x="478242" y="681443"/>
                    </a:cubicBezTo>
                    <a:lnTo>
                      <a:pt x="636268" y="523417"/>
                    </a:lnTo>
                    <a:cubicBezTo>
                      <a:pt x="683087" y="476598"/>
                      <a:pt x="709390" y="413097"/>
                      <a:pt x="709390" y="346885"/>
                    </a:cubicBezTo>
                    <a:cubicBezTo>
                      <a:pt x="709390" y="280673"/>
                      <a:pt x="683087" y="217172"/>
                      <a:pt x="636268" y="170353"/>
                    </a:cubicBezTo>
                    <a:close/>
                  </a:path>
                </a:pathLst>
              </a:custGeom>
              <a:solidFill>
                <a:srgbClr val="AD001C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165100"/>
                <a:ext cx="711200" cy="444500"/>
              </a:xfrm>
              <a:prstGeom prst="rect">
                <a:avLst/>
              </a:prstGeom>
            </p:spPr>
            <p:txBody>
              <a:bodyPr lIns="38350" tIns="38350" rIns="38350" bIns="3835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419296" y="394886"/>
              <a:ext cx="785601" cy="785601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59515"/>
                <a:ext cx="709390" cy="693771"/>
              </a:xfrm>
              <a:custGeom>
                <a:avLst/>
                <a:gdLst/>
                <a:ahLst/>
                <a:cxnLst/>
                <a:rect l="l" t="t" r="r" b="b"/>
                <a:pathLst>
                  <a:path w="709390" h="693771">
                    <a:moveTo>
                      <a:pt x="636268" y="170353"/>
                    </a:moveTo>
                    <a:lnTo>
                      <a:pt x="478242" y="12327"/>
                    </a:lnTo>
                    <a:cubicBezTo>
                      <a:pt x="466206" y="291"/>
                      <a:pt x="448105" y="-3309"/>
                      <a:pt x="432379" y="3204"/>
                    </a:cubicBezTo>
                    <a:cubicBezTo>
                      <a:pt x="416653" y="9718"/>
                      <a:pt x="406400" y="25064"/>
                      <a:pt x="406400" y="42085"/>
                    </a:cubicBezTo>
                    <a:lnTo>
                      <a:pt x="406400" y="42085"/>
                    </a:lnTo>
                    <a:cubicBezTo>
                      <a:pt x="406400" y="98197"/>
                      <a:pt x="360912" y="143685"/>
                      <a:pt x="304800" y="143685"/>
                    </a:cubicBezTo>
                    <a:lnTo>
                      <a:pt x="203200" y="143685"/>
                    </a:lnTo>
                    <a:cubicBezTo>
                      <a:pt x="90976" y="143685"/>
                      <a:pt x="0" y="234661"/>
                      <a:pt x="0" y="346885"/>
                    </a:cubicBezTo>
                    <a:lnTo>
                      <a:pt x="0" y="346885"/>
                    </a:lnTo>
                    <a:cubicBezTo>
                      <a:pt x="0" y="459109"/>
                      <a:pt x="90976" y="550085"/>
                      <a:pt x="203200" y="550085"/>
                    </a:cubicBezTo>
                    <a:lnTo>
                      <a:pt x="304800" y="550085"/>
                    </a:lnTo>
                    <a:cubicBezTo>
                      <a:pt x="360912" y="550085"/>
                      <a:pt x="406400" y="595573"/>
                      <a:pt x="406400" y="651685"/>
                    </a:cubicBezTo>
                    <a:lnTo>
                      <a:pt x="406400" y="651685"/>
                    </a:lnTo>
                    <a:cubicBezTo>
                      <a:pt x="406400" y="668706"/>
                      <a:pt x="416653" y="684052"/>
                      <a:pt x="432379" y="690566"/>
                    </a:cubicBezTo>
                    <a:cubicBezTo>
                      <a:pt x="448105" y="697079"/>
                      <a:pt x="466206" y="693479"/>
                      <a:pt x="478242" y="681443"/>
                    </a:cubicBezTo>
                    <a:lnTo>
                      <a:pt x="636268" y="523417"/>
                    </a:lnTo>
                    <a:cubicBezTo>
                      <a:pt x="683087" y="476598"/>
                      <a:pt x="709390" y="413097"/>
                      <a:pt x="709390" y="346885"/>
                    </a:cubicBezTo>
                    <a:cubicBezTo>
                      <a:pt x="709390" y="280673"/>
                      <a:pt x="683087" y="217172"/>
                      <a:pt x="636268" y="17035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165100"/>
                <a:ext cx="711200" cy="444500"/>
              </a:xfrm>
              <a:prstGeom prst="rect">
                <a:avLst/>
              </a:prstGeom>
            </p:spPr>
            <p:txBody>
              <a:bodyPr lIns="38350" tIns="38350" rIns="38350" bIns="3835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6" name="Freeform 16"/>
          <p:cNvSpPr/>
          <p:nvPr/>
        </p:nvSpPr>
        <p:spPr>
          <a:xfrm>
            <a:off x="6397448" y="8700922"/>
            <a:ext cx="6321080" cy="6584458"/>
          </a:xfrm>
          <a:custGeom>
            <a:avLst/>
            <a:gdLst/>
            <a:ahLst/>
            <a:cxnLst/>
            <a:rect l="l" t="t" r="r" b="b"/>
            <a:pathLst>
              <a:path w="6321080" h="6584458">
                <a:moveTo>
                  <a:pt x="0" y="0"/>
                </a:moveTo>
                <a:lnTo>
                  <a:pt x="6321080" y="0"/>
                </a:lnTo>
                <a:lnTo>
                  <a:pt x="6321080" y="6584458"/>
                </a:lnTo>
                <a:lnTo>
                  <a:pt x="0" y="658445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7768738" y="2690467"/>
            <a:ext cx="9899581" cy="7397687"/>
          </a:xfrm>
          <a:custGeom>
            <a:avLst/>
            <a:gdLst/>
            <a:ahLst/>
            <a:cxnLst/>
            <a:rect l="l" t="t" r="r" b="b"/>
            <a:pathLst>
              <a:path w="9899581" h="7397687">
                <a:moveTo>
                  <a:pt x="0" y="0"/>
                </a:moveTo>
                <a:lnTo>
                  <a:pt x="9899581" y="0"/>
                </a:lnTo>
                <a:lnTo>
                  <a:pt x="9899581" y="7397687"/>
                </a:lnTo>
                <a:lnTo>
                  <a:pt x="0" y="73976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1373461">
            <a:off x="15797606" y="3496205"/>
            <a:ext cx="3055697" cy="8663057"/>
          </a:xfrm>
          <a:custGeom>
            <a:avLst/>
            <a:gdLst/>
            <a:ahLst/>
            <a:cxnLst/>
            <a:rect l="l" t="t" r="r" b="b"/>
            <a:pathLst>
              <a:path w="3055697" h="8663057">
                <a:moveTo>
                  <a:pt x="0" y="0"/>
                </a:moveTo>
                <a:lnTo>
                  <a:pt x="3055697" y="0"/>
                </a:lnTo>
                <a:lnTo>
                  <a:pt x="3055697" y="8663057"/>
                </a:lnTo>
                <a:lnTo>
                  <a:pt x="0" y="866305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815895" y="2690467"/>
            <a:ext cx="6639424" cy="7397687"/>
          </a:xfrm>
          <a:custGeom>
            <a:avLst/>
            <a:gdLst/>
            <a:ahLst/>
            <a:cxnLst/>
            <a:rect l="l" t="t" r="r" b="b"/>
            <a:pathLst>
              <a:path w="6639424" h="7397687">
                <a:moveTo>
                  <a:pt x="0" y="0"/>
                </a:moveTo>
                <a:lnTo>
                  <a:pt x="6639424" y="0"/>
                </a:lnTo>
                <a:lnTo>
                  <a:pt x="6639424" y="7397687"/>
                </a:lnTo>
                <a:lnTo>
                  <a:pt x="0" y="739768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-6738858">
            <a:off x="-2550680" y="6140747"/>
            <a:ext cx="5101360" cy="2589835"/>
          </a:xfrm>
          <a:custGeom>
            <a:avLst/>
            <a:gdLst/>
            <a:ahLst/>
            <a:cxnLst/>
            <a:rect l="l" t="t" r="r" b="b"/>
            <a:pathLst>
              <a:path w="5101360" h="2589835">
                <a:moveTo>
                  <a:pt x="0" y="0"/>
                </a:moveTo>
                <a:lnTo>
                  <a:pt x="5101360" y="0"/>
                </a:lnTo>
                <a:lnTo>
                  <a:pt x="5101360" y="2589835"/>
                </a:lnTo>
                <a:lnTo>
                  <a:pt x="0" y="258983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 rot="-238893">
            <a:off x="1353070" y="901642"/>
            <a:ext cx="7153907" cy="1273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876"/>
              </a:lnSpc>
              <a:spcBef>
                <a:spcPct val="0"/>
              </a:spcBef>
            </a:pPr>
            <a:r>
              <a:rPr lang="en-US" sz="8897" b="1" spc="-329">
                <a:solidFill>
                  <a:srgbClr val="F0581B"/>
                </a:solidFill>
                <a:latin typeface="Lora Bold"/>
                <a:ea typeface="Lora Bold"/>
                <a:cs typeface="Lora Bold"/>
                <a:sym typeface="Lora Bold"/>
              </a:rPr>
              <a:t>БАРСЕЛОНА</a:t>
            </a:r>
          </a:p>
        </p:txBody>
      </p:sp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511478" flipH="1">
            <a:off x="9260217" y="5242691"/>
            <a:ext cx="5966460" cy="8229600"/>
          </a:xfrm>
          <a:custGeom>
            <a:avLst/>
            <a:gdLst/>
            <a:ahLst/>
            <a:cxnLst/>
            <a:rect l="l" t="t" r="r" b="b"/>
            <a:pathLst>
              <a:path w="5966460" h="8229600">
                <a:moveTo>
                  <a:pt x="5966460" y="0"/>
                </a:moveTo>
                <a:lnTo>
                  <a:pt x="0" y="0"/>
                </a:lnTo>
                <a:lnTo>
                  <a:pt x="0" y="8229600"/>
                </a:lnTo>
                <a:lnTo>
                  <a:pt x="5966460" y="8229600"/>
                </a:lnTo>
                <a:lnTo>
                  <a:pt x="596646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6136831" y="905276"/>
            <a:ext cx="1122469" cy="1189989"/>
            <a:chOff x="0" y="0"/>
            <a:chExt cx="1496625" cy="158665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90026"/>
              <a:ext cx="1496625" cy="1496625"/>
              <a:chOff x="0" y="0"/>
              <a:chExt cx="812800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AD001C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8350" tIns="38350" rIns="38350" bIns="3835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0" y="0"/>
              <a:ext cx="1496625" cy="1496625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0581B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8350" tIns="38350" rIns="38350" bIns="3835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419296" y="316138"/>
              <a:ext cx="785601" cy="785601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59515"/>
                <a:ext cx="709390" cy="693771"/>
              </a:xfrm>
              <a:custGeom>
                <a:avLst/>
                <a:gdLst/>
                <a:ahLst/>
                <a:cxnLst/>
                <a:rect l="l" t="t" r="r" b="b"/>
                <a:pathLst>
                  <a:path w="709390" h="693771">
                    <a:moveTo>
                      <a:pt x="636268" y="170353"/>
                    </a:moveTo>
                    <a:lnTo>
                      <a:pt x="478242" y="12327"/>
                    </a:lnTo>
                    <a:cubicBezTo>
                      <a:pt x="466206" y="291"/>
                      <a:pt x="448105" y="-3309"/>
                      <a:pt x="432379" y="3204"/>
                    </a:cubicBezTo>
                    <a:cubicBezTo>
                      <a:pt x="416653" y="9718"/>
                      <a:pt x="406400" y="25064"/>
                      <a:pt x="406400" y="42085"/>
                    </a:cubicBezTo>
                    <a:lnTo>
                      <a:pt x="406400" y="42085"/>
                    </a:lnTo>
                    <a:cubicBezTo>
                      <a:pt x="406400" y="98197"/>
                      <a:pt x="360912" y="143685"/>
                      <a:pt x="304800" y="143685"/>
                    </a:cubicBezTo>
                    <a:lnTo>
                      <a:pt x="203200" y="143685"/>
                    </a:lnTo>
                    <a:cubicBezTo>
                      <a:pt x="90976" y="143685"/>
                      <a:pt x="0" y="234661"/>
                      <a:pt x="0" y="346885"/>
                    </a:cubicBezTo>
                    <a:lnTo>
                      <a:pt x="0" y="346885"/>
                    </a:lnTo>
                    <a:cubicBezTo>
                      <a:pt x="0" y="459109"/>
                      <a:pt x="90976" y="550085"/>
                      <a:pt x="203200" y="550085"/>
                    </a:cubicBezTo>
                    <a:lnTo>
                      <a:pt x="304800" y="550085"/>
                    </a:lnTo>
                    <a:cubicBezTo>
                      <a:pt x="360912" y="550085"/>
                      <a:pt x="406400" y="595573"/>
                      <a:pt x="406400" y="651685"/>
                    </a:cubicBezTo>
                    <a:lnTo>
                      <a:pt x="406400" y="651685"/>
                    </a:lnTo>
                    <a:cubicBezTo>
                      <a:pt x="406400" y="668706"/>
                      <a:pt x="416653" y="684052"/>
                      <a:pt x="432379" y="690566"/>
                    </a:cubicBezTo>
                    <a:cubicBezTo>
                      <a:pt x="448105" y="697079"/>
                      <a:pt x="466206" y="693479"/>
                      <a:pt x="478242" y="681443"/>
                    </a:cubicBezTo>
                    <a:lnTo>
                      <a:pt x="636268" y="523417"/>
                    </a:lnTo>
                    <a:cubicBezTo>
                      <a:pt x="683087" y="476598"/>
                      <a:pt x="709390" y="413097"/>
                      <a:pt x="709390" y="346885"/>
                    </a:cubicBezTo>
                    <a:cubicBezTo>
                      <a:pt x="709390" y="280673"/>
                      <a:pt x="683087" y="217172"/>
                      <a:pt x="636268" y="170353"/>
                    </a:cubicBezTo>
                    <a:close/>
                  </a:path>
                </a:pathLst>
              </a:custGeom>
              <a:solidFill>
                <a:srgbClr val="AD001C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165100"/>
                <a:ext cx="711200" cy="444500"/>
              </a:xfrm>
              <a:prstGeom prst="rect">
                <a:avLst/>
              </a:prstGeom>
            </p:spPr>
            <p:txBody>
              <a:bodyPr lIns="38350" tIns="38350" rIns="38350" bIns="3835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419296" y="394886"/>
              <a:ext cx="785601" cy="785601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59515"/>
                <a:ext cx="709390" cy="693771"/>
              </a:xfrm>
              <a:custGeom>
                <a:avLst/>
                <a:gdLst/>
                <a:ahLst/>
                <a:cxnLst/>
                <a:rect l="l" t="t" r="r" b="b"/>
                <a:pathLst>
                  <a:path w="709390" h="693771">
                    <a:moveTo>
                      <a:pt x="636268" y="170353"/>
                    </a:moveTo>
                    <a:lnTo>
                      <a:pt x="478242" y="12327"/>
                    </a:lnTo>
                    <a:cubicBezTo>
                      <a:pt x="466206" y="291"/>
                      <a:pt x="448105" y="-3309"/>
                      <a:pt x="432379" y="3204"/>
                    </a:cubicBezTo>
                    <a:cubicBezTo>
                      <a:pt x="416653" y="9718"/>
                      <a:pt x="406400" y="25064"/>
                      <a:pt x="406400" y="42085"/>
                    </a:cubicBezTo>
                    <a:lnTo>
                      <a:pt x="406400" y="42085"/>
                    </a:lnTo>
                    <a:cubicBezTo>
                      <a:pt x="406400" y="98197"/>
                      <a:pt x="360912" y="143685"/>
                      <a:pt x="304800" y="143685"/>
                    </a:cubicBezTo>
                    <a:lnTo>
                      <a:pt x="203200" y="143685"/>
                    </a:lnTo>
                    <a:cubicBezTo>
                      <a:pt x="90976" y="143685"/>
                      <a:pt x="0" y="234661"/>
                      <a:pt x="0" y="346885"/>
                    </a:cubicBezTo>
                    <a:lnTo>
                      <a:pt x="0" y="346885"/>
                    </a:lnTo>
                    <a:cubicBezTo>
                      <a:pt x="0" y="459109"/>
                      <a:pt x="90976" y="550085"/>
                      <a:pt x="203200" y="550085"/>
                    </a:cubicBezTo>
                    <a:lnTo>
                      <a:pt x="304800" y="550085"/>
                    </a:lnTo>
                    <a:cubicBezTo>
                      <a:pt x="360912" y="550085"/>
                      <a:pt x="406400" y="595573"/>
                      <a:pt x="406400" y="651685"/>
                    </a:cubicBezTo>
                    <a:lnTo>
                      <a:pt x="406400" y="651685"/>
                    </a:lnTo>
                    <a:cubicBezTo>
                      <a:pt x="406400" y="668706"/>
                      <a:pt x="416653" y="684052"/>
                      <a:pt x="432379" y="690566"/>
                    </a:cubicBezTo>
                    <a:cubicBezTo>
                      <a:pt x="448105" y="697079"/>
                      <a:pt x="466206" y="693479"/>
                      <a:pt x="478242" y="681443"/>
                    </a:cubicBezTo>
                    <a:lnTo>
                      <a:pt x="636268" y="523417"/>
                    </a:lnTo>
                    <a:cubicBezTo>
                      <a:pt x="683087" y="476598"/>
                      <a:pt x="709390" y="413097"/>
                      <a:pt x="709390" y="346885"/>
                    </a:cubicBezTo>
                    <a:cubicBezTo>
                      <a:pt x="709390" y="280673"/>
                      <a:pt x="683087" y="217172"/>
                      <a:pt x="636268" y="17035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165100"/>
                <a:ext cx="711200" cy="444500"/>
              </a:xfrm>
              <a:prstGeom prst="rect">
                <a:avLst/>
              </a:prstGeom>
            </p:spPr>
            <p:txBody>
              <a:bodyPr lIns="38350" tIns="38350" rIns="38350" bIns="3835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6" name="Freeform 16"/>
          <p:cNvSpPr/>
          <p:nvPr/>
        </p:nvSpPr>
        <p:spPr>
          <a:xfrm>
            <a:off x="6397448" y="8700922"/>
            <a:ext cx="6321080" cy="6584458"/>
          </a:xfrm>
          <a:custGeom>
            <a:avLst/>
            <a:gdLst/>
            <a:ahLst/>
            <a:cxnLst/>
            <a:rect l="l" t="t" r="r" b="b"/>
            <a:pathLst>
              <a:path w="6321080" h="6584458">
                <a:moveTo>
                  <a:pt x="0" y="0"/>
                </a:moveTo>
                <a:lnTo>
                  <a:pt x="6321080" y="0"/>
                </a:lnTo>
                <a:lnTo>
                  <a:pt x="6321080" y="6584458"/>
                </a:lnTo>
                <a:lnTo>
                  <a:pt x="0" y="658445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851847" y="2678730"/>
            <a:ext cx="10491966" cy="6990272"/>
          </a:xfrm>
          <a:custGeom>
            <a:avLst/>
            <a:gdLst/>
            <a:ahLst/>
            <a:cxnLst/>
            <a:rect l="l" t="t" r="r" b="b"/>
            <a:pathLst>
              <a:path w="10491966" h="6990272">
                <a:moveTo>
                  <a:pt x="0" y="0"/>
                </a:moveTo>
                <a:lnTo>
                  <a:pt x="10491966" y="0"/>
                </a:lnTo>
                <a:lnTo>
                  <a:pt x="10491966" y="6990273"/>
                </a:lnTo>
                <a:lnTo>
                  <a:pt x="0" y="699027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6738858">
            <a:off x="-2550680" y="6140747"/>
            <a:ext cx="5101360" cy="2589835"/>
          </a:xfrm>
          <a:custGeom>
            <a:avLst/>
            <a:gdLst/>
            <a:ahLst/>
            <a:cxnLst/>
            <a:rect l="l" t="t" r="r" b="b"/>
            <a:pathLst>
              <a:path w="5101360" h="2589835">
                <a:moveTo>
                  <a:pt x="0" y="0"/>
                </a:moveTo>
                <a:lnTo>
                  <a:pt x="5101360" y="0"/>
                </a:lnTo>
                <a:lnTo>
                  <a:pt x="5101360" y="2589835"/>
                </a:lnTo>
                <a:lnTo>
                  <a:pt x="0" y="258983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1993032" y="2678730"/>
            <a:ext cx="4705033" cy="7051140"/>
          </a:xfrm>
          <a:custGeom>
            <a:avLst/>
            <a:gdLst/>
            <a:ahLst/>
            <a:cxnLst/>
            <a:rect l="l" t="t" r="r" b="b"/>
            <a:pathLst>
              <a:path w="4705033" h="7051140">
                <a:moveTo>
                  <a:pt x="0" y="0"/>
                </a:moveTo>
                <a:lnTo>
                  <a:pt x="4705034" y="0"/>
                </a:lnTo>
                <a:lnTo>
                  <a:pt x="4705034" y="7051140"/>
                </a:lnTo>
                <a:lnTo>
                  <a:pt x="0" y="705114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1373461">
            <a:off x="15797606" y="3496205"/>
            <a:ext cx="3055697" cy="8663057"/>
          </a:xfrm>
          <a:custGeom>
            <a:avLst/>
            <a:gdLst/>
            <a:ahLst/>
            <a:cxnLst/>
            <a:rect l="l" t="t" r="r" b="b"/>
            <a:pathLst>
              <a:path w="3055697" h="8663057">
                <a:moveTo>
                  <a:pt x="0" y="0"/>
                </a:moveTo>
                <a:lnTo>
                  <a:pt x="3055697" y="0"/>
                </a:lnTo>
                <a:lnTo>
                  <a:pt x="3055697" y="8663057"/>
                </a:lnTo>
                <a:lnTo>
                  <a:pt x="0" y="866305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 rot="-238893">
            <a:off x="1353070" y="901642"/>
            <a:ext cx="7153907" cy="1273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876"/>
              </a:lnSpc>
              <a:spcBef>
                <a:spcPct val="0"/>
              </a:spcBef>
            </a:pPr>
            <a:r>
              <a:rPr lang="en-US" sz="8897" b="1" spc="-329">
                <a:solidFill>
                  <a:srgbClr val="F0581B"/>
                </a:solidFill>
                <a:latin typeface="Lora Bold"/>
                <a:ea typeface="Lora Bold"/>
                <a:cs typeface="Lora Bold"/>
                <a:sym typeface="Lora Bold"/>
              </a:rPr>
              <a:t>БАРСЕЛОНА</a:t>
            </a:r>
          </a:p>
        </p:txBody>
      </p:sp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738858">
            <a:off x="16240917" y="8681002"/>
            <a:ext cx="4094165" cy="2078507"/>
          </a:xfrm>
          <a:custGeom>
            <a:avLst/>
            <a:gdLst/>
            <a:ahLst/>
            <a:cxnLst/>
            <a:rect l="l" t="t" r="r" b="b"/>
            <a:pathLst>
              <a:path w="4094165" h="2078507">
                <a:moveTo>
                  <a:pt x="0" y="0"/>
                </a:moveTo>
                <a:lnTo>
                  <a:pt x="4094166" y="0"/>
                </a:lnTo>
                <a:lnTo>
                  <a:pt x="4094166" y="2078508"/>
                </a:lnTo>
                <a:lnTo>
                  <a:pt x="0" y="207850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303788" y="7128681"/>
            <a:ext cx="6321080" cy="6584458"/>
          </a:xfrm>
          <a:custGeom>
            <a:avLst/>
            <a:gdLst/>
            <a:ahLst/>
            <a:cxnLst/>
            <a:rect l="l" t="t" r="r" b="b"/>
            <a:pathLst>
              <a:path w="6321080" h="6584458">
                <a:moveTo>
                  <a:pt x="0" y="0"/>
                </a:moveTo>
                <a:lnTo>
                  <a:pt x="6321080" y="0"/>
                </a:lnTo>
                <a:lnTo>
                  <a:pt x="6321080" y="6584459"/>
                </a:lnTo>
                <a:lnTo>
                  <a:pt x="0" y="658445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18957" flipH="1" flipV="1">
            <a:off x="1595390" y="4059250"/>
            <a:ext cx="7995748" cy="5531566"/>
          </a:xfrm>
          <a:custGeom>
            <a:avLst/>
            <a:gdLst/>
            <a:ahLst/>
            <a:cxnLst/>
            <a:rect l="l" t="t" r="r" b="b"/>
            <a:pathLst>
              <a:path w="7995748" h="5531566">
                <a:moveTo>
                  <a:pt x="7995748" y="5531566"/>
                </a:moveTo>
                <a:lnTo>
                  <a:pt x="0" y="5531566"/>
                </a:lnTo>
                <a:lnTo>
                  <a:pt x="0" y="0"/>
                </a:lnTo>
                <a:lnTo>
                  <a:pt x="7995748" y="0"/>
                </a:lnTo>
                <a:lnTo>
                  <a:pt x="7995748" y="5531566"/>
                </a:lnTo>
                <a:close/>
              </a:path>
            </a:pathLst>
          </a:custGeom>
          <a:blipFill>
            <a:blip r:embed="rId4"/>
            <a:stretch>
              <a:fillRect t="-12564" r="-5087" b="-1256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036627" y="3948767"/>
            <a:ext cx="1712244" cy="563484"/>
          </a:xfrm>
          <a:custGeom>
            <a:avLst/>
            <a:gdLst/>
            <a:ahLst/>
            <a:cxnLst/>
            <a:rect l="l" t="t" r="r" b="b"/>
            <a:pathLst>
              <a:path w="1712244" h="563484">
                <a:moveTo>
                  <a:pt x="0" y="0"/>
                </a:moveTo>
                <a:lnTo>
                  <a:pt x="1712244" y="0"/>
                </a:lnTo>
                <a:lnTo>
                  <a:pt x="1712244" y="563484"/>
                </a:lnTo>
                <a:lnTo>
                  <a:pt x="0" y="56348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6136831" y="905276"/>
            <a:ext cx="1122469" cy="1189989"/>
            <a:chOff x="0" y="0"/>
            <a:chExt cx="1496625" cy="1586652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90026"/>
              <a:ext cx="1496625" cy="1496625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763D4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42300" tIns="42300" rIns="42300" bIns="423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0" y="0"/>
              <a:ext cx="1496625" cy="1496625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6C0EC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42300" tIns="42300" rIns="42300" bIns="423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419296" y="316138"/>
              <a:ext cx="785601" cy="785601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59515"/>
                <a:ext cx="719047" cy="693771"/>
              </a:xfrm>
              <a:custGeom>
                <a:avLst/>
                <a:gdLst/>
                <a:ahLst/>
                <a:cxnLst/>
                <a:rect l="l" t="t" r="r" b="b"/>
                <a:pathLst>
                  <a:path w="719047" h="693771">
                    <a:moveTo>
                      <a:pt x="652753" y="186838"/>
                    </a:moveTo>
                    <a:lnTo>
                      <a:pt x="478242" y="12327"/>
                    </a:lnTo>
                    <a:cubicBezTo>
                      <a:pt x="466206" y="291"/>
                      <a:pt x="448105" y="-3309"/>
                      <a:pt x="432379" y="3204"/>
                    </a:cubicBezTo>
                    <a:cubicBezTo>
                      <a:pt x="416653" y="9718"/>
                      <a:pt x="406400" y="25064"/>
                      <a:pt x="406400" y="42085"/>
                    </a:cubicBezTo>
                    <a:lnTo>
                      <a:pt x="406400" y="42085"/>
                    </a:lnTo>
                    <a:cubicBezTo>
                      <a:pt x="406400" y="98197"/>
                      <a:pt x="360912" y="143685"/>
                      <a:pt x="304800" y="143685"/>
                    </a:cubicBezTo>
                    <a:lnTo>
                      <a:pt x="203200" y="143685"/>
                    </a:lnTo>
                    <a:cubicBezTo>
                      <a:pt x="90976" y="143685"/>
                      <a:pt x="0" y="234661"/>
                      <a:pt x="0" y="346885"/>
                    </a:cubicBezTo>
                    <a:lnTo>
                      <a:pt x="0" y="346885"/>
                    </a:lnTo>
                    <a:cubicBezTo>
                      <a:pt x="0" y="459109"/>
                      <a:pt x="90976" y="550085"/>
                      <a:pt x="203200" y="550085"/>
                    </a:cubicBezTo>
                    <a:lnTo>
                      <a:pt x="304800" y="550085"/>
                    </a:lnTo>
                    <a:cubicBezTo>
                      <a:pt x="360912" y="550085"/>
                      <a:pt x="406400" y="595573"/>
                      <a:pt x="406400" y="651685"/>
                    </a:cubicBezTo>
                    <a:lnTo>
                      <a:pt x="406400" y="651685"/>
                    </a:lnTo>
                    <a:cubicBezTo>
                      <a:pt x="406400" y="668706"/>
                      <a:pt x="416653" y="684052"/>
                      <a:pt x="432379" y="690566"/>
                    </a:cubicBezTo>
                    <a:cubicBezTo>
                      <a:pt x="448105" y="697079"/>
                      <a:pt x="466206" y="693479"/>
                      <a:pt x="478242" y="681443"/>
                    </a:cubicBezTo>
                    <a:lnTo>
                      <a:pt x="652753" y="506932"/>
                    </a:lnTo>
                    <a:cubicBezTo>
                      <a:pt x="695200" y="464485"/>
                      <a:pt x="719047" y="406914"/>
                      <a:pt x="719047" y="346885"/>
                    </a:cubicBezTo>
                    <a:cubicBezTo>
                      <a:pt x="719047" y="286856"/>
                      <a:pt x="695200" y="229285"/>
                      <a:pt x="652753" y="186838"/>
                    </a:cubicBezTo>
                    <a:close/>
                  </a:path>
                </a:pathLst>
              </a:custGeom>
              <a:solidFill>
                <a:srgbClr val="0763D4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165100"/>
                <a:ext cx="711200" cy="444500"/>
              </a:xfrm>
              <a:prstGeom prst="rect">
                <a:avLst/>
              </a:prstGeom>
            </p:spPr>
            <p:txBody>
              <a:bodyPr lIns="42300" tIns="42300" rIns="42300" bIns="423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419296" y="394886"/>
              <a:ext cx="785601" cy="785601"/>
              <a:chOff x="0" y="0"/>
              <a:chExt cx="812800" cy="8128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59515"/>
                <a:ext cx="719047" cy="693771"/>
              </a:xfrm>
              <a:custGeom>
                <a:avLst/>
                <a:gdLst/>
                <a:ahLst/>
                <a:cxnLst/>
                <a:rect l="l" t="t" r="r" b="b"/>
                <a:pathLst>
                  <a:path w="719047" h="693771">
                    <a:moveTo>
                      <a:pt x="652753" y="186838"/>
                    </a:moveTo>
                    <a:lnTo>
                      <a:pt x="478242" y="12327"/>
                    </a:lnTo>
                    <a:cubicBezTo>
                      <a:pt x="466206" y="291"/>
                      <a:pt x="448105" y="-3309"/>
                      <a:pt x="432379" y="3204"/>
                    </a:cubicBezTo>
                    <a:cubicBezTo>
                      <a:pt x="416653" y="9718"/>
                      <a:pt x="406400" y="25064"/>
                      <a:pt x="406400" y="42085"/>
                    </a:cubicBezTo>
                    <a:lnTo>
                      <a:pt x="406400" y="42085"/>
                    </a:lnTo>
                    <a:cubicBezTo>
                      <a:pt x="406400" y="98197"/>
                      <a:pt x="360912" y="143685"/>
                      <a:pt x="304800" y="143685"/>
                    </a:cubicBezTo>
                    <a:lnTo>
                      <a:pt x="203200" y="143685"/>
                    </a:lnTo>
                    <a:cubicBezTo>
                      <a:pt x="90976" y="143685"/>
                      <a:pt x="0" y="234661"/>
                      <a:pt x="0" y="346885"/>
                    </a:cubicBezTo>
                    <a:lnTo>
                      <a:pt x="0" y="346885"/>
                    </a:lnTo>
                    <a:cubicBezTo>
                      <a:pt x="0" y="459109"/>
                      <a:pt x="90976" y="550085"/>
                      <a:pt x="203200" y="550085"/>
                    </a:cubicBezTo>
                    <a:lnTo>
                      <a:pt x="304800" y="550085"/>
                    </a:lnTo>
                    <a:cubicBezTo>
                      <a:pt x="360912" y="550085"/>
                      <a:pt x="406400" y="595573"/>
                      <a:pt x="406400" y="651685"/>
                    </a:cubicBezTo>
                    <a:lnTo>
                      <a:pt x="406400" y="651685"/>
                    </a:lnTo>
                    <a:cubicBezTo>
                      <a:pt x="406400" y="668706"/>
                      <a:pt x="416653" y="684052"/>
                      <a:pt x="432379" y="690566"/>
                    </a:cubicBezTo>
                    <a:cubicBezTo>
                      <a:pt x="448105" y="697079"/>
                      <a:pt x="466206" y="693479"/>
                      <a:pt x="478242" y="681443"/>
                    </a:cubicBezTo>
                    <a:lnTo>
                      <a:pt x="652753" y="506932"/>
                    </a:lnTo>
                    <a:cubicBezTo>
                      <a:pt x="695200" y="464485"/>
                      <a:pt x="719047" y="406914"/>
                      <a:pt x="719047" y="346885"/>
                    </a:cubicBezTo>
                    <a:cubicBezTo>
                      <a:pt x="719047" y="286856"/>
                      <a:pt x="695200" y="229285"/>
                      <a:pt x="652753" y="18683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165100"/>
                <a:ext cx="711200" cy="444500"/>
              </a:xfrm>
              <a:prstGeom prst="rect">
                <a:avLst/>
              </a:prstGeom>
            </p:spPr>
            <p:txBody>
              <a:bodyPr lIns="42300" tIns="42300" rIns="42300" bIns="423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9" name="Freeform 19"/>
          <p:cNvSpPr/>
          <p:nvPr/>
        </p:nvSpPr>
        <p:spPr>
          <a:xfrm>
            <a:off x="10315677" y="2203544"/>
            <a:ext cx="6016726" cy="7054756"/>
          </a:xfrm>
          <a:custGeom>
            <a:avLst/>
            <a:gdLst/>
            <a:ahLst/>
            <a:cxnLst/>
            <a:rect l="l" t="t" r="r" b="b"/>
            <a:pathLst>
              <a:path w="6016726" h="7054756">
                <a:moveTo>
                  <a:pt x="0" y="0"/>
                </a:moveTo>
                <a:lnTo>
                  <a:pt x="6016727" y="0"/>
                </a:lnTo>
                <a:lnTo>
                  <a:pt x="6016727" y="7054756"/>
                </a:lnTo>
                <a:lnTo>
                  <a:pt x="0" y="705475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 rot="-170260">
            <a:off x="2104938" y="4599420"/>
            <a:ext cx="6941824" cy="4291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26"/>
              </a:lnSpc>
            </a:pPr>
            <a:r>
              <a:rPr lang="en-US" sz="2954">
                <a:solidFill>
                  <a:srgbClr val="4A1B20"/>
                </a:solidFill>
                <a:latin typeface="Lora"/>
                <a:ea typeface="Lora"/>
                <a:cs typeface="Lora"/>
                <a:sym typeface="Lora"/>
                <a:hlinkClick r:id="rId7" tooltip="https://uk.wikipedia.org/wiki/25_%D1%87%D0%B5%D1%80%D0%B2%D0%BD%D1%8F"/>
              </a:rPr>
              <a:t>25 червня</a:t>
            </a:r>
            <a:r>
              <a:rPr lang="en-US" sz="2954">
                <a:solidFill>
                  <a:srgbClr val="4A1B2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954">
                <a:solidFill>
                  <a:srgbClr val="4A1B20"/>
                </a:solidFill>
                <a:latin typeface="Lora"/>
                <a:ea typeface="Lora"/>
                <a:cs typeface="Lora"/>
                <a:sym typeface="Lora"/>
                <a:hlinkClick r:id="rId8" tooltip="https://uk.wikipedia.org/wiki/1852"/>
              </a:rPr>
              <a:t>1852</a:t>
            </a:r>
            <a:r>
              <a:rPr lang="en-US" sz="2954">
                <a:solidFill>
                  <a:srgbClr val="4A1B20"/>
                </a:solidFill>
                <a:latin typeface="Lora"/>
                <a:ea typeface="Lora"/>
                <a:cs typeface="Lora"/>
                <a:sym typeface="Lora"/>
              </a:rPr>
              <a:t>, </a:t>
            </a:r>
            <a:r>
              <a:rPr lang="en-US" sz="2954">
                <a:solidFill>
                  <a:srgbClr val="4A1B20"/>
                </a:solidFill>
                <a:latin typeface="Lora"/>
                <a:ea typeface="Lora"/>
                <a:cs typeface="Lora"/>
                <a:sym typeface="Lora"/>
                <a:hlinkClick r:id="rId9" tooltip="https://uk.wikipedia.org/wiki/%D0%A0%D0%B5%D1%83%D1%81"/>
              </a:rPr>
              <a:t>Реус</a:t>
            </a:r>
            <a:r>
              <a:rPr lang="en-US" sz="2954">
                <a:solidFill>
                  <a:srgbClr val="4A1B20"/>
                </a:solidFill>
                <a:latin typeface="Lora"/>
                <a:ea typeface="Lora"/>
                <a:cs typeface="Lora"/>
                <a:sym typeface="Lora"/>
              </a:rPr>
              <a:t> — </a:t>
            </a:r>
            <a:r>
              <a:rPr lang="en-US" sz="2954">
                <a:solidFill>
                  <a:srgbClr val="4A1B20"/>
                </a:solidFill>
                <a:latin typeface="Lora"/>
                <a:ea typeface="Lora"/>
                <a:cs typeface="Lora"/>
                <a:sym typeface="Lora"/>
                <a:hlinkClick r:id="rId10" tooltip="https://uk.wikipedia.org/wiki/10_%D1%87%D0%B5%D1%80%D0%B2%D0%BD%D1%8F"/>
              </a:rPr>
              <a:t>10 червня</a:t>
            </a:r>
            <a:r>
              <a:rPr lang="en-US" sz="2954">
                <a:solidFill>
                  <a:srgbClr val="4A1B2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954">
                <a:solidFill>
                  <a:srgbClr val="4A1B20"/>
                </a:solidFill>
                <a:latin typeface="Lora"/>
                <a:ea typeface="Lora"/>
                <a:cs typeface="Lora"/>
                <a:sym typeface="Lora"/>
                <a:hlinkClick r:id="rId11" tooltip="https://uk.wikipedia.org/wiki/1926"/>
              </a:rPr>
              <a:t>1926</a:t>
            </a:r>
            <a:r>
              <a:rPr lang="en-US" sz="2954">
                <a:solidFill>
                  <a:srgbClr val="4A1B20"/>
                </a:solidFill>
                <a:latin typeface="Lora"/>
                <a:ea typeface="Lora"/>
                <a:cs typeface="Lora"/>
                <a:sym typeface="Lora"/>
              </a:rPr>
              <a:t>, </a:t>
            </a:r>
            <a:r>
              <a:rPr lang="en-US" sz="2954">
                <a:solidFill>
                  <a:srgbClr val="4A1B20"/>
                </a:solidFill>
                <a:latin typeface="Lora"/>
                <a:ea typeface="Lora"/>
                <a:cs typeface="Lora"/>
                <a:sym typeface="Lora"/>
                <a:hlinkClick r:id="rId12" tooltip="https://uk.wikipedia.org/wiki/%D0%91%D0%B0%D1%80%D1%81%D0%B5%D0%BB%D0%BE%D0%BD%D0%B0"/>
              </a:rPr>
              <a:t>Барселона</a:t>
            </a:r>
            <a:r>
              <a:rPr lang="en-US" sz="2954">
                <a:solidFill>
                  <a:srgbClr val="4A1B20"/>
                </a:solidFill>
                <a:latin typeface="Lora"/>
                <a:ea typeface="Lora"/>
                <a:cs typeface="Lora"/>
                <a:sym typeface="Lora"/>
              </a:rPr>
              <a:t> </a:t>
            </a:r>
          </a:p>
          <a:p>
            <a:pPr marL="0" lvl="0" indent="0" algn="l">
              <a:lnSpc>
                <a:spcPts val="3426"/>
              </a:lnSpc>
              <a:spcBef>
                <a:spcPct val="0"/>
              </a:spcBef>
            </a:pPr>
            <a:r>
              <a:rPr lang="en-US" sz="2954">
                <a:solidFill>
                  <a:srgbClr val="4A1B20"/>
                </a:solidFill>
                <a:latin typeface="Lora"/>
                <a:ea typeface="Lora"/>
                <a:cs typeface="Lora"/>
                <a:sym typeface="Lora"/>
                <a:hlinkClick r:id="rId13" tooltip="https://uk.wikipedia.org/wiki/%D0%9A%D0%B0%D1%82%D0%B0%D0%BB%D0%BE%D0%BD%D1%86%D1%96"/>
              </a:rPr>
              <a:t>каталонський</a:t>
            </a:r>
            <a:r>
              <a:rPr lang="en-US" sz="2954">
                <a:solidFill>
                  <a:srgbClr val="4A1B20"/>
                </a:solidFill>
                <a:latin typeface="Lora"/>
                <a:ea typeface="Lora"/>
                <a:cs typeface="Lora"/>
                <a:sym typeface="Lora"/>
              </a:rPr>
              <a:t> та </a:t>
            </a:r>
            <a:r>
              <a:rPr lang="en-US" sz="2954">
                <a:solidFill>
                  <a:srgbClr val="4A1B20"/>
                </a:solidFill>
                <a:latin typeface="Lora"/>
                <a:ea typeface="Lora"/>
                <a:cs typeface="Lora"/>
                <a:sym typeface="Lora"/>
                <a:hlinkClick r:id="rId14" tooltip="https://uk.wikipedia.org/wiki/%D0%86%D1%81%D0%BF%D0%B0%D0%BD%D1%96%D1%8F"/>
              </a:rPr>
              <a:t>іспанський</a:t>
            </a:r>
            <a:r>
              <a:rPr lang="en-US" sz="2954">
                <a:solidFill>
                  <a:srgbClr val="4A1B2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954">
                <a:solidFill>
                  <a:srgbClr val="4A1B20"/>
                </a:solidFill>
                <a:latin typeface="Lora"/>
                <a:ea typeface="Lora"/>
                <a:cs typeface="Lora"/>
                <a:sym typeface="Lora"/>
                <a:hlinkClick r:id="rId15" tooltip="https://uk.wikipedia.org/wiki/%D0%90%D1%80%D1%85%D1%96%D1%82%D0%B5%D0%BA%D1%82%D0%BE%D1%80"/>
              </a:rPr>
              <a:t>архітектор</a:t>
            </a:r>
            <a:r>
              <a:rPr lang="en-US" sz="2954">
                <a:solidFill>
                  <a:srgbClr val="4A1B20"/>
                </a:solidFill>
                <a:latin typeface="Lora"/>
                <a:ea typeface="Lora"/>
                <a:cs typeface="Lora"/>
                <a:sym typeface="Lora"/>
              </a:rPr>
              <a:t>, новатор форми та один із найяскравіших представників стилів </a:t>
            </a:r>
            <a:r>
              <a:rPr lang="en-US" sz="2954">
                <a:solidFill>
                  <a:srgbClr val="4A1B20"/>
                </a:solidFill>
                <a:latin typeface="Lora"/>
                <a:ea typeface="Lora"/>
                <a:cs typeface="Lora"/>
                <a:sym typeface="Lora"/>
                <a:hlinkClick r:id="rId16" tooltip="https://uk.wikipedia.org/wiki/%D0%90%D1%80-%D0%BD%D1%83%D0%B2%D0%BE"/>
              </a:rPr>
              <a:t>ар-нуво</a:t>
            </a:r>
            <a:r>
              <a:rPr lang="en-US" sz="2954">
                <a:solidFill>
                  <a:srgbClr val="4A1B20"/>
                </a:solidFill>
                <a:latin typeface="Lora"/>
                <a:ea typeface="Lora"/>
                <a:cs typeface="Lora"/>
                <a:sym typeface="Lora"/>
              </a:rPr>
              <a:t> та </a:t>
            </a:r>
            <a:r>
              <a:rPr lang="en-US" sz="2954">
                <a:solidFill>
                  <a:srgbClr val="4A1B20"/>
                </a:solidFill>
                <a:latin typeface="Lora"/>
                <a:ea typeface="Lora"/>
                <a:cs typeface="Lora"/>
                <a:sym typeface="Lora"/>
                <a:hlinkClick r:id="rId17" tooltip="https://uk.wikipedia.org/wiki/%D0%90%D1%80%D1%85%D1%96%D1%82%D0%B5%D0%BA%D1%82%D1%83%D1%80%D0%B0_%D0%BC%D0%BE%D0%B4%D0%B5%D1%80%D0%BD%D1%83"/>
              </a:rPr>
              <a:t>модерн</a:t>
            </a:r>
            <a:r>
              <a:rPr lang="en-US" sz="2954">
                <a:solidFill>
                  <a:srgbClr val="4A1B20"/>
                </a:solidFill>
                <a:latin typeface="Lora"/>
                <a:ea typeface="Lora"/>
                <a:cs typeface="Lora"/>
                <a:sym typeface="Lora"/>
              </a:rPr>
              <a:t> в </a:t>
            </a:r>
            <a:r>
              <a:rPr lang="en-US" sz="2954">
                <a:solidFill>
                  <a:srgbClr val="4A1B20"/>
                </a:solidFill>
                <a:latin typeface="Lora"/>
                <a:ea typeface="Lora"/>
                <a:cs typeface="Lora"/>
                <a:sym typeface="Lora"/>
                <a:hlinkClick r:id="rId18" tooltip="https://uk.wikipedia.org/wiki/%D0%90%D1%80%D1%85%D1%96%D1%82%D0%B5%D0%BA%D1%82%D1%83%D1%80%D0%B0"/>
              </a:rPr>
              <a:t>архітектурному мистецтві</a:t>
            </a:r>
            <a:r>
              <a:rPr lang="en-US" sz="2954">
                <a:solidFill>
                  <a:srgbClr val="4A1B20"/>
                </a:solidFill>
                <a:latin typeface="Lora"/>
                <a:ea typeface="Lora"/>
                <a:cs typeface="Lora"/>
                <a:sym typeface="Lora"/>
              </a:rPr>
              <a:t>. Більшість його робіт зосереджена в </a:t>
            </a:r>
            <a:r>
              <a:rPr lang="en-US" sz="2954">
                <a:solidFill>
                  <a:srgbClr val="4A1B20"/>
                </a:solidFill>
                <a:latin typeface="Lora"/>
                <a:ea typeface="Lora"/>
                <a:cs typeface="Lora"/>
                <a:sym typeface="Lora"/>
                <a:hlinkClick r:id="rId12" tooltip="https://uk.wikipedia.org/wiki/%D0%91%D0%B0%D1%80%D1%81%D0%B5%D0%BB%D0%BE%D0%BD%D0%B0"/>
              </a:rPr>
              <a:t>Барселоні</a:t>
            </a:r>
            <a:r>
              <a:rPr lang="en-US" sz="2954">
                <a:solidFill>
                  <a:srgbClr val="4A1B20"/>
                </a:solidFill>
                <a:latin typeface="Lora"/>
                <a:ea typeface="Lora"/>
                <a:cs typeface="Lora"/>
                <a:sym typeface="Lora"/>
              </a:rPr>
              <a:t>. Найвідоміша будівля — </a:t>
            </a:r>
            <a:r>
              <a:rPr lang="en-US" sz="2954">
                <a:solidFill>
                  <a:srgbClr val="4A1B20"/>
                </a:solidFill>
                <a:latin typeface="Lora"/>
                <a:ea typeface="Lora"/>
                <a:cs typeface="Lora"/>
                <a:sym typeface="Lora"/>
                <a:hlinkClick r:id="rId19" tooltip="https://uk.wikipedia.org/wiki/%D0%A5%D1%80%D0%B0%D0%BC_%D0%A1%D0%B2%D1%8F%D1%82%D0%BE%D0%B3%D0%BE_%D0%A1%D1%96%D0%BC%D0%B5%D0%B9%D1%81%D1%82%D0%B2%D0%B0"/>
              </a:rPr>
              <a:t>Храм Святого Сімейства</a:t>
            </a:r>
            <a:r>
              <a:rPr lang="en-US" sz="2954">
                <a:solidFill>
                  <a:srgbClr val="4A1B20"/>
                </a:solidFill>
                <a:latin typeface="Lora"/>
                <a:ea typeface="Lora"/>
                <a:cs typeface="Lora"/>
                <a:sym typeface="Lora"/>
              </a:rPr>
              <a:t>.</a:t>
            </a:r>
          </a:p>
        </p:txBody>
      </p:sp>
      <p:sp>
        <p:nvSpPr>
          <p:cNvPr id="21" name="TextBox 21"/>
          <p:cNvSpPr txBox="1"/>
          <p:nvPr/>
        </p:nvSpPr>
        <p:spPr>
          <a:xfrm rot="-238893">
            <a:off x="1272583" y="1940596"/>
            <a:ext cx="6453803" cy="1128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766"/>
              </a:lnSpc>
              <a:spcBef>
                <a:spcPct val="0"/>
              </a:spcBef>
            </a:pPr>
            <a:r>
              <a:rPr lang="en-US" sz="7897" b="1" spc="-292">
                <a:solidFill>
                  <a:srgbClr val="F0581B"/>
                </a:solidFill>
                <a:latin typeface="Lora Bold"/>
                <a:ea typeface="Lora Bold"/>
                <a:cs typeface="Lora Bold"/>
                <a:sym typeface="Lora Bold"/>
              </a:rPr>
              <a:t>Антоніо Гауді</a:t>
            </a:r>
          </a:p>
        </p:txBody>
      </p:sp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781291" y="371468"/>
            <a:ext cx="12725417" cy="9544063"/>
          </a:xfrm>
          <a:custGeom>
            <a:avLst/>
            <a:gdLst/>
            <a:ahLst/>
            <a:cxnLst/>
            <a:rect l="l" t="t" r="r" b="b"/>
            <a:pathLst>
              <a:path w="12725417" h="9544063">
                <a:moveTo>
                  <a:pt x="0" y="0"/>
                </a:moveTo>
                <a:lnTo>
                  <a:pt x="12725418" y="0"/>
                </a:lnTo>
                <a:lnTo>
                  <a:pt x="12725418" y="9544064"/>
                </a:lnTo>
                <a:lnTo>
                  <a:pt x="0" y="95440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9CE1C0-20CA-326E-50C8-5460382472C5}"/>
              </a:ext>
            </a:extLst>
          </p:cNvPr>
          <p:cNvSpPr txBox="1"/>
          <p:nvPr/>
        </p:nvSpPr>
        <p:spPr>
          <a:xfrm>
            <a:off x="7886708" y="9392311"/>
            <a:ext cx="7620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2800" b="1" dirty="0">
                <a:latin typeface="Constantia" panose="02030602050306030303" pitchFamily="18" charset="0"/>
              </a:rPr>
              <a:t>храм </a:t>
            </a:r>
            <a:r>
              <a:rPr lang="uk-UA" sz="2800" b="1" dirty="0" err="1">
                <a:latin typeface="Constantia" panose="02030602050306030303" pitchFamily="18" charset="0"/>
              </a:rPr>
              <a:t>Саграда</a:t>
            </a:r>
            <a:r>
              <a:rPr lang="uk-UA" sz="2800" b="1" dirty="0">
                <a:latin typeface="Constantia" panose="02030602050306030303" pitchFamily="18" charset="0"/>
              </a:rPr>
              <a:t> Фамілія (Святого Сімейства)</a:t>
            </a:r>
          </a:p>
        </p:txBody>
      </p:sp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179</Words>
  <Application>Microsoft Office PowerPoint</Application>
  <PresentationFormat>Довільний</PresentationFormat>
  <Paragraphs>33</Paragraphs>
  <Slides>28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28</vt:i4>
      </vt:variant>
    </vt:vector>
  </HeadingPairs>
  <TitlesOfParts>
    <vt:vector size="35" baseType="lpstr">
      <vt:lpstr>Black Han Sans</vt:lpstr>
      <vt:lpstr>Arial</vt:lpstr>
      <vt:lpstr>Lora</vt:lpstr>
      <vt:lpstr>Lora Bold</vt:lpstr>
      <vt:lpstr>Calibri</vt:lpstr>
      <vt:lpstr>Constantia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Арт-терапевтична майстерня</dc:title>
  <cp:lastModifiedBy>Олександра Тихонюк</cp:lastModifiedBy>
  <cp:revision>3</cp:revision>
  <dcterms:created xsi:type="dcterms:W3CDTF">2006-08-16T00:00:00Z</dcterms:created>
  <dcterms:modified xsi:type="dcterms:W3CDTF">2026-04-27T16:25:01Z</dcterms:modified>
  <dc:identifier>DAHH3017vUc</dc:identifier>
</cp:coreProperties>
</file>