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0" r:id="rId12"/>
    <p:sldMasterId id="2147483672" r:id="rId13"/>
  </p:sldMasterIdLst>
  <p:notesMasterIdLst>
    <p:notesMasterId r:id="rId29"/>
  </p:notes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71" r:id="rId22"/>
    <p:sldId id="272" r:id="rId23"/>
    <p:sldId id="266" r:id="rId24"/>
    <p:sldId id="267" r:id="rId25"/>
    <p:sldId id="268" r:id="rId26"/>
    <p:sldId id="269" r:id="rId27"/>
    <p:sldId id="270" r:id="rId2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presProps" Target="presProps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chemeClr val="dk1"/>
                </a:solidFill>
                <a:latin typeface="Univers Light"/>
              </a:rPr>
              <a:t>Click to move the slide</a:t>
            </a: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uk-UA" sz="2000" b="0" strike="noStrike" spc="-1">
                <a:solidFill>
                  <a:srgbClr val="000000"/>
                </a:solidFill>
                <a:latin typeface="Arial"/>
              </a:rPr>
              <a:t>Click to edit the notes format</a:t>
            </a:r>
          </a:p>
        </p:txBody>
      </p:sp>
      <p:sp>
        <p:nvSpPr>
          <p:cNvPr id="7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uk-UA" sz="1400" b="0" strike="noStrike" spc="-1">
                <a:solidFill>
                  <a:srgbClr val="000000"/>
                </a:solidFill>
                <a:latin typeface="Times New Roman"/>
              </a:rPr>
              <a:t>&lt;header&gt;</a:t>
            </a:r>
          </a:p>
        </p:txBody>
      </p:sp>
      <p:sp>
        <p:nvSpPr>
          <p:cNvPr id="74" name="PlaceHolder 4"/>
          <p:cNvSpPr>
            <a:spLocks noGrp="1"/>
          </p:cNvSpPr>
          <p:nvPr>
            <p:ph type="dt" idx="9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uk-UA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uk-UA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75" name="PlaceHolder 5"/>
          <p:cNvSpPr>
            <a:spLocks noGrp="1"/>
          </p:cNvSpPr>
          <p:nvPr>
            <p:ph type="ftr" idx="10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uk-UA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uk-UA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76" name="PlaceHolder 6"/>
          <p:cNvSpPr>
            <a:spLocks noGrp="1"/>
          </p:cNvSpPr>
          <p:nvPr>
            <p:ph type="sldNum" idx="11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uk-UA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056457E3-AC3E-4F5A-B648-CA763F9CE081}" type="slidenum">
              <a:rPr lang="uk-UA" sz="1400" b="0" strike="noStrike" spc="-1">
                <a:solidFill>
                  <a:srgbClr val="000000"/>
                </a:solidFill>
                <a:latin typeface="Times New Roman"/>
              </a:rPr>
              <a:t>‹№›</a:t>
            </a:fld>
            <a:endParaRPr lang="uk-UA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sldNum" idx="2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1F32D8E-E67C-4AD6-BB9B-ADF82A5DE767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1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sldNum" idx="2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0A0C5CC-4BB6-4B70-A080-6B09E279092A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4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sldNum" idx="2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204078F-A50F-4B8A-9097-2ABB33850667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6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F31CB48-C189-4B55-47BC-583AC04CA1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8623167-4883-49FA-93C3-F76654C34C04}" type="slidenum">
              <a:t>9</a:t>
            </a:fld>
            <a:endParaRPr lang="uk-UA"/>
          </a:p>
        </p:txBody>
      </p:sp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370E55AB-F052-3291-89AA-006402304AD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C3FDC194-7594-C695-1FA9-452AA6C7B32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7C71548-FBB4-2F3B-71D0-0C8F8A7A01F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A951019-FA1D-40F3-9A20-939B8203F147}" type="slidenum">
              <a:t>10</a:t>
            </a:fld>
            <a:endParaRPr lang="uk-UA"/>
          </a:p>
        </p:txBody>
      </p:sp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0717C732-12A5-7722-977B-5249674470C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D253821C-4283-032E-A01E-641AB890366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sldNum" idx="2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38F6C9D-2CD6-47C7-97D9-65B3296F1387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12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sldNum" idx="2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2658CCF-8F24-41BD-8494-DE6CD2F13D87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13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 и 2 объекта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6F22241-2BFA-4916-8BB8-024DF5506561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 и 2 объект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7"/>
          </p:nvPr>
        </p:nvSpPr>
        <p:spPr/>
        <p:txBody>
          <a:bodyPr/>
          <a:lstStyle/>
          <a:p>
            <a:fld id="{57A0B657-DDC8-4EA6-B1E1-A6F76458FA50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, рисунок и 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B0399AA-B153-44E3-8B03-94E5AFAF3BC5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, содержимое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0D4A791B-7141-46A1-B6B8-486E6A55CCF4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 и 2 объек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522EB06-F00B-4B46-BC29-503F20D22B00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9FA2147-82F9-4BD0-8722-A9992FFDAABE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Спасибо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овестк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9EC0EEBB-AB37-40CC-84FF-50FC0BC229A4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 и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 и объект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FEE4D04-51C5-41ED-B2EF-1902868449B2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0"/>
            <a:ext cx="914040" cy="914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Univers Light"/>
            </a:endParaRPr>
          </a:p>
        </p:txBody>
      </p:sp>
      <p:cxnSp>
        <p:nvCxnSpPr>
          <p:cNvPr id="6" name="Прямая соединительная линия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96400" y="0"/>
            <a:ext cx="360" cy="6858360"/>
          </a:xfrm>
          <a:prstGeom prst="straightConnector1">
            <a:avLst/>
          </a:prstGeom>
          <a:ln w="19050">
            <a:solidFill>
              <a:srgbClr val="C3A398">
                <a:lumMod val="20000"/>
                <a:lumOff val="80000"/>
              </a:srgbClr>
            </a:solidFill>
          </a:ln>
        </p:spPr>
      </p:cxnSp>
      <p:sp>
        <p:nvSpPr>
          <p:cNvPr id="2" name="Прямоугольник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77720" y="0"/>
            <a:ext cx="914040" cy="914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Univers Light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317600" y="690480"/>
            <a:ext cx="5185440" cy="5252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6000" b="0" strike="noStrike" spc="-1">
                <a:solidFill>
                  <a:schemeClr val="lt1"/>
                </a:solidFill>
                <a:latin typeface="Tisa Offc Serif Pro"/>
              </a:rPr>
              <a:t>Заголовок слайда</a:t>
            </a:r>
            <a:endParaRPr lang="ru-RU" sz="60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chemeClr val="dk1"/>
                </a:solidFill>
                <a:latin typeface="Univers Light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Univers Light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chemeClr val="dk1"/>
                </a:solidFill>
                <a:latin typeface="Univers Light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037880" y="1068120"/>
            <a:ext cx="10115640" cy="2681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ru-RU" sz="4400" b="0" strike="noStrike" spc="-1">
                <a:solidFill>
                  <a:schemeClr val="lt1"/>
                </a:solidFill>
                <a:latin typeface="Tisa Offc Serif Pro"/>
              </a:rPr>
              <a:t>Заголовок слайда</a:t>
            </a:r>
            <a:endParaRPr lang="ru-RU" sz="44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49" name="Прямоугольник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400" y="914400"/>
            <a:ext cx="10362960" cy="5028840"/>
          </a:xfrm>
          <a:prstGeom prst="rect">
            <a:avLst/>
          </a:pr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Univers Light"/>
            </a:endParaRPr>
          </a:p>
        </p:txBody>
      </p:sp>
      <p:sp>
        <p:nvSpPr>
          <p:cNvPr id="50" name="Прямоугольник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0"/>
            <a:ext cx="914040" cy="914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Univers Light"/>
            </a:endParaRPr>
          </a:p>
        </p:txBody>
      </p:sp>
      <p:sp>
        <p:nvSpPr>
          <p:cNvPr id="51" name="Прямоугольник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77720" y="0"/>
            <a:ext cx="914040" cy="914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Univers Light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1037880" y="4026960"/>
            <a:ext cx="10115640" cy="1762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algn="ctr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chemeClr val="lt1"/>
                </a:solidFill>
                <a:latin typeface="Univers Light"/>
              </a:rPr>
              <a:t>Подзаголовок слайда</a:t>
            </a:r>
            <a:endParaRPr lang="ru-RU" sz="2000" b="0" strike="noStrike" spc="-1">
              <a:solidFill>
                <a:schemeClr val="dk1"/>
              </a:solidFill>
              <a:latin typeface="Univers Ligh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468800" y="504000"/>
            <a:ext cx="9808560" cy="14274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chemeClr val="dk1"/>
                </a:solidFill>
                <a:latin typeface="Tisa Offc Serif Pro"/>
              </a:rPr>
              <a:t>Заголовок слайда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1468800" y="2057400"/>
            <a:ext cx="4626720" cy="411912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t">
            <a:norm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Щелкните, чтобы добавить содержимое</a:t>
            </a:r>
          </a:p>
          <a:p>
            <a:pPr marL="228600" lvl="1" indent="-2286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Второй уровень</a:t>
            </a:r>
          </a:p>
          <a:p>
            <a:pPr marL="685800" lvl="2" indent="-228600" defTabSz="914400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Третий уровень</a:t>
            </a:r>
          </a:p>
          <a:p>
            <a:pPr marL="1143000" lvl="3" indent="-228600" defTabSz="914400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Четвертый уровень</a:t>
            </a:r>
          </a:p>
          <a:p>
            <a:pPr marL="1600200" lvl="4" indent="-228600" defTabSz="914400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Пятый уровень</a:t>
            </a: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668280" y="2057400"/>
            <a:ext cx="4609080" cy="411912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t">
            <a:norm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Щелкните, чтобы добавить содержимое</a:t>
            </a:r>
          </a:p>
          <a:p>
            <a:pPr marL="228600" lvl="1" indent="-228600" defTabSz="914400">
              <a:lnSpc>
                <a:spcPct val="100000"/>
              </a:lnSpc>
              <a:spcBef>
                <a:spcPts val="1001"/>
              </a:spcBef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Второй уровень</a:t>
            </a:r>
          </a:p>
          <a:p>
            <a:pPr marL="685800" lvl="2" indent="-228600" defTabSz="914400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Третий уровень</a:t>
            </a:r>
          </a:p>
          <a:p>
            <a:pPr marL="1143000" lvl="3" indent="-228600" defTabSz="914400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Четвертый уровень</a:t>
            </a:r>
          </a:p>
          <a:p>
            <a:pPr marL="1600200" lvl="4" indent="-228600" defTabSz="914400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Пятый уровень</a:t>
            </a:r>
          </a:p>
        </p:txBody>
      </p:sp>
      <p:sp>
        <p:nvSpPr>
          <p:cNvPr id="56" name="Прямоугольник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77720" y="0"/>
            <a:ext cx="914040" cy="914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Univers Light"/>
            </a:endParaRPr>
          </a:p>
        </p:txBody>
      </p:sp>
      <p:cxnSp>
        <p:nvCxnSpPr>
          <p:cNvPr id="57" name="Прямая соединительная линия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96400" y="0"/>
            <a:ext cx="360" cy="5943960"/>
          </a:xfrm>
          <a:prstGeom prst="straightConnector1">
            <a:avLst/>
          </a:prstGeom>
          <a:ln w="19050">
            <a:solidFill>
              <a:srgbClr val="CA553E">
                <a:lumMod val="60000"/>
                <a:lumOff val="40000"/>
              </a:srgbClr>
            </a:solidFill>
          </a:ln>
        </p:spPr>
      </p:cxnSp>
      <p:sp>
        <p:nvSpPr>
          <p:cNvPr id="58" name="PlaceHolder 4"/>
          <p:cNvSpPr>
            <a:spLocks noGrp="1"/>
          </p:cNvSpPr>
          <p:nvPr>
            <p:ph type="sldNum" idx="6"/>
          </p:nvPr>
        </p:nvSpPr>
        <p:spPr>
          <a:xfrm>
            <a:off x="412200" y="5943600"/>
            <a:ext cx="968760" cy="6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1200" b="1" strike="noStrike" spc="148">
                <a:solidFill>
                  <a:schemeClr val="dk1"/>
                </a:solidFill>
                <a:latin typeface="Univers Light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4606EC3E-968E-4A7C-8229-AA16B974A5AA}" type="slidenum">
              <a:rPr lang="ru-RU" sz="1200" b="1" strike="noStrike" spc="148">
                <a:solidFill>
                  <a:schemeClr val="dk1"/>
                </a:solidFill>
                <a:latin typeface="Univers Light"/>
              </a:rPr>
              <a:t>‹№›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468800" y="504000"/>
            <a:ext cx="9808560" cy="14274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chemeClr val="dk1"/>
                </a:solidFill>
                <a:latin typeface="Tisa Offc Serif Pro"/>
              </a:rPr>
              <a:t>Заголовок слайда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1468800" y="2057400"/>
            <a:ext cx="3068280" cy="411912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t">
            <a:normAutofit/>
          </a:bodyPr>
          <a:lstStyle/>
          <a:p>
            <a:pPr marL="320040" indent="-32004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Tisa Offc Serif Pro"/>
              <a:buAutoNum type="arabicPeriod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Щелкните, чтобы добавить содержимое</a:t>
            </a:r>
          </a:p>
          <a:p>
            <a:pPr marL="457200" lvl="1" indent="-320040" defTabSz="914400">
              <a:lnSpc>
                <a:spcPct val="100000"/>
              </a:lnSpc>
              <a:spcBef>
                <a:spcPts val="1001"/>
              </a:spcBef>
              <a:spcAft>
                <a:spcPts val="1199"/>
              </a:spcAft>
              <a:buClr>
                <a:srgbClr val="000000"/>
              </a:buClr>
              <a:buFont typeface="Tisa Offc Serif Pro"/>
              <a:buAutoNum type="alphaLcPeriod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Второй уровень</a:t>
            </a:r>
          </a:p>
          <a:p>
            <a:pPr marL="914400" lvl="2" indent="-320040" defTabSz="914400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buClr>
                <a:srgbClr val="000000"/>
              </a:buClr>
              <a:buFont typeface="Tisa Offc Serif Pro"/>
              <a:buAutoNum type="arabicParenR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Третий уровень</a:t>
            </a:r>
          </a:p>
          <a:p>
            <a:pPr marL="1371600" lvl="3" indent="-320040" defTabSz="914400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buClr>
                <a:srgbClr val="000000"/>
              </a:buClr>
              <a:buFont typeface="Tisa Offc Serif Pro"/>
              <a:buAutoNum type="alphaLcParenR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Четвертый уровень</a:t>
            </a:r>
          </a:p>
          <a:p>
            <a:pPr marL="1828800" lvl="4" indent="-320040" defTabSz="914400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buClr>
                <a:srgbClr val="000000"/>
              </a:buClr>
              <a:buFont typeface="Tisa Offc Serif Pro"/>
              <a:buAutoNum type="romanLcPeriod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Пятый уровень</a:t>
            </a: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5191560" y="2057400"/>
            <a:ext cx="6085440" cy="411912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t">
            <a:norm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Щелкните, чтобы добавить содержимое</a:t>
            </a:r>
          </a:p>
          <a:p>
            <a:pPr marL="228600" lvl="1" indent="-228600" defTabSz="914400">
              <a:lnSpc>
                <a:spcPct val="100000"/>
              </a:lnSpc>
              <a:spcBef>
                <a:spcPts val="1001"/>
              </a:spcBef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Второй уровень</a:t>
            </a:r>
          </a:p>
          <a:p>
            <a:pPr marL="685800" lvl="2" indent="-228600" defTabSz="914400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Третий уровень</a:t>
            </a:r>
          </a:p>
          <a:p>
            <a:pPr marL="1143000" lvl="3" indent="-228600" defTabSz="914400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Четвертый уровень</a:t>
            </a:r>
          </a:p>
          <a:p>
            <a:pPr marL="1600200" lvl="4" indent="-228600" defTabSz="914400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Пятый уровень</a:t>
            </a:r>
          </a:p>
        </p:txBody>
      </p:sp>
      <p:sp>
        <p:nvSpPr>
          <p:cNvPr id="62" name="Прямоугольник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77720" y="0"/>
            <a:ext cx="914040" cy="914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Univers Light"/>
            </a:endParaRPr>
          </a:p>
        </p:txBody>
      </p:sp>
      <p:cxnSp>
        <p:nvCxnSpPr>
          <p:cNvPr id="63" name="Прямая соединительная линия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96400" y="0"/>
            <a:ext cx="360" cy="5943960"/>
          </a:xfrm>
          <a:prstGeom prst="straightConnector1">
            <a:avLst/>
          </a:prstGeom>
          <a:ln w="19050">
            <a:solidFill>
              <a:srgbClr val="CA553E">
                <a:lumMod val="60000"/>
                <a:lumOff val="40000"/>
              </a:srgbClr>
            </a:solidFill>
          </a:ln>
        </p:spPr>
      </p:cxnSp>
      <p:sp>
        <p:nvSpPr>
          <p:cNvPr id="64" name="PlaceHolder 4"/>
          <p:cNvSpPr>
            <a:spLocks noGrp="1"/>
          </p:cNvSpPr>
          <p:nvPr>
            <p:ph type="sldNum" idx="7"/>
          </p:nvPr>
        </p:nvSpPr>
        <p:spPr>
          <a:xfrm>
            <a:off x="412200" y="5943600"/>
            <a:ext cx="968760" cy="6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1200" b="1" strike="noStrike" spc="148">
                <a:solidFill>
                  <a:schemeClr val="dk1"/>
                </a:solidFill>
                <a:latin typeface="Univers Light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614F4B0C-0CB8-4963-89A3-8768737A42F2}" type="slidenum">
              <a:rPr lang="ru-RU" sz="1200" b="1" strike="noStrike" spc="148">
                <a:solidFill>
                  <a:schemeClr val="dk1"/>
                </a:solidFill>
                <a:latin typeface="Univers Light"/>
              </a:rPr>
              <a:t>‹№›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468800" y="504000"/>
            <a:ext cx="9808560" cy="14274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chemeClr val="dk1"/>
                </a:solidFill>
                <a:latin typeface="Tisa Offc Serif Pro"/>
              </a:rPr>
              <a:t>Заголовок слайда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1503360" y="2062080"/>
            <a:ext cx="4592160" cy="4804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uk-UA" sz="2000" b="0" strike="noStrike" spc="-1">
                <a:solidFill>
                  <a:schemeClr val="dk1"/>
                </a:solidFill>
                <a:latin typeface="Univers Light"/>
              </a:rPr>
              <a:t>Клацніть піктограму, щоб додати зображення</a:t>
            </a:r>
            <a:endParaRPr lang="ru-RU" sz="20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787440" y="2052720"/>
            <a:ext cx="4489920" cy="480024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t">
            <a:norm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Щелкните, чтобы добавить содержимое</a:t>
            </a:r>
          </a:p>
          <a:p>
            <a:pPr marL="800280" lvl="1" indent="-343080" defTabSz="914400">
              <a:lnSpc>
                <a:spcPct val="100000"/>
              </a:lnSpc>
              <a:spcBef>
                <a:spcPts val="1001"/>
              </a:spcBef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Второй уровень</a:t>
            </a:r>
          </a:p>
          <a:p>
            <a:pPr marL="1257480" lvl="2" indent="-343080" defTabSz="914400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Третий уровень</a:t>
            </a:r>
          </a:p>
          <a:p>
            <a:pPr marL="1714680" lvl="3" indent="-343080" defTabSz="914400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Четвертый уровень</a:t>
            </a:r>
          </a:p>
          <a:p>
            <a:pPr marL="2171880" lvl="4" indent="-343080" defTabSz="914400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Пятый уровень</a:t>
            </a:r>
          </a:p>
        </p:txBody>
      </p:sp>
      <p:sp>
        <p:nvSpPr>
          <p:cNvPr id="68" name="PlaceHolder 4"/>
          <p:cNvSpPr>
            <a:spLocks noGrp="1"/>
          </p:cNvSpPr>
          <p:nvPr>
            <p:ph type="sldNum" idx="8"/>
          </p:nvPr>
        </p:nvSpPr>
        <p:spPr>
          <a:xfrm>
            <a:off x="412200" y="5943600"/>
            <a:ext cx="968760" cy="6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1200" b="1" strike="noStrike" spc="148">
                <a:solidFill>
                  <a:schemeClr val="dk1"/>
                </a:solidFill>
                <a:latin typeface="Univers Light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D59B67E6-B22A-4822-92BB-91191CAD8C6B}" type="slidenum">
              <a:rPr lang="ru-RU" sz="1200" b="1" strike="noStrike" spc="148">
                <a:solidFill>
                  <a:schemeClr val="dk1"/>
                </a:solidFill>
                <a:latin typeface="Univers Light"/>
              </a:rPr>
              <a:t>‹№›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9" name="Прямоугольник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77720" y="0"/>
            <a:ext cx="914040" cy="914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Univers Light"/>
            </a:endParaRPr>
          </a:p>
        </p:txBody>
      </p:sp>
      <p:cxnSp>
        <p:nvCxnSpPr>
          <p:cNvPr id="70" name="Прямая соединительная линия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96400" y="0"/>
            <a:ext cx="360" cy="5943960"/>
          </a:xfrm>
          <a:prstGeom prst="straightConnector1">
            <a:avLst/>
          </a:prstGeom>
          <a:ln w="19050">
            <a:solidFill>
              <a:srgbClr val="CA553E">
                <a:lumMod val="60000"/>
                <a:lumOff val="40000"/>
              </a:srgbClr>
            </a:solidFill>
          </a:ln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468800" y="504000"/>
            <a:ext cx="9808560" cy="14274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chemeClr val="dk1"/>
                </a:solidFill>
                <a:latin typeface="Tisa Offc Serif Pro"/>
              </a:rPr>
              <a:t>Заголовок слайда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468800" y="2057400"/>
            <a:ext cx="3090600" cy="386712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t">
            <a:normAutofit/>
          </a:bodyPr>
          <a:lstStyle/>
          <a:p>
            <a:pPr indent="0" defTabSz="914400">
              <a:lnSpc>
                <a:spcPct val="100000"/>
              </a:lnSpc>
              <a:spcAft>
                <a:spcPts val="1199"/>
              </a:spcAft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Щелкните, чтобы добавить содержимое</a:t>
            </a:r>
          </a:p>
          <a:p>
            <a:pPr marL="800280" lvl="1" indent="-34308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Второй уровень</a:t>
            </a:r>
          </a:p>
          <a:p>
            <a:pPr marL="1257480" lvl="2" indent="-343080" defTabSz="914400">
              <a:lnSpc>
                <a:spcPct val="9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Третий уровень</a:t>
            </a:r>
          </a:p>
          <a:p>
            <a:pPr marL="1714680" lvl="3" indent="-343080" defTabSz="914400">
              <a:lnSpc>
                <a:spcPct val="9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Четвертый уровень</a:t>
            </a:r>
          </a:p>
          <a:p>
            <a:pPr marL="2171880" lvl="4" indent="-343080" defTabSz="914400">
              <a:lnSpc>
                <a:spcPct val="9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Пятый уровень</a:t>
            </a: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5097600" y="2052000"/>
            <a:ext cx="6179760" cy="3867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indent="0" defTabSz="914400">
              <a:lnSpc>
                <a:spcPct val="100000"/>
              </a:lnSpc>
              <a:buNone/>
            </a:pPr>
            <a:r>
              <a:rPr lang="uk-UA" sz="2000" b="0" strike="noStrike" spc="-1">
                <a:solidFill>
                  <a:schemeClr val="dk1"/>
                </a:solidFill>
                <a:latin typeface="Univers Light"/>
              </a:rPr>
              <a:t>Вставлення таблиці</a:t>
            </a:r>
            <a:endParaRPr lang="ru-RU" sz="20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8" name="Прямоугольник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77720" y="0"/>
            <a:ext cx="914040" cy="914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Univers Light"/>
            </a:endParaRPr>
          </a:p>
        </p:txBody>
      </p:sp>
      <p:cxnSp>
        <p:nvCxnSpPr>
          <p:cNvPr id="9" name="Прямая соединительная линия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96400" y="0"/>
            <a:ext cx="360" cy="5943960"/>
          </a:xfrm>
          <a:prstGeom prst="straightConnector1">
            <a:avLst/>
          </a:prstGeom>
          <a:ln w="19050">
            <a:solidFill>
              <a:srgbClr val="CA553E">
                <a:lumMod val="60000"/>
                <a:lumOff val="40000"/>
              </a:srgbClr>
            </a:solidFill>
          </a:ln>
        </p:spPr>
      </p:cxnSp>
      <p:sp>
        <p:nvSpPr>
          <p:cNvPr id="10" name="PlaceHolder 4"/>
          <p:cNvSpPr>
            <a:spLocks noGrp="1"/>
          </p:cNvSpPr>
          <p:nvPr>
            <p:ph type="sldNum" idx="1"/>
          </p:nvPr>
        </p:nvSpPr>
        <p:spPr>
          <a:xfrm>
            <a:off x="412200" y="5943600"/>
            <a:ext cx="968760" cy="6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1200" b="1" strike="noStrike" spc="148">
                <a:solidFill>
                  <a:schemeClr val="dk1"/>
                </a:solidFill>
                <a:latin typeface="Univers Light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4930928C-3A44-4BAE-86EA-D516DA95045B}" type="slidenum">
              <a:rPr lang="ru-RU" sz="1200" b="1" strike="noStrike" spc="148">
                <a:solidFill>
                  <a:schemeClr val="dk1"/>
                </a:solidFill>
                <a:latin typeface="Univers Light"/>
              </a:rPr>
              <a:t>‹№›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77720" y="0"/>
            <a:ext cx="914040" cy="914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Univers Light"/>
            </a:endParaRPr>
          </a:p>
        </p:txBody>
      </p:sp>
      <p:cxnSp>
        <p:nvCxnSpPr>
          <p:cNvPr id="12" name="Прямая соединительная линия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96400" y="0"/>
            <a:ext cx="360" cy="5943960"/>
          </a:xfrm>
          <a:prstGeom prst="straightConnector1">
            <a:avLst/>
          </a:prstGeom>
          <a:ln w="19050">
            <a:solidFill>
              <a:srgbClr val="CA553E">
                <a:lumMod val="60000"/>
                <a:lumOff val="40000"/>
              </a:srgbClr>
            </a:solidFill>
          </a:ln>
        </p:spPr>
      </p:cxnSp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468800" y="504000"/>
            <a:ext cx="9808560" cy="14274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chemeClr val="dk1"/>
                </a:solidFill>
                <a:latin typeface="Tisa Offc Serif Pro"/>
              </a:rPr>
              <a:t>Заголовок слайда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1468800" y="2066760"/>
            <a:ext cx="6452640" cy="386712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t">
            <a:normAutofit/>
          </a:bodyPr>
          <a:lstStyle/>
          <a:p>
            <a:pPr marL="228600" indent="-228600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Щелкните, чтобы добавить содержимое</a:t>
            </a:r>
          </a:p>
          <a:p>
            <a:pPr marL="685800" lvl="1" indent="-228600" defTabSz="914400">
              <a:lnSpc>
                <a:spcPct val="100000"/>
              </a:lnSpc>
              <a:spcBef>
                <a:spcPts val="499"/>
              </a:spcBef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Второй уровень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Третий уровень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499"/>
              </a:spcBef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Четвертый уровень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Пятый уровень</a:t>
            </a: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8169120" y="2066760"/>
            <a:ext cx="3107880" cy="386712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t">
            <a:norm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Щелкните, чтобы добавить содержимое</a:t>
            </a:r>
          </a:p>
          <a:p>
            <a:pPr marL="800280" lvl="1" indent="-343080" defTabSz="914400">
              <a:lnSpc>
                <a:spcPct val="100000"/>
              </a:lnSpc>
              <a:spcBef>
                <a:spcPts val="499"/>
              </a:spcBef>
              <a:spcAft>
                <a:spcPts val="601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Второй уровень</a:t>
            </a:r>
          </a:p>
          <a:p>
            <a:pPr marL="1257480" lvl="2" indent="-34308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Третий уровень</a:t>
            </a:r>
          </a:p>
          <a:p>
            <a:pPr marL="1714680" lvl="3" indent="-34308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Четвертый уровень</a:t>
            </a:r>
          </a:p>
          <a:p>
            <a:pPr marL="2171880" lvl="4" indent="-34308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Пятый уровень</a:t>
            </a:r>
          </a:p>
        </p:txBody>
      </p:sp>
      <p:sp>
        <p:nvSpPr>
          <p:cNvPr id="16" name="PlaceHolder 4"/>
          <p:cNvSpPr>
            <a:spLocks noGrp="1"/>
          </p:cNvSpPr>
          <p:nvPr>
            <p:ph type="sldNum" idx="2"/>
          </p:nvPr>
        </p:nvSpPr>
        <p:spPr>
          <a:xfrm>
            <a:off x="412200" y="5943600"/>
            <a:ext cx="968760" cy="6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1200" b="1" strike="noStrike" spc="148">
                <a:solidFill>
                  <a:schemeClr val="dk1"/>
                </a:solidFill>
                <a:latin typeface="Univers Light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B3670BDD-F072-4F2F-AEEE-C0123241DE9D}" type="slidenum">
              <a:rPr lang="ru-RU" sz="1200" b="1" strike="noStrike" spc="148">
                <a:solidFill>
                  <a:schemeClr val="dk1"/>
                </a:solidFill>
                <a:latin typeface="Univers Light"/>
              </a:rPr>
              <a:t>‹№›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77720" y="0"/>
            <a:ext cx="914040" cy="914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Univers Light"/>
            </a:endParaRPr>
          </a:p>
        </p:txBody>
      </p:sp>
      <p:cxnSp>
        <p:nvCxnSpPr>
          <p:cNvPr id="18" name="Прямая соединительная линия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96400" y="0"/>
            <a:ext cx="360" cy="5943960"/>
          </a:xfrm>
          <a:prstGeom prst="straightConnector1">
            <a:avLst/>
          </a:prstGeom>
          <a:ln w="19050">
            <a:solidFill>
              <a:srgbClr val="CA553E">
                <a:lumMod val="60000"/>
                <a:lumOff val="40000"/>
              </a:srgbClr>
            </a:solidFill>
          </a:ln>
        </p:spPr>
      </p:cxnSp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468800" y="504000"/>
            <a:ext cx="9808560" cy="14274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chemeClr val="dk1"/>
                </a:solidFill>
                <a:latin typeface="Tisa Offc Serif Pro"/>
              </a:rPr>
              <a:t>Заголовок слайда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1487520" y="2057400"/>
            <a:ext cx="9789840" cy="3885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indent="0" defTabSz="914400">
              <a:lnSpc>
                <a:spcPct val="100000"/>
              </a:lnSpc>
              <a:buNone/>
            </a:pPr>
            <a:r>
              <a:rPr lang="uk-UA" sz="2400" b="0" strike="noStrike" spc="-1">
                <a:solidFill>
                  <a:schemeClr val="dk1"/>
                </a:solidFill>
                <a:latin typeface="Univers Light"/>
              </a:rPr>
              <a:t>Вставлення таблиці</a:t>
            </a:r>
            <a:endParaRPr lang="ru-RU" sz="24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sldNum" idx="3"/>
          </p:nvPr>
        </p:nvSpPr>
        <p:spPr>
          <a:xfrm>
            <a:off x="412200" y="5943600"/>
            <a:ext cx="968760" cy="6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1200" b="1" strike="noStrike" spc="148">
                <a:solidFill>
                  <a:schemeClr val="dk1"/>
                </a:solidFill>
                <a:latin typeface="Univers Light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74F1DC1C-4F4D-437E-AD19-E57D1DD54E7C}" type="slidenum">
              <a:rPr lang="ru-RU" sz="1200" b="1" strike="noStrike" spc="148">
                <a:solidFill>
                  <a:schemeClr val="dk1"/>
                </a:solidFill>
                <a:latin typeface="Univers Light"/>
              </a:rPr>
              <a:t>‹№›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0"/>
            <a:ext cx="914040" cy="914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Univers Light"/>
            </a:endParaRPr>
          </a:p>
        </p:txBody>
      </p:sp>
      <p:cxnSp>
        <p:nvCxnSpPr>
          <p:cNvPr id="23" name="Прямая соединительная линия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96400" y="0"/>
            <a:ext cx="360" cy="6858360"/>
          </a:xfrm>
          <a:prstGeom prst="straightConnector1">
            <a:avLst/>
          </a:prstGeom>
          <a:ln w="19050">
            <a:solidFill>
              <a:srgbClr val="C3A398">
                <a:lumMod val="20000"/>
                <a:lumOff val="80000"/>
              </a:srgbClr>
            </a:solidFill>
          </a:ln>
        </p:spPr>
      </p:cxnSp>
      <p:sp>
        <p:nvSpPr>
          <p:cNvPr id="24" name="Прямоугольник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77720" y="0"/>
            <a:ext cx="914040" cy="914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Univers Light"/>
            </a:endParaRPr>
          </a:p>
        </p:txBody>
      </p:sp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317600" y="690480"/>
            <a:ext cx="4964400" cy="5252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6000" b="0" strike="noStrike" spc="-1">
                <a:solidFill>
                  <a:schemeClr val="lt1"/>
                </a:solidFill>
                <a:latin typeface="Tisa Offc Serif Pro"/>
              </a:rPr>
              <a:t>Заголовок слайда</a:t>
            </a:r>
            <a:endParaRPr lang="ru-RU" sz="60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282360" y="690480"/>
            <a:ext cx="4784040" cy="5252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100000"/>
              </a:lnSpc>
              <a:spcAft>
                <a:spcPts val="1199"/>
              </a:spcAft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chemeClr val="lt1"/>
                </a:solidFill>
                <a:latin typeface="Univers Light"/>
              </a:rPr>
              <a:t>Щелкните, чтобы добавить содержимое</a:t>
            </a:r>
            <a:endParaRPr lang="ru-RU" sz="2000" b="0" strike="noStrike" spc="-1">
              <a:solidFill>
                <a:schemeClr val="dk1"/>
              </a:solidFill>
              <a:latin typeface="Univers Light"/>
            </a:endParaRPr>
          </a:p>
          <a:p>
            <a:pPr marL="743040" lvl="1" indent="-285840" defTabSz="914400">
              <a:lnSpc>
                <a:spcPct val="100000"/>
              </a:lnSpc>
              <a:spcAft>
                <a:spcPts val="1199"/>
              </a:spcAft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>
                <a:solidFill>
                  <a:schemeClr val="lt1"/>
                </a:solidFill>
                <a:latin typeface="Univers Light"/>
              </a:rPr>
              <a:t>Второй уровень</a:t>
            </a:r>
            <a:endParaRPr lang="ru-RU" sz="1800" b="0" strike="noStrike" spc="-1">
              <a:solidFill>
                <a:schemeClr val="dk1"/>
              </a:solidFill>
              <a:latin typeface="Univers Light"/>
            </a:endParaRPr>
          </a:p>
          <a:p>
            <a:pPr marL="1200240" lvl="2" indent="-285840" defTabSz="914400">
              <a:lnSpc>
                <a:spcPct val="100000"/>
              </a:lnSpc>
              <a:spcAft>
                <a:spcPts val="1199"/>
              </a:spcAft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600" b="0" strike="noStrike" spc="-1">
                <a:solidFill>
                  <a:schemeClr val="lt1"/>
                </a:solidFill>
                <a:latin typeface="Univers Light"/>
              </a:rPr>
              <a:t>Третий уровень</a:t>
            </a:r>
            <a:endParaRPr lang="ru-RU" sz="1600" b="0" strike="noStrike" spc="-1">
              <a:solidFill>
                <a:schemeClr val="dk1"/>
              </a:solidFill>
              <a:latin typeface="Univers Light"/>
            </a:endParaRPr>
          </a:p>
          <a:p>
            <a:pPr marL="1657440" lvl="3" indent="-285840" defTabSz="914400">
              <a:lnSpc>
                <a:spcPct val="100000"/>
              </a:lnSpc>
              <a:spcAft>
                <a:spcPts val="1199"/>
              </a:spcAft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400" b="0" strike="noStrike" spc="-1">
                <a:solidFill>
                  <a:schemeClr val="lt1"/>
                </a:solidFill>
                <a:latin typeface="Univers Light"/>
              </a:rPr>
              <a:t>Четвертый уровень</a:t>
            </a:r>
            <a:endParaRPr lang="ru-RU" sz="1400" b="0" strike="noStrike" spc="-1">
              <a:solidFill>
                <a:schemeClr val="dk1"/>
              </a:solidFill>
              <a:latin typeface="Univers Light"/>
            </a:endParaRPr>
          </a:p>
          <a:p>
            <a:pPr marL="2114640" lvl="4" indent="-285840" defTabSz="914400">
              <a:lnSpc>
                <a:spcPct val="100000"/>
              </a:lnSpc>
              <a:spcAft>
                <a:spcPts val="1199"/>
              </a:spcAft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400" b="0" strike="noStrike" spc="-1">
                <a:solidFill>
                  <a:schemeClr val="lt1"/>
                </a:solidFill>
                <a:latin typeface="Univers Light"/>
              </a:rPr>
              <a:t>Пятый уровень</a:t>
            </a:r>
            <a:endParaRPr lang="ru-RU" sz="1400" b="0" strike="noStrike" spc="-1">
              <a:solidFill>
                <a:schemeClr val="dk1"/>
              </a:solidFill>
              <a:latin typeface="Univers Ligh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455480" y="737280"/>
            <a:ext cx="4640040" cy="540684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chemeClr val="dk1"/>
                </a:solidFill>
                <a:latin typeface="Tisa Offc Serif Pro"/>
              </a:rPr>
              <a:t>Заголовок слайда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388560" y="737280"/>
            <a:ext cx="4449240" cy="540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marL="228600" indent="-2286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Щелкните, чтобы добавить содержимое</a:t>
            </a:r>
          </a:p>
          <a:p>
            <a:pPr marL="685800" lvl="1" indent="-2286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Второй уровень</a:t>
            </a:r>
          </a:p>
          <a:p>
            <a:pPr marL="1143000" lvl="2" indent="-228600" defTabSz="914400">
              <a:lnSpc>
                <a:spcPct val="9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Третий уровень</a:t>
            </a:r>
          </a:p>
          <a:p>
            <a:pPr marL="1600200" lvl="3" indent="-228600" defTabSz="914400">
              <a:lnSpc>
                <a:spcPct val="9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Четвертый уровень</a:t>
            </a:r>
          </a:p>
          <a:p>
            <a:pPr marL="2057400" lvl="4" indent="-228600" defTabSz="914400">
              <a:lnSpc>
                <a:spcPct val="9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Пятый уровень</a:t>
            </a:r>
          </a:p>
        </p:txBody>
      </p:sp>
      <p:cxnSp>
        <p:nvCxnSpPr>
          <p:cNvPr id="29" name="Прямая соединительная линия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96400" y="0"/>
            <a:ext cx="360" cy="5943960"/>
          </a:xfrm>
          <a:prstGeom prst="straightConnector1">
            <a:avLst/>
          </a:prstGeom>
          <a:ln w="19050">
            <a:solidFill>
              <a:srgbClr val="95B8BF">
                <a:lumMod val="50000"/>
              </a:srgbClr>
            </a:solidFill>
          </a:ln>
        </p:spPr>
      </p:cxnSp>
      <p:sp>
        <p:nvSpPr>
          <p:cNvPr id="30" name="Прямоугольник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77720" y="0"/>
            <a:ext cx="914040" cy="914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Univers Light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sldNum" idx="4"/>
          </p:nvPr>
        </p:nvSpPr>
        <p:spPr>
          <a:xfrm>
            <a:off x="412200" y="5943600"/>
            <a:ext cx="968760" cy="6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1200" b="1" strike="noStrike" spc="148">
                <a:solidFill>
                  <a:schemeClr val="dk1"/>
                </a:solidFill>
                <a:latin typeface="Univers Light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BE41CAED-48A9-4E0B-AF06-5529CB9AAB49}" type="slidenum">
              <a:rPr lang="ru-RU" sz="1200" b="1" strike="noStrike" spc="148">
                <a:solidFill>
                  <a:schemeClr val="dk1"/>
                </a:solidFill>
                <a:latin typeface="Univers Light"/>
              </a:rPr>
              <a:t>‹№›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353960" y="1278360"/>
            <a:ext cx="5000040" cy="4903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chemeClr val="dk1"/>
                </a:solidFill>
                <a:latin typeface="Tisa Offc Serif Pro"/>
              </a:rPr>
              <a:t>Заголовок слайда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642000" y="0"/>
            <a:ext cx="4635000" cy="685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uk-UA" sz="2000" b="0" strike="noStrike" spc="-1">
                <a:solidFill>
                  <a:schemeClr val="dk1"/>
                </a:solidFill>
                <a:latin typeface="Univers Light"/>
              </a:rPr>
              <a:t>Клацніть піктограму, щоб додати зображення</a:t>
            </a:r>
            <a:endParaRPr lang="ru-RU" sz="20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34" name="Прямоугольник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0"/>
            <a:ext cx="914040" cy="914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Univers Light"/>
            </a:endParaRPr>
          </a:p>
        </p:txBody>
      </p:sp>
      <p:sp>
        <p:nvSpPr>
          <p:cNvPr id="35" name="Прямоугольник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77720" y="0"/>
            <a:ext cx="914040" cy="914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Univers Light"/>
            </a:endParaRPr>
          </a:p>
        </p:txBody>
      </p:sp>
      <p:cxnSp>
        <p:nvCxnSpPr>
          <p:cNvPr id="36" name="Прямая соединительная линия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96400" y="0"/>
            <a:ext cx="360" cy="6858360"/>
          </a:xfrm>
          <a:prstGeom prst="straightConnector1">
            <a:avLst/>
          </a:prstGeom>
          <a:ln w="19050">
            <a:solidFill>
              <a:srgbClr val="95B8BF">
                <a:lumMod val="50000"/>
              </a:srgbClr>
            </a:solidFill>
          </a:ln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1353960" y="3508200"/>
            <a:ext cx="9923400" cy="1438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chemeClr val="dk1"/>
                </a:solidFill>
                <a:latin typeface="Tisa Offc Serif Pro"/>
              </a:rPr>
              <a:t>Заголовок слайда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915480" y="0"/>
            <a:ext cx="10361520" cy="342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uk-UA" sz="2000" b="0" strike="noStrike" spc="-1">
                <a:solidFill>
                  <a:schemeClr val="dk1"/>
                </a:solidFill>
                <a:latin typeface="Univers Light"/>
              </a:rPr>
              <a:t>Клацніть піктограму, щоб додати зображення</a:t>
            </a:r>
            <a:endParaRPr lang="ru-RU" sz="20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39" name="Прямоугольник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0"/>
            <a:ext cx="914040" cy="914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Univers Light"/>
            </a:endParaRPr>
          </a:p>
        </p:txBody>
      </p:sp>
      <p:sp>
        <p:nvSpPr>
          <p:cNvPr id="40" name="Прямоугольник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77720" y="0"/>
            <a:ext cx="914040" cy="914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Univers Light"/>
            </a:endParaRPr>
          </a:p>
        </p:txBody>
      </p:sp>
      <p:cxnSp>
        <p:nvCxnSpPr>
          <p:cNvPr id="41" name="Прямая соединительная линия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96400" y="0"/>
            <a:ext cx="360" cy="6858360"/>
          </a:xfrm>
          <a:prstGeom prst="straightConnector1">
            <a:avLst/>
          </a:prstGeom>
          <a:ln w="19050">
            <a:solidFill>
              <a:srgbClr val="95B8BF">
                <a:lumMod val="50000"/>
              </a:srgbClr>
            </a:solidFill>
          </a:ln>
        </p:spPr>
      </p:cxn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1353960" y="5228640"/>
            <a:ext cx="9923400" cy="1368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Подзаголовок слайда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1468800" y="504000"/>
            <a:ext cx="9150480" cy="14274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chemeClr val="dk1"/>
                </a:solidFill>
                <a:latin typeface="Tisa Offc Serif Pro"/>
              </a:rPr>
              <a:t>Заголовок слайда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1450080" y="2108880"/>
            <a:ext cx="8551800" cy="4119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228600" indent="-2286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Щелкните, чтобы добавить содержимое</a:t>
            </a:r>
          </a:p>
          <a:p>
            <a:pPr marL="685800" lvl="1" indent="-2286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Второй уровень</a:t>
            </a:r>
          </a:p>
          <a:p>
            <a:pPr marL="1143000" lvl="2" indent="-228600" defTabSz="914400">
              <a:lnSpc>
                <a:spcPct val="9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Третий уровень</a:t>
            </a:r>
          </a:p>
          <a:p>
            <a:pPr marL="1600200" lvl="3" indent="-228600" defTabSz="914400">
              <a:lnSpc>
                <a:spcPct val="9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Четвертый уровень</a:t>
            </a:r>
          </a:p>
          <a:p>
            <a:pPr marL="2057400" lvl="4" indent="-228600" defTabSz="914400">
              <a:lnSpc>
                <a:spcPct val="9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chemeClr val="dk1"/>
                </a:solidFill>
                <a:latin typeface="Univers Light"/>
              </a:rPr>
              <a:t>Пятый уровень</a:t>
            </a:r>
          </a:p>
        </p:txBody>
      </p:sp>
      <p:cxnSp>
        <p:nvCxnSpPr>
          <p:cNvPr id="45" name="Прямая соединительная линия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96400" y="0"/>
            <a:ext cx="360" cy="5943960"/>
          </a:xfrm>
          <a:prstGeom prst="straightConnector1">
            <a:avLst/>
          </a:prstGeom>
          <a:ln w="19050">
            <a:solidFill>
              <a:srgbClr val="95B8BF">
                <a:lumMod val="50000"/>
              </a:srgbClr>
            </a:solidFill>
          </a:ln>
        </p:spPr>
      </p:cxnSp>
      <p:sp>
        <p:nvSpPr>
          <p:cNvPr id="46" name="Прямоугольник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77720" y="0"/>
            <a:ext cx="914040" cy="914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Univers Light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sldNum" idx="5"/>
          </p:nvPr>
        </p:nvSpPr>
        <p:spPr>
          <a:xfrm>
            <a:off x="412200" y="5943600"/>
            <a:ext cx="968760" cy="6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1200" b="1" strike="noStrike" spc="148">
                <a:solidFill>
                  <a:schemeClr val="dk1"/>
                </a:solidFill>
                <a:latin typeface="Univers Light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561FE2C0-6CDB-4082-953A-C54110E767C7}" type="slidenum">
              <a:rPr lang="ru-RU" sz="1200" b="1" strike="noStrike" spc="148">
                <a:solidFill>
                  <a:schemeClr val="dk1"/>
                </a:solidFill>
                <a:latin typeface="Univers Light"/>
              </a:rPr>
              <a:t>‹№›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ordwall.net/resource/3752321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learningapps.org/watch?v=pt21k0usn26" TargetMode="External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e.kahoot.it/details/d66cf5f8-5ef7-436d-84e1-613f2e109a6b?drawer=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1317600" y="690480"/>
            <a:ext cx="7150680" cy="495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8000" b="0" strike="noStrike" spc="-1">
                <a:solidFill>
                  <a:schemeClr val="lt1"/>
                </a:solidFill>
                <a:latin typeface="Tisa Offc Serif Pro"/>
              </a:rPr>
              <a:t>Інтеграл в дії:</a:t>
            </a:r>
            <a:br>
              <a:rPr sz="8000"/>
            </a:br>
            <a:r>
              <a:rPr lang="ru-RU" sz="8000" b="0" strike="noStrike" spc="-1">
                <a:solidFill>
                  <a:schemeClr val="lt1"/>
                </a:solidFill>
                <a:latin typeface="Tisa Offc Serif Pro"/>
              </a:rPr>
              <a:t>швидко та ефективно</a:t>
            </a:r>
            <a:br>
              <a:rPr sz="8000"/>
            </a:br>
            <a:endParaRPr lang="ru-RU" sz="8000" b="0" strike="noStrike" spc="-1">
              <a:solidFill>
                <a:schemeClr val="dk1"/>
              </a:solidFill>
              <a:latin typeface="Univers Light"/>
            </a:endParaRPr>
          </a:p>
        </p:txBody>
      </p:sp>
      <p:pic>
        <p:nvPicPr>
          <p:cNvPr id="78" name="Рисунок 3"/>
          <p:cNvPicPr/>
          <p:nvPr/>
        </p:nvPicPr>
        <p:blipFill>
          <a:blip r:embed="rId3"/>
          <a:stretch/>
        </p:blipFill>
        <p:spPr>
          <a:xfrm>
            <a:off x="7132320" y="1820520"/>
            <a:ext cx="4876560" cy="4876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:p15="http://schemas.microsoft.com/office/powerpoint/2012/main" xmlns="">
      <p:transition spd="slow">
        <p:split dir="out"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170876-BA6A-9833-E3D3-38D961161CC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55480" y="3081371"/>
            <a:ext cx="4640040" cy="718658"/>
          </a:xfrm>
        </p:spPr>
        <p:txBody>
          <a:bodyPr vert="horz">
            <a:spAutoFit/>
          </a:bodyPr>
          <a:lstStyle/>
          <a:p>
            <a:pPr rtl="0"/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2BD6726-A94A-74ED-C7A6-61FA660AD71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/>
        <p:txBody>
          <a:bodyPr vert="horz" anchor="ctr"/>
          <a:lstStyle/>
          <a:p>
            <a:pPr algn="ctr" rtl="0"/>
            <a:endParaRPr lang="uk-UA" sz="3870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56FD4FDE-FE13-2A9E-C9DF-08FAA1CF252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14" y="0"/>
            <a:ext cx="12201702" cy="6857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ldNum" idx="20"/>
          </p:nvPr>
        </p:nvSpPr>
        <p:spPr>
          <a:xfrm>
            <a:off x="412200" y="5943600"/>
            <a:ext cx="968760" cy="6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1200" b="1" strike="noStrike" spc="148">
                <a:solidFill>
                  <a:schemeClr val="dk1"/>
                </a:solidFill>
                <a:latin typeface="Univers Light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1BCC7C90-B0AF-41DB-9666-78F7CCDD8DED}" type="slidenum">
              <a:rPr lang="ru-RU" sz="1200" b="1" strike="noStrike" spc="148">
                <a:solidFill>
                  <a:schemeClr val="dk1"/>
                </a:solidFill>
                <a:latin typeface="Univers Light"/>
              </a:rPr>
              <a:t>11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7" name="Хмара 6"/>
          <p:cNvSpPr/>
          <p:nvPr/>
        </p:nvSpPr>
        <p:spPr>
          <a:xfrm>
            <a:off x="8230320" y="1433880"/>
            <a:ext cx="2043720" cy="1943280"/>
          </a:xfrm>
          <a:prstGeom prst="cloud">
            <a:avLst/>
          </a:prstGeom>
          <a:solidFill>
            <a:schemeClr val="bg2">
              <a:lumMod val="90000"/>
            </a:schemeClr>
          </a:solidFill>
          <a:ln>
            <a:solidFill>
              <a:srgbClr val="262E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uk-UA" sz="9600" b="0" strike="noStrike" spc="-1">
                <a:solidFill>
                  <a:srgbClr val="C00000"/>
                </a:solidFill>
                <a:latin typeface="Univers Light"/>
              </a:rPr>
              <a:t>о</a:t>
            </a:r>
            <a:endParaRPr lang="uk-UA" sz="9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Хмара 7"/>
          <p:cNvSpPr/>
          <p:nvPr/>
        </p:nvSpPr>
        <p:spPr>
          <a:xfrm>
            <a:off x="10249920" y="1485360"/>
            <a:ext cx="2043720" cy="1943280"/>
          </a:xfrm>
          <a:prstGeom prst="cloud">
            <a:avLst/>
          </a:prstGeom>
          <a:solidFill>
            <a:schemeClr val="bg2">
              <a:lumMod val="90000"/>
            </a:schemeClr>
          </a:solidFill>
          <a:ln>
            <a:solidFill>
              <a:srgbClr val="262E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uk-UA" sz="9600" b="0" strike="noStrike" spc="-1">
                <a:solidFill>
                  <a:srgbClr val="C00000"/>
                </a:solidFill>
                <a:latin typeface="Univers Light"/>
              </a:rPr>
              <a:t>н</a:t>
            </a:r>
            <a:endParaRPr lang="uk-UA" sz="9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Хмара 8"/>
          <p:cNvSpPr/>
          <p:nvPr/>
        </p:nvSpPr>
        <p:spPr>
          <a:xfrm>
            <a:off x="4141800" y="1722600"/>
            <a:ext cx="2043720" cy="1670400"/>
          </a:xfrm>
          <a:prstGeom prst="cloud">
            <a:avLst/>
          </a:prstGeom>
          <a:solidFill>
            <a:schemeClr val="bg2">
              <a:lumMod val="90000"/>
            </a:schemeClr>
          </a:solidFill>
          <a:ln>
            <a:solidFill>
              <a:srgbClr val="262E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uk-UA" sz="9600" b="0" strike="noStrike" spc="-1">
                <a:solidFill>
                  <a:srgbClr val="FF0000"/>
                </a:solidFill>
                <a:latin typeface="Univers Light"/>
              </a:rPr>
              <a:t>ю</a:t>
            </a:r>
            <a:endParaRPr lang="uk-UA" sz="9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Хмара 9"/>
          <p:cNvSpPr/>
          <p:nvPr/>
        </p:nvSpPr>
        <p:spPr>
          <a:xfrm>
            <a:off x="6210360" y="1485360"/>
            <a:ext cx="2043720" cy="1943280"/>
          </a:xfrm>
          <a:prstGeom prst="cloud">
            <a:avLst/>
          </a:prstGeom>
          <a:solidFill>
            <a:schemeClr val="bg2">
              <a:lumMod val="90000"/>
            </a:schemeClr>
          </a:solidFill>
          <a:ln>
            <a:solidFill>
              <a:srgbClr val="262E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uk-UA" sz="9600" b="0" strike="noStrike" spc="-1">
                <a:solidFill>
                  <a:srgbClr val="FF0000"/>
                </a:solidFill>
                <a:latin typeface="Univers Light"/>
              </a:rPr>
              <a:t>т</a:t>
            </a:r>
            <a:endParaRPr lang="uk-UA" sz="9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Хмара 10"/>
          <p:cNvSpPr/>
          <p:nvPr/>
        </p:nvSpPr>
        <p:spPr>
          <a:xfrm>
            <a:off x="0" y="1485360"/>
            <a:ext cx="2043720" cy="1943280"/>
          </a:xfrm>
          <a:prstGeom prst="cloud">
            <a:avLst/>
          </a:prstGeom>
          <a:solidFill>
            <a:schemeClr val="bg2">
              <a:lumMod val="90000"/>
            </a:schemeClr>
          </a:solidFill>
          <a:ln>
            <a:solidFill>
              <a:srgbClr val="262E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uk-UA" sz="9600" b="0" strike="noStrike" spc="-1">
                <a:solidFill>
                  <a:srgbClr val="FF0000"/>
                </a:solidFill>
                <a:latin typeface="Univers Light"/>
              </a:rPr>
              <a:t>Н</a:t>
            </a:r>
            <a:endParaRPr lang="uk-UA" sz="9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Хмара 11"/>
          <p:cNvSpPr/>
          <p:nvPr/>
        </p:nvSpPr>
        <p:spPr>
          <a:xfrm>
            <a:off x="2097360" y="1586160"/>
            <a:ext cx="2043720" cy="1943280"/>
          </a:xfrm>
          <a:prstGeom prst="cloud">
            <a:avLst/>
          </a:prstGeom>
          <a:solidFill>
            <a:schemeClr val="bg2">
              <a:lumMod val="90000"/>
            </a:schemeClr>
          </a:solidFill>
          <a:ln>
            <a:solidFill>
              <a:srgbClr val="262E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uk-UA" sz="9600" b="0" strike="noStrike" spc="-1">
                <a:solidFill>
                  <a:srgbClr val="C00000"/>
                </a:solidFill>
                <a:latin typeface="Univers Light"/>
              </a:rPr>
              <a:t>ь</a:t>
            </a:r>
            <a:endParaRPr lang="uk-UA" sz="9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p15="http://schemas.microsoft.com/office/powerpoint/2012/main" xmlns="">
      <p:transition spd="slow">
        <p:dissolv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Рисунок 3"/>
          <p:cNvPicPr/>
          <p:nvPr/>
        </p:nvPicPr>
        <p:blipFill>
          <a:blip r:embed="rId3"/>
          <a:stretch/>
        </p:blipFill>
        <p:spPr>
          <a:xfrm>
            <a:off x="1317600" y="690480"/>
            <a:ext cx="3524040" cy="3524040"/>
          </a:xfrm>
          <a:prstGeom prst="rect">
            <a:avLst/>
          </a:prstGeom>
          <a:ln w="0">
            <a:noFill/>
          </a:ln>
        </p:spPr>
      </p:pic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1041120" y="690480"/>
            <a:ext cx="4054320" cy="5252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6000" b="0" strike="noStrike" spc="-1">
                <a:solidFill>
                  <a:srgbClr val="C00000"/>
                </a:solidFill>
                <a:latin typeface="Tisa Offc Serif Pro"/>
              </a:rPr>
              <a:t>Рефлексія </a:t>
            </a:r>
            <a:endParaRPr lang="ru-RU" sz="60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6282360" y="690480"/>
            <a:ext cx="5801400" cy="5252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100000"/>
              </a:lnSpc>
              <a:spcAft>
                <a:spcPts val="1199"/>
              </a:spcAft>
              <a:buNone/>
              <a:tabLst>
                <a:tab pos="0" algn="l"/>
              </a:tabLst>
            </a:pPr>
            <a:r>
              <a:rPr lang="en-US" sz="3600" b="1" u="sng" strike="noStrike" spc="-1">
                <a:solidFill>
                  <a:srgbClr val="FFFF00"/>
                </a:solidFill>
                <a:uFillTx/>
                <a:latin typeface="Univers Light"/>
                <a:hlinkClick r:id="rId4"/>
              </a:rPr>
              <a:t>https://wordwall.net/resource/37523214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6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ldNum" idx="21"/>
          </p:nvPr>
        </p:nvSpPr>
        <p:spPr>
          <a:xfrm>
            <a:off x="412200" y="5943600"/>
            <a:ext cx="968760" cy="6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1200" b="1" strike="noStrike" spc="148">
                <a:solidFill>
                  <a:schemeClr val="dk1"/>
                </a:solidFill>
                <a:latin typeface="Univers Light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E9BE951B-BFD8-4FBF-9A99-208E59AB960E}" type="slidenum">
              <a:rPr lang="ru-RU" sz="1200" b="1" strike="noStrike" spc="148">
                <a:solidFill>
                  <a:schemeClr val="dk1"/>
                </a:solidFill>
                <a:latin typeface="Univers Light"/>
              </a:rPr>
              <a:t>13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37" name="Picture 2"/>
          <p:cNvPicPr/>
          <p:nvPr/>
        </p:nvPicPr>
        <p:blipFill>
          <a:blip r:embed="rId3"/>
          <a:stretch/>
        </p:blipFill>
        <p:spPr>
          <a:xfrm>
            <a:off x="5531400" y="0"/>
            <a:ext cx="6248160" cy="6248160"/>
          </a:xfrm>
          <a:prstGeom prst="rect">
            <a:avLst/>
          </a:prstGeom>
          <a:ln w="0">
            <a:noFill/>
          </a:ln>
        </p:spPr>
      </p:pic>
      <p:sp>
        <p:nvSpPr>
          <p:cNvPr id="138" name="TextBox 7">
            <a:hlinkClick r:id="rId4" action="ppaction://hlinksldjump"/>
          </p:cNvPr>
          <p:cNvSpPr/>
          <p:nvPr/>
        </p:nvSpPr>
        <p:spPr>
          <a:xfrm>
            <a:off x="254520" y="2351880"/>
            <a:ext cx="516132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3200" b="0" u="sng" strike="noStrike" spc="-1">
                <a:solidFill>
                  <a:schemeClr val="dk1"/>
                </a:solidFill>
                <a:uFillTx/>
                <a:latin typeface="Univers Light"/>
                <a:hlinkClick r:id="rId5"/>
              </a:rPr>
              <a:t>https://learningapps.org/watch?v=pt21k0usn26</a:t>
            </a:r>
            <a:endParaRPr lang="uk-UA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:p15="http://schemas.microsoft.com/office/powerpoint/2012/main"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1468800" y="504000"/>
            <a:ext cx="9150480" cy="14274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uk-UA" sz="3600" b="0" strike="noStrike" spc="-1">
                <a:solidFill>
                  <a:schemeClr val="dk1"/>
                </a:solidFill>
                <a:latin typeface="Tisa Offc Serif Pro"/>
              </a:rPr>
              <a:t>Домашнє завдання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1380960" y="1631880"/>
            <a:ext cx="10548000" cy="459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228600" indent="-2286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uk-UA" sz="3600" b="0" strike="noStrike" spc="-1">
                <a:solidFill>
                  <a:schemeClr val="dk1"/>
                </a:solidFill>
                <a:latin typeface="Univers Light"/>
              </a:rPr>
              <a:t>Обчислити площу фігури, обмеженої лініями</a:t>
            </a:r>
            <a:r>
              <a:rPr lang="en-US" sz="3600" b="0" strike="noStrike" spc="-1">
                <a:solidFill>
                  <a:schemeClr val="dk1"/>
                </a:solidFill>
                <a:latin typeface="Univers Light"/>
              </a:rPr>
              <a:t> </a:t>
            </a:r>
            <a:br>
              <a:rPr sz="3600"/>
            </a:br>
            <a:r>
              <a:rPr lang="uk-UA" sz="3600" b="0" strike="noStrike" spc="-1">
                <a:solidFill>
                  <a:schemeClr val="dk1"/>
                </a:solidFill>
                <a:latin typeface="Univers Light"/>
              </a:rPr>
              <a:t>(з перевіркою в </a:t>
            </a:r>
            <a:r>
              <a:rPr lang="en-US" sz="3600" b="0" strike="noStrike" spc="-1">
                <a:solidFill>
                  <a:schemeClr val="dk1"/>
                </a:solidFill>
                <a:latin typeface="Univers Light"/>
              </a:rPr>
              <a:t>GeoGebra)</a:t>
            </a:r>
            <a:r>
              <a:rPr lang="uk-UA" sz="3600" b="0" strike="noStrike" spc="-1">
                <a:solidFill>
                  <a:schemeClr val="dk1"/>
                </a:solidFill>
                <a:latin typeface="Univers Light"/>
              </a:rPr>
              <a:t>: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  <a:p>
            <a:pPr marL="228600" indent="-2286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en-US" sz="3600" b="0" strike="noStrike" spc="-1">
                <a:solidFill>
                  <a:schemeClr val="dk1"/>
                </a:solidFill>
                <a:latin typeface="Univers Light"/>
              </a:rPr>
              <a:t>y=2x² ; y=x+1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  <a:p>
            <a:pPr marL="228600" indent="-2286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en-US" sz="3600" b="0" strike="noStrike" spc="-1">
                <a:solidFill>
                  <a:schemeClr val="dk1"/>
                </a:solidFill>
                <a:latin typeface="Univers Light"/>
              </a:rPr>
              <a:t>y=x² ; y=4-x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  <a:p>
            <a:pPr marL="228600" indent="-2286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en-US" sz="3600" b="0" strike="noStrike" spc="-1">
                <a:solidFill>
                  <a:schemeClr val="dk1"/>
                </a:solidFill>
                <a:latin typeface="Univers Light"/>
              </a:rPr>
              <a:t>y=-x²+3x+4 ; y=x²-5x+10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sldNum" idx="22"/>
          </p:nvPr>
        </p:nvSpPr>
        <p:spPr>
          <a:xfrm>
            <a:off x="412200" y="5943600"/>
            <a:ext cx="968760" cy="6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1200" b="1" strike="noStrike" spc="148">
                <a:solidFill>
                  <a:schemeClr val="dk1"/>
                </a:solidFill>
                <a:latin typeface="Univers Light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8BC61918-A4C3-4A26-8A20-B5329495F1C2}" type="slidenum">
              <a:rPr lang="ru-RU" sz="1200" b="1" strike="noStrike" spc="148">
                <a:solidFill>
                  <a:schemeClr val="dk1"/>
                </a:solidFill>
                <a:latin typeface="Univers Light"/>
              </a:rPr>
              <a:t>14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p15="http://schemas.microsoft.com/office/powerpoint/2012/main"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1317600" y="690480"/>
            <a:ext cx="6292800" cy="231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uk-UA" sz="6000" b="0" strike="noStrike" spc="-1">
                <a:solidFill>
                  <a:schemeClr val="lt1"/>
                </a:solidFill>
                <a:latin typeface="Tisa Offc Serif Pro"/>
              </a:rPr>
              <a:t>Дякую за урок</a:t>
            </a:r>
            <a:endParaRPr lang="ru-RU" sz="6000" b="0" strike="noStrike" spc="-1">
              <a:solidFill>
                <a:schemeClr val="dk1"/>
              </a:solidFill>
              <a:latin typeface="Univers Light"/>
            </a:endParaRPr>
          </a:p>
        </p:txBody>
      </p:sp>
      <p:pic>
        <p:nvPicPr>
          <p:cNvPr id="143" name="Рисунок 2"/>
          <p:cNvPicPr/>
          <p:nvPr/>
        </p:nvPicPr>
        <p:blipFill>
          <a:blip r:embed="rId2"/>
          <a:stretch/>
        </p:blipFill>
        <p:spPr>
          <a:xfrm>
            <a:off x="6907320" y="1409040"/>
            <a:ext cx="4876560" cy="4876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p15="http://schemas.microsoft.com/office/powerpoint/2012/main" xmlns=""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900720" y="327600"/>
            <a:ext cx="5194800" cy="581616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ru-RU" sz="4800" b="0" strike="noStrike" spc="-1">
                <a:solidFill>
                  <a:schemeClr val="dk1"/>
                </a:solidFill>
                <a:latin typeface="Tisa Offc Serif Pro"/>
              </a:rPr>
              <a:t>«Будь як інтеграл: знаходь площу там, де інші бачать лише криву».</a:t>
            </a:r>
            <a:br>
              <a:rPr sz="4800"/>
            </a:br>
            <a:endParaRPr lang="ru-RU" sz="48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ldNum" idx="12"/>
          </p:nvPr>
        </p:nvSpPr>
        <p:spPr>
          <a:xfrm>
            <a:off x="412200" y="5943600"/>
            <a:ext cx="968760" cy="6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1200" b="1" strike="noStrike" spc="148">
                <a:solidFill>
                  <a:schemeClr val="dk1"/>
                </a:solidFill>
                <a:latin typeface="Univers Light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5798DE97-473A-4D5A-BDE5-3FCB2AC3CF90}" type="slidenum">
              <a:rPr lang="ru-RU" sz="1200" b="1" strike="noStrike" spc="148">
                <a:solidFill>
                  <a:schemeClr val="dk1"/>
                </a:solidFill>
                <a:latin typeface="Univers Light"/>
              </a:rPr>
              <a:t>2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81" name="Объект 5"/>
          <p:cNvPicPr/>
          <p:nvPr/>
        </p:nvPicPr>
        <p:blipFill>
          <a:blip r:embed="rId2"/>
          <a:stretch/>
        </p:blipFill>
        <p:spPr>
          <a:xfrm>
            <a:off x="6775560" y="357120"/>
            <a:ext cx="4578840" cy="5785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1468800" y="504000"/>
            <a:ext cx="9150480" cy="14274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uk-UA" sz="3600" b="0" strike="noStrike" spc="-1">
                <a:solidFill>
                  <a:schemeClr val="dk1"/>
                </a:solidFill>
                <a:latin typeface="Tisa Offc Serif Pro"/>
              </a:rPr>
              <a:t>Очікувані результати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1450080" y="2108880"/>
            <a:ext cx="8551800" cy="4119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228600" indent="-2286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uk-UA" sz="2800" b="0" strike="noStrike" spc="-1">
                <a:solidFill>
                  <a:schemeClr val="dk1"/>
                </a:solidFill>
                <a:latin typeface="Univers Light"/>
              </a:rPr>
              <a:t>- учні знають формулу знаходження інтегралів</a:t>
            </a:r>
            <a:endParaRPr lang="ru-RU" sz="2800" b="0" strike="noStrike" spc="-1">
              <a:solidFill>
                <a:schemeClr val="dk1"/>
              </a:solidFill>
              <a:latin typeface="Univers Light"/>
            </a:endParaRPr>
          </a:p>
          <a:p>
            <a:pPr marL="228600" indent="-2286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uk-UA" sz="2800" b="0" strike="noStrike" spc="-1">
                <a:solidFill>
                  <a:schemeClr val="dk1"/>
                </a:solidFill>
                <a:latin typeface="Univers Light"/>
              </a:rPr>
              <a:t>- вміють визначати межі інтегрування та знаходити площі фігур , обмеженими лініями також за допомогою програми </a:t>
            </a:r>
            <a:r>
              <a:rPr lang="en-US" sz="2800" b="0" strike="noStrike" spc="-1">
                <a:solidFill>
                  <a:schemeClr val="dk1"/>
                </a:solidFill>
                <a:latin typeface="Univers Light"/>
              </a:rPr>
              <a:t>GEOGEBRA</a:t>
            </a:r>
            <a:endParaRPr lang="ru-RU" sz="2800" b="0" strike="noStrike" spc="-1">
              <a:solidFill>
                <a:schemeClr val="dk1"/>
              </a:solidFill>
              <a:latin typeface="Univers Light"/>
            </a:endParaRPr>
          </a:p>
          <a:p>
            <a:pPr marL="228600" indent="-2286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uk-UA" sz="2800" b="0" strike="noStrike" spc="-1">
                <a:solidFill>
                  <a:schemeClr val="dk1"/>
                </a:solidFill>
                <a:latin typeface="Univers Light"/>
              </a:rPr>
              <a:t>- застосовують визначений інтеграл для обчислення площ, </a:t>
            </a:r>
            <a:endParaRPr lang="ru-RU" sz="28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sldNum" idx="13"/>
          </p:nvPr>
        </p:nvSpPr>
        <p:spPr>
          <a:xfrm>
            <a:off x="412200" y="5943600"/>
            <a:ext cx="968760" cy="6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1200" b="1" strike="noStrike" spc="148">
                <a:solidFill>
                  <a:schemeClr val="dk1"/>
                </a:solidFill>
                <a:latin typeface="Univers Light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1692B788-93C0-47BB-BCBD-C8582AA00722}" type="slidenum">
              <a:rPr lang="ru-RU" sz="1200" b="1" strike="noStrike" spc="148">
                <a:solidFill>
                  <a:schemeClr val="dk1"/>
                </a:solidFill>
                <a:latin typeface="Univers Light"/>
              </a:rPr>
              <a:t>3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1533240" y="3756240"/>
            <a:ext cx="9352080" cy="20700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rmAutofit fontScale="96666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600" b="0" u="sng" strike="noStrike" spc="-1">
                <a:solidFill>
                  <a:schemeClr val="dk1"/>
                </a:solidFill>
                <a:uFillTx/>
                <a:latin typeface="Tisa Offc Serif Pro"/>
                <a:hlinkClick r:id="rId3"/>
              </a:rPr>
              <a:t>https://create.kahoot.it/details/d66cf5f8-5ef7-436d-84e1-613f2e109a6b?drawer=</a:t>
            </a:r>
            <a:r>
              <a:rPr lang="uk-UA" sz="3600" b="0" strike="noStrike" spc="-1">
                <a:solidFill>
                  <a:schemeClr val="dk1"/>
                </a:solidFill>
                <a:latin typeface="Tisa Offc Serif Pro"/>
              </a:rPr>
              <a:t>     </a:t>
            </a:r>
            <a:br>
              <a:rPr sz="3600"/>
            </a:br>
            <a:br>
              <a:rPr sz="3600"/>
            </a:b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sldNum" idx="14"/>
          </p:nvPr>
        </p:nvSpPr>
        <p:spPr>
          <a:xfrm>
            <a:off x="412200" y="5943600"/>
            <a:ext cx="968760" cy="6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1200" b="1" strike="noStrike" spc="148">
                <a:solidFill>
                  <a:schemeClr val="dk1"/>
                </a:solidFill>
                <a:latin typeface="Univers Light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0680608F-0DEE-4025-9845-6E5833ACA582}" type="slidenum">
              <a:rPr lang="ru-RU" sz="1200" b="1" strike="noStrike" spc="148">
                <a:solidFill>
                  <a:schemeClr val="dk1"/>
                </a:solidFill>
                <a:latin typeface="Univers Light"/>
              </a:rPr>
              <a:t>4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" name="TextBox 4"/>
          <p:cNvSpPr/>
          <p:nvPr/>
        </p:nvSpPr>
        <p:spPr>
          <a:xfrm>
            <a:off x="1533240" y="662040"/>
            <a:ext cx="10212840" cy="130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uk-UA" sz="8000" b="1" i="1" strike="noStrike" spc="-1">
                <a:solidFill>
                  <a:srgbClr val="002060"/>
                </a:solidFill>
                <a:latin typeface="Tisa Offc Serif Pro"/>
              </a:rPr>
              <a:t>Теорія в один дотик</a:t>
            </a:r>
            <a:endParaRPr lang="uk-UA" sz="8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1080000" y="262440"/>
            <a:ext cx="10080000" cy="477756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Autofit/>
          </a:bodyPr>
          <a:lstStyle/>
          <a:p>
            <a:pPr indent="0" defTabSz="914400">
              <a:lnSpc>
                <a:spcPct val="107000"/>
              </a:lnSpc>
              <a:spcAft>
                <a:spcPts val="799"/>
              </a:spcAft>
              <a:buNone/>
            </a:pPr>
            <a:br>
              <a:rPr sz="2400"/>
            </a:br>
            <a:br>
              <a:rPr sz="2400"/>
            </a:br>
            <a:r>
              <a:rPr lang="uk-UA" sz="2400" b="1" i="1" strike="noStrike" spc="-1">
                <a:solidFill>
                  <a:schemeClr val="accent6"/>
                </a:solidFill>
                <a:latin typeface="Arial"/>
                <a:ea typeface="Times New Roman"/>
              </a:rPr>
              <a:t>              Один з видів знаходження площ:</a:t>
            </a:r>
            <a:br>
              <a:rPr sz="2400"/>
            </a:br>
            <a:br>
              <a:rPr sz="2400"/>
            </a:br>
            <a:r>
              <a:rPr lang="uk-UA" sz="2400" b="1" i="1" strike="noStrike" spc="-1">
                <a:solidFill>
                  <a:schemeClr val="accent6"/>
                </a:solidFill>
                <a:latin typeface="Arial"/>
                <a:ea typeface="Times New Roman"/>
              </a:rPr>
              <a:t>Алгоритм знаходження площі фігури, обмеженої функціями </a:t>
            </a:r>
            <a:r>
              <a:rPr lang="en-US" sz="2400" b="1" i="1" strike="noStrike" spc="-1">
                <a:solidFill>
                  <a:schemeClr val="accent6"/>
                </a:solidFill>
                <a:latin typeface="Arial"/>
                <a:ea typeface="Times New Roman"/>
              </a:rPr>
              <a:t>y=f(x) </a:t>
            </a:r>
            <a:r>
              <a:rPr lang="uk-UA" sz="2400" b="1" i="1" strike="noStrike" spc="-1">
                <a:solidFill>
                  <a:schemeClr val="accent6"/>
                </a:solidFill>
                <a:latin typeface="Arial"/>
                <a:ea typeface="Times New Roman"/>
              </a:rPr>
              <a:t>та </a:t>
            </a:r>
            <a:r>
              <a:rPr lang="en-US" sz="2400" b="1" i="1" strike="noStrike" spc="-1">
                <a:solidFill>
                  <a:schemeClr val="accent6"/>
                </a:solidFill>
                <a:latin typeface="Arial"/>
                <a:ea typeface="Times New Roman"/>
              </a:rPr>
              <a:t>y</a:t>
            </a:r>
            <a:r>
              <a:rPr lang="ru-RU" sz="2400" b="1" i="1" strike="noStrike" spc="-1">
                <a:solidFill>
                  <a:schemeClr val="accent6"/>
                </a:solidFill>
                <a:latin typeface="Arial"/>
                <a:ea typeface="Times New Roman"/>
              </a:rPr>
              <a:t>=</a:t>
            </a:r>
            <a:r>
              <a:rPr lang="en-US" sz="2400" b="1" i="1" strike="noStrike" spc="-1">
                <a:solidFill>
                  <a:schemeClr val="accent6"/>
                </a:solidFill>
                <a:latin typeface="Arial"/>
                <a:ea typeface="Times New Roman"/>
              </a:rPr>
              <a:t>g</a:t>
            </a:r>
            <a:r>
              <a:rPr lang="ru-RU" sz="2400" b="1" i="1" strike="noStrike" spc="-1">
                <a:solidFill>
                  <a:schemeClr val="accent6"/>
                </a:solidFill>
                <a:latin typeface="Arial"/>
                <a:ea typeface="Times New Roman"/>
              </a:rPr>
              <a:t>(</a:t>
            </a:r>
            <a:r>
              <a:rPr lang="en-US" sz="2400" b="1" i="1" strike="noStrike" spc="-1">
                <a:solidFill>
                  <a:schemeClr val="accent6"/>
                </a:solidFill>
                <a:latin typeface="Arial"/>
                <a:ea typeface="Times New Roman"/>
              </a:rPr>
              <a:t>x</a:t>
            </a:r>
            <a:r>
              <a:rPr lang="ru-RU" sz="2400" b="1" i="1" strike="noStrike" spc="-1">
                <a:solidFill>
                  <a:schemeClr val="accent6"/>
                </a:solidFill>
                <a:latin typeface="Arial"/>
                <a:ea typeface="Times New Roman"/>
              </a:rPr>
              <a:t>)</a:t>
            </a:r>
            <a:r>
              <a:rPr lang="uk-UA" sz="2400" b="1" i="1" strike="noStrike" spc="-1">
                <a:solidFill>
                  <a:schemeClr val="accent6"/>
                </a:solidFill>
                <a:latin typeface="Arial"/>
                <a:ea typeface="Times New Roman"/>
              </a:rPr>
              <a:t> базується на використанні визначеного інтеграла:</a:t>
            </a:r>
            <a:br>
              <a:rPr sz="2400"/>
            </a:br>
            <a:r>
              <a:rPr lang="en-US" sz="2400" b="1" i="1" strike="noStrike" spc="-1">
                <a:solidFill>
                  <a:schemeClr val="accent6"/>
                </a:solidFill>
                <a:latin typeface="Calibri"/>
                <a:ea typeface="Calibri"/>
              </a:rPr>
              <a:t> </a:t>
            </a:r>
            <a:r>
              <a:rPr lang="en-US" sz="2400" b="0" strike="noStrike" spc="-1">
                <a:solidFill>
                  <a:schemeClr val="dk1"/>
                </a:solidFill>
                <a:latin typeface="Calibri"/>
                <a:ea typeface="Calibri"/>
              </a:rPr>
              <a:t>1. </a:t>
            </a:r>
            <a:r>
              <a:rPr lang="uk-UA" sz="2400" b="1" strike="noStrike" spc="-1">
                <a:solidFill>
                  <a:srgbClr val="0A0A0A"/>
                </a:solidFill>
                <a:latin typeface="Arial"/>
                <a:ea typeface="Times New Roman"/>
              </a:rPr>
              <a:t>Знайти точки перетину</a:t>
            </a:r>
            <a:r>
              <a:rPr lang="uk-UA" sz="2400" b="0" strike="noStrike" spc="-1">
                <a:solidFill>
                  <a:srgbClr val="0A0A0A"/>
                </a:solidFill>
                <a:latin typeface="Arial"/>
                <a:ea typeface="Times New Roman"/>
              </a:rPr>
              <a:t> графіків, прирівнявши функції (</a:t>
            </a:r>
            <a:r>
              <a:rPr lang="en-US" sz="2400" b="0" strike="noStrike" spc="-1">
                <a:solidFill>
                  <a:srgbClr val="0A0A0A"/>
                </a:solidFill>
                <a:latin typeface="Arial"/>
                <a:ea typeface="Times New Roman"/>
              </a:rPr>
              <a:t>f</a:t>
            </a:r>
            <a:r>
              <a:rPr lang="uk-UA" sz="2400" b="0" strike="noStrike" spc="-1">
                <a:solidFill>
                  <a:srgbClr val="0A0A0A"/>
                </a:solidFill>
                <a:latin typeface="Arial"/>
                <a:ea typeface="Times New Roman"/>
              </a:rPr>
              <a:t>(</a:t>
            </a:r>
            <a:r>
              <a:rPr lang="en-US" sz="2400" b="0" strike="noStrike" spc="-1">
                <a:solidFill>
                  <a:srgbClr val="0A0A0A"/>
                </a:solidFill>
                <a:latin typeface="Arial"/>
                <a:ea typeface="Times New Roman"/>
              </a:rPr>
              <a:t>x</a:t>
            </a:r>
            <a:r>
              <a:rPr lang="uk-UA" sz="2400" b="0" strike="noStrike" spc="-1">
                <a:solidFill>
                  <a:srgbClr val="0A0A0A"/>
                </a:solidFill>
                <a:latin typeface="Arial"/>
                <a:ea typeface="Times New Roman"/>
              </a:rPr>
              <a:t>)= </a:t>
            </a:r>
            <a:r>
              <a:rPr lang="en-US" sz="2400" b="0" strike="noStrike" spc="-1">
                <a:solidFill>
                  <a:srgbClr val="0A0A0A"/>
                </a:solidFill>
                <a:latin typeface="Arial"/>
                <a:ea typeface="Times New Roman"/>
              </a:rPr>
              <a:t>g</a:t>
            </a:r>
            <a:r>
              <a:rPr lang="uk-UA" sz="2400" b="0" strike="noStrike" spc="-1">
                <a:solidFill>
                  <a:srgbClr val="0A0A0A"/>
                </a:solidFill>
                <a:latin typeface="Arial"/>
                <a:ea typeface="Times New Roman"/>
              </a:rPr>
              <a:t>(</a:t>
            </a:r>
            <a:r>
              <a:rPr lang="en-US" sz="2400" b="0" strike="noStrike" spc="-1">
                <a:solidFill>
                  <a:srgbClr val="0A0A0A"/>
                </a:solidFill>
                <a:latin typeface="Arial"/>
                <a:ea typeface="Times New Roman"/>
              </a:rPr>
              <a:t>x</a:t>
            </a:r>
            <a:r>
              <a:rPr lang="uk-UA" sz="2400" b="0" strike="noStrike" spc="-1">
                <a:solidFill>
                  <a:srgbClr val="0A0A0A"/>
                </a:solidFill>
                <a:latin typeface="Arial"/>
                <a:ea typeface="Times New Roman"/>
              </a:rPr>
              <a:t>) ), щоб визначити межі інтегрування 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uk-UA" sz="2400" b="0" strike="noStrike" spc="-1">
                <a:solidFill>
                  <a:srgbClr val="0A0A0A"/>
                </a:solidFill>
                <a:latin typeface="Arial"/>
                <a:ea typeface="Times New Roman"/>
              </a:rPr>
              <a:t> та </a:t>
            </a:r>
            <a:r>
              <a:rPr lang="en-US" sz="2400" b="0" strike="noStrike" spc="-1">
                <a:solidFill>
                  <a:srgbClr val="0A0A0A"/>
                </a:solidFill>
                <a:latin typeface="Arial"/>
                <a:ea typeface="Times New Roman"/>
              </a:rPr>
              <a:t>b</a:t>
            </a:r>
            <a:br>
              <a:rPr sz="2400"/>
            </a:br>
            <a:br>
              <a:rPr sz="2400"/>
            </a:br>
            <a:r>
              <a:rPr lang="uk-UA" sz="2400" b="0" strike="noStrike" spc="-1">
                <a:solidFill>
                  <a:schemeClr val="dk1"/>
                </a:solidFill>
                <a:latin typeface="Calibri"/>
                <a:ea typeface="Times New Roman"/>
              </a:rPr>
              <a:t>  </a:t>
            </a:r>
            <a:r>
              <a:rPr lang="uk-UA" sz="2400" b="0" strike="noStrike" spc="-1">
                <a:solidFill>
                  <a:schemeClr val="dk1"/>
                </a:solidFill>
                <a:latin typeface="Calibri"/>
                <a:ea typeface="Calibri"/>
              </a:rPr>
              <a:t>2. </a:t>
            </a:r>
            <a:r>
              <a:rPr lang="uk-UA" sz="2400" b="1" strike="noStrike" spc="-1">
                <a:solidFill>
                  <a:srgbClr val="0A0A0A"/>
                </a:solidFill>
                <a:latin typeface="Arial"/>
                <a:ea typeface="Times New Roman"/>
              </a:rPr>
              <a:t>Побудувати графіки</a:t>
            </a:r>
            <a:r>
              <a:rPr lang="uk-UA" sz="2400" b="0" strike="noStrike" spc="-1">
                <a:solidFill>
                  <a:srgbClr val="0A0A0A"/>
                </a:solidFill>
                <a:latin typeface="Arial"/>
                <a:ea typeface="Times New Roman"/>
              </a:rPr>
              <a:t> функцій для візуалізації області.</a:t>
            </a:r>
            <a:br>
              <a:rPr sz="2400"/>
            </a:br>
            <a:br>
              <a:rPr sz="2400"/>
            </a:br>
            <a:r>
              <a:rPr lang="uk-UA" sz="2400" b="0" strike="noStrike" spc="-1">
                <a:solidFill>
                  <a:schemeClr val="dk1"/>
                </a:solidFill>
                <a:latin typeface="Calibri"/>
                <a:ea typeface="Calibri"/>
              </a:rPr>
              <a:t>  </a:t>
            </a:r>
            <a:r>
              <a:rPr lang="en-US" sz="2400" b="0" strike="noStrike" spc="-1">
                <a:solidFill>
                  <a:schemeClr val="dk1"/>
                </a:solidFill>
                <a:latin typeface="Calibri"/>
                <a:ea typeface="Calibri"/>
              </a:rPr>
              <a:t>3. </a:t>
            </a:r>
            <a:r>
              <a:rPr lang="uk-UA" sz="2400" b="1" strike="noStrike" spc="-1">
                <a:solidFill>
                  <a:srgbClr val="0A0A0A"/>
                </a:solidFill>
                <a:latin typeface="Arial"/>
                <a:ea typeface="Times New Roman"/>
              </a:rPr>
              <a:t>Визначити верхню та нижню</a:t>
            </a:r>
            <a:r>
              <a:rPr lang="uk-UA" sz="2400" b="0" strike="noStrike" spc="-1">
                <a:solidFill>
                  <a:srgbClr val="0A0A0A"/>
                </a:solidFill>
                <a:latin typeface="Arial"/>
                <a:ea typeface="Times New Roman"/>
              </a:rPr>
              <a:t> межі (яка функція вище на проміжку).</a:t>
            </a:r>
            <a:br>
              <a:rPr sz="2400"/>
            </a:br>
            <a:br>
              <a:rPr sz="2400"/>
            </a:br>
            <a:r>
              <a:rPr lang="en-US" sz="2400" b="0" strike="noStrike" spc="-1">
                <a:solidFill>
                  <a:schemeClr val="dk1"/>
                </a:solidFill>
                <a:latin typeface="Calibri"/>
                <a:ea typeface="Calibri"/>
              </a:rPr>
              <a:t> 4. </a:t>
            </a:r>
            <a:r>
              <a:rPr lang="uk-UA" sz="2400" b="1" strike="noStrike" spc="-1">
                <a:solidFill>
                  <a:srgbClr val="0A0A0A"/>
                </a:solidFill>
                <a:latin typeface="Arial"/>
                <a:ea typeface="Times New Roman"/>
              </a:rPr>
              <a:t>Обчислити інтеграл </a:t>
            </a:r>
            <a:br>
              <a:rPr sz="2400"/>
            </a:br>
            <a:r>
              <a:rPr lang="uk-UA" sz="2400" b="0" strike="noStrike" spc="-1">
                <a:solidFill>
                  <a:srgbClr val="0A0A0A"/>
                </a:solidFill>
                <a:latin typeface="Arial"/>
                <a:ea typeface="Times New Roman"/>
              </a:rPr>
              <a:t> </a:t>
            </a:r>
            <a:r>
              <a:rPr lang="en-US" sz="2400" b="0" strike="noStrike" spc="-1">
                <a:solidFill>
                  <a:srgbClr val="0A0A0A"/>
                </a:solidFill>
                <a:latin typeface="Arial"/>
                <a:ea typeface="Times New Roman"/>
              </a:rPr>
              <a:t>S=</a:t>
            </a:r>
            <a:br>
              <a:rPr sz="2400"/>
            </a:br>
            <a:endParaRPr lang="ru-RU" sz="24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ldNum" idx="15"/>
          </p:nvPr>
        </p:nvSpPr>
        <p:spPr>
          <a:xfrm>
            <a:off x="412200" y="5943600"/>
            <a:ext cx="968760" cy="6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1200" b="1" strike="noStrike" spc="148">
                <a:solidFill>
                  <a:schemeClr val="dk1"/>
                </a:solidFill>
                <a:latin typeface="Univers Light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5F0162C2-74EA-4E5C-B0F1-0ECB8F2C6464}" type="slidenum">
              <a:rPr lang="ru-RU" sz="1200" b="1" strike="noStrike" spc="148">
                <a:solidFill>
                  <a:schemeClr val="dk1"/>
                </a:solidFill>
                <a:latin typeface="Univers Light"/>
              </a:rPr>
              <a:t>5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90" name="Рисунок 4"/>
          <p:cNvPicPr/>
          <p:nvPr/>
        </p:nvPicPr>
        <p:blipFill>
          <a:blip r:embed="rId2"/>
          <a:stretch/>
        </p:blipFill>
        <p:spPr>
          <a:xfrm>
            <a:off x="9382680" y="4160880"/>
            <a:ext cx="2497320" cy="2697120"/>
          </a:xfrm>
          <a:prstGeom prst="rect">
            <a:avLst/>
          </a:prstGeom>
          <a:ln w="0">
            <a:noFill/>
          </a:ln>
        </p:spPr>
      </p:pic>
      <p:pic>
        <p:nvPicPr>
          <p:cNvPr id="91" name="Рисунок 90"/>
          <p:cNvPicPr/>
          <p:nvPr/>
        </p:nvPicPr>
        <p:blipFill>
          <a:blip r:embed="rId3"/>
          <a:stretch/>
        </p:blipFill>
        <p:spPr>
          <a:xfrm>
            <a:off x="1697040" y="5220000"/>
            <a:ext cx="4242960" cy="814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:p15="http://schemas.microsoft.com/office/powerpoint/2012/main" xmlns="">
      <p:transition spd="slow">
        <p:checker dir="horz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914400" y="2574360"/>
            <a:ext cx="5727240" cy="216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chemeClr val="dk1"/>
                </a:solidFill>
                <a:latin typeface="Tisa Offc Serif Pro"/>
              </a:rPr>
              <a:t>Обчислити площу фігури, обмеженої графіками функцій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</p:txBody>
      </p:sp>
      <p:pic>
        <p:nvPicPr>
          <p:cNvPr id="93" name="Рисунок 1"/>
          <p:cNvPicPr/>
          <p:nvPr/>
        </p:nvPicPr>
        <p:blipFill>
          <a:blip r:embed="rId3"/>
          <a:stretch/>
        </p:blipFill>
        <p:spPr>
          <a:xfrm>
            <a:off x="6880320" y="1278360"/>
            <a:ext cx="4725360" cy="4725360"/>
          </a:xfrm>
          <a:prstGeom prst="rect">
            <a:avLst/>
          </a:prstGeom>
          <a:ln w="0">
            <a:noFill/>
          </a:ln>
        </p:spPr>
      </p:pic>
      <p:sp>
        <p:nvSpPr>
          <p:cNvPr id="94" name="TextBox 4"/>
          <p:cNvSpPr/>
          <p:nvPr/>
        </p:nvSpPr>
        <p:spPr>
          <a:xfrm>
            <a:off x="914400" y="300240"/>
            <a:ext cx="9720360" cy="109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6600" b="1" i="1" strike="noStrike" spc="-1">
                <a:solidFill>
                  <a:schemeClr val="dk1"/>
                </a:solidFill>
                <a:latin typeface="Tisa Offc Serif Pro"/>
              </a:rPr>
              <a:t>Приборкання кривої</a:t>
            </a:r>
            <a:endParaRPr lang="uk-UA" sz="6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1027080" y="0"/>
            <a:ext cx="11064960" cy="13500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rmAutofit fontScale="90000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uk-UA" sz="3600" b="0" strike="noStrike" spc="-1">
                <a:solidFill>
                  <a:schemeClr val="dk1"/>
                </a:solidFill>
                <a:latin typeface="Tisa Offc Serif Pro"/>
              </a:rPr>
              <a:t>Обчислити площу фігури, обмеженої лініями:  </a:t>
            </a:r>
            <a:br>
              <a:rPr sz="3600"/>
            </a:br>
            <a:r>
              <a:rPr lang="uk-UA" sz="3600" b="0" strike="noStrike" spc="-1">
                <a:solidFill>
                  <a:schemeClr val="dk1"/>
                </a:solidFill>
                <a:latin typeface="Tisa Offc Serif Pro"/>
              </a:rPr>
              <a:t>         </a:t>
            </a:r>
            <a:r>
              <a:rPr lang="en-US" sz="3600" b="0" strike="noStrike" spc="-1">
                <a:solidFill>
                  <a:schemeClr val="dk1"/>
                </a:solidFill>
                <a:latin typeface="Tisa Offc Serif Pro"/>
              </a:rPr>
              <a:t>y=x²+4x+4 ;</a:t>
            </a:r>
            <a:r>
              <a:rPr lang="uk-UA" sz="3600" b="0" strike="noStrike" spc="-1">
                <a:solidFill>
                  <a:schemeClr val="dk1"/>
                </a:solidFill>
                <a:latin typeface="Tisa Offc Serif Pro"/>
              </a:rPr>
              <a:t>   </a:t>
            </a:r>
            <a:r>
              <a:rPr lang="en-US" sz="3600" b="0" strike="noStrike" spc="-1">
                <a:solidFill>
                  <a:schemeClr val="dk1"/>
                </a:solidFill>
                <a:latin typeface="Tisa Offc Serif Pro"/>
              </a:rPr>
              <a:t>y=x+4</a:t>
            </a:r>
            <a:r>
              <a:rPr lang="uk-UA" sz="3600" b="0" strike="noStrike" spc="-1">
                <a:solidFill>
                  <a:schemeClr val="dk1"/>
                </a:solidFill>
                <a:latin typeface="Tisa Offc Serif Pro"/>
              </a:rPr>
              <a:t> .(спочатку письмово на дошці, а потім за допомогою </a:t>
            </a:r>
            <a:r>
              <a:rPr lang="en-US" sz="3600" b="0" strike="noStrike" spc="-1">
                <a:solidFill>
                  <a:schemeClr val="dk1"/>
                </a:solidFill>
                <a:latin typeface="Tisa Offc Serif Pro"/>
              </a:rPr>
              <a:t>GeoGebra</a:t>
            </a:r>
            <a:r>
              <a:rPr lang="uk-UA" sz="3600" b="0" strike="noStrike" spc="-1">
                <a:solidFill>
                  <a:schemeClr val="dk1"/>
                </a:solidFill>
                <a:latin typeface="Tisa Offc Serif Pro"/>
              </a:rPr>
              <a:t>)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</p:txBody>
      </p:sp>
      <p:pic>
        <p:nvPicPr>
          <p:cNvPr id="96" name="Місце для вмісту 5"/>
          <p:cNvPicPr/>
          <p:nvPr/>
        </p:nvPicPr>
        <p:blipFill>
          <a:blip r:embed="rId2"/>
          <a:stretch/>
        </p:blipFill>
        <p:spPr>
          <a:xfrm>
            <a:off x="963720" y="1350360"/>
            <a:ext cx="11191320" cy="5507280"/>
          </a:xfrm>
          <a:prstGeom prst="rect">
            <a:avLst/>
          </a:prstGeom>
          <a:ln w="0">
            <a:noFill/>
          </a:ln>
        </p:spPr>
      </p:pic>
      <p:sp>
        <p:nvSpPr>
          <p:cNvPr id="97" name="PlaceHolder 2"/>
          <p:cNvSpPr>
            <a:spLocks noGrp="1"/>
          </p:cNvSpPr>
          <p:nvPr>
            <p:ph type="sldNum" idx="16"/>
          </p:nvPr>
        </p:nvSpPr>
        <p:spPr>
          <a:xfrm>
            <a:off x="412200" y="5943600"/>
            <a:ext cx="968760" cy="6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1200" b="1" strike="noStrike" spc="148">
                <a:solidFill>
                  <a:schemeClr val="dk1"/>
                </a:solidFill>
                <a:latin typeface="Univers Light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5BFADC3B-5E68-4CFC-AE22-9AF35EBDA747}" type="slidenum">
              <a:rPr lang="ru-RU" sz="1200" b="1" strike="noStrike" spc="148">
                <a:solidFill>
                  <a:schemeClr val="dk1"/>
                </a:solidFill>
                <a:latin typeface="Univers Light"/>
              </a:rPr>
              <a:t>7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984600" y="0"/>
            <a:ext cx="10550520" cy="14274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rmAutofit fontScale="90000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uk-UA" sz="3600" b="1" strike="noStrike" spc="-1">
                <a:solidFill>
                  <a:schemeClr val="dk1"/>
                </a:solidFill>
                <a:latin typeface="Tisa Offc Serif Pro"/>
              </a:rPr>
              <a:t>Робота в парах</a:t>
            </a:r>
            <a:r>
              <a:rPr lang="en-US" sz="3600" b="1" strike="noStrike" spc="-1">
                <a:solidFill>
                  <a:schemeClr val="dk1"/>
                </a:solidFill>
                <a:latin typeface="Tisa Offc Serif Pro"/>
              </a:rPr>
              <a:t>. </a:t>
            </a:r>
            <a:br>
              <a:rPr sz="3600"/>
            </a:br>
            <a:r>
              <a:rPr lang="uk-UA" sz="3600" b="0" strike="noStrike" spc="-1">
                <a:solidFill>
                  <a:schemeClr val="dk1"/>
                </a:solidFill>
                <a:latin typeface="Tisa Offc Serif Pro"/>
              </a:rPr>
              <a:t>Обчислити площу фігури, обмеженої лініями</a:t>
            </a:r>
            <a:r>
              <a:rPr lang="en-US" sz="3600" b="0" strike="noStrike" spc="-1">
                <a:solidFill>
                  <a:schemeClr val="dk1"/>
                </a:solidFill>
                <a:latin typeface="Tisa Offc Serif Pro"/>
              </a:rPr>
              <a:t> </a:t>
            </a:r>
            <a:br>
              <a:rPr sz="3600"/>
            </a:br>
            <a:r>
              <a:rPr lang="uk-UA" sz="3600" b="0" strike="noStrike" spc="-1">
                <a:solidFill>
                  <a:schemeClr val="dk1"/>
                </a:solidFill>
                <a:latin typeface="Tisa Offc Serif Pro"/>
              </a:rPr>
              <a:t>(з перевіркою в </a:t>
            </a:r>
            <a:r>
              <a:rPr lang="en-US" sz="3600" b="0" strike="noStrike" spc="-1">
                <a:solidFill>
                  <a:schemeClr val="dk1"/>
                </a:solidFill>
                <a:latin typeface="Tisa Offc Serif Pro"/>
              </a:rPr>
              <a:t>GeoGebra)</a:t>
            </a:r>
            <a:r>
              <a:rPr lang="uk-UA" sz="3600" b="0" strike="noStrike" spc="-1">
                <a:solidFill>
                  <a:schemeClr val="dk1"/>
                </a:solidFill>
                <a:latin typeface="Tisa Offc Serif Pro"/>
              </a:rPr>
              <a:t>: </a:t>
            </a:r>
            <a:endParaRPr lang="ru-RU" sz="36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984600" y="1828800"/>
            <a:ext cx="10794600" cy="502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10000"/>
          </a:bodyPr>
          <a:lstStyle/>
          <a:p>
            <a:pPr marL="228600" indent="-2286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uk-UA" sz="3200" b="0" strike="noStrike" spc="-1">
                <a:solidFill>
                  <a:schemeClr val="dk1"/>
                </a:solidFill>
                <a:latin typeface="Univers Light"/>
              </a:rPr>
              <a:t>1. </a:t>
            </a:r>
            <a:r>
              <a:rPr lang="en-US" sz="3200" b="0" strike="noStrike" spc="-1">
                <a:solidFill>
                  <a:schemeClr val="dk1"/>
                </a:solidFill>
                <a:latin typeface="Univers Light"/>
              </a:rPr>
              <a:t>y=x²- 4x+3 ;  y=-x²+6x-5</a:t>
            </a:r>
            <a:endParaRPr lang="ru-RU" sz="3200" b="0" strike="noStrike" spc="-1">
              <a:solidFill>
                <a:schemeClr val="dk1"/>
              </a:solidFill>
              <a:latin typeface="Univers Light"/>
            </a:endParaRPr>
          </a:p>
          <a:p>
            <a:pPr marL="228600" indent="-2286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chemeClr val="dk1"/>
                </a:solidFill>
                <a:latin typeface="Univers Light"/>
              </a:rPr>
              <a:t>2. y=4-x² ;  y=x+2</a:t>
            </a:r>
            <a:endParaRPr lang="ru-RU" sz="3200" b="0" strike="noStrike" spc="-1">
              <a:solidFill>
                <a:schemeClr val="dk1"/>
              </a:solidFill>
              <a:latin typeface="Univers Light"/>
            </a:endParaRPr>
          </a:p>
          <a:p>
            <a:pPr marL="228600" indent="-2286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chemeClr val="dk1"/>
                </a:solidFill>
                <a:latin typeface="Univers Light"/>
              </a:rPr>
              <a:t>3. y=2x² ;  y=-4x²+6</a:t>
            </a:r>
            <a:endParaRPr lang="ru-RU" sz="3200" b="0" strike="noStrike" spc="-1">
              <a:solidFill>
                <a:schemeClr val="dk1"/>
              </a:solidFill>
              <a:latin typeface="Univers Light"/>
            </a:endParaRPr>
          </a:p>
          <a:p>
            <a:pPr marL="228600" indent="-2286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chemeClr val="dk1"/>
                </a:solidFill>
                <a:latin typeface="Univers Light"/>
              </a:rPr>
              <a:t>4. y=x² ;  y= x³</a:t>
            </a:r>
            <a:endParaRPr lang="ru-RU" sz="3200" b="0" strike="noStrike" spc="-1">
              <a:solidFill>
                <a:schemeClr val="dk1"/>
              </a:solidFill>
              <a:latin typeface="Univers Light"/>
            </a:endParaRPr>
          </a:p>
          <a:p>
            <a:pPr marL="228600" indent="-2286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chemeClr val="dk1"/>
                </a:solidFill>
                <a:latin typeface="Univers Light"/>
              </a:rPr>
              <a:t>5. y=x² ;  y=2x-x²</a:t>
            </a:r>
            <a:endParaRPr lang="ru-RU" sz="3200" b="0" strike="noStrike" spc="-1">
              <a:solidFill>
                <a:schemeClr val="dk1"/>
              </a:solidFill>
              <a:latin typeface="Univers Light"/>
            </a:endParaRPr>
          </a:p>
          <a:p>
            <a:pPr marL="228600" indent="-2286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chemeClr val="dk1"/>
                </a:solidFill>
                <a:latin typeface="Univers Light"/>
              </a:rPr>
              <a:t>6. y=x-3 ;  y=x²-3</a:t>
            </a:r>
            <a:endParaRPr lang="ru-RU" sz="3200" b="0" strike="noStrike" spc="-1">
              <a:solidFill>
                <a:schemeClr val="dk1"/>
              </a:solidFill>
              <a:latin typeface="Univers Light"/>
            </a:endParaRPr>
          </a:p>
          <a:p>
            <a:pPr indent="0" defTabSz="914400">
              <a:lnSpc>
                <a:spcPct val="100000"/>
              </a:lnSpc>
              <a:spcAft>
                <a:spcPts val="1199"/>
              </a:spcAft>
              <a:buNone/>
              <a:tabLst>
                <a:tab pos="0" algn="l"/>
              </a:tabLst>
            </a:pPr>
            <a:r>
              <a:rPr lang="en-US" sz="3200" b="0" strike="noStrike" spc="-1">
                <a:solidFill>
                  <a:schemeClr val="dk1"/>
                </a:solidFill>
                <a:latin typeface="Univers Light"/>
              </a:rPr>
              <a:t> </a:t>
            </a:r>
            <a:endParaRPr lang="ru-RU" sz="3200" b="0" strike="noStrike" spc="-1">
              <a:solidFill>
                <a:schemeClr val="dk1"/>
              </a:solidFill>
              <a:latin typeface="Univers Light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sldNum" idx="17"/>
          </p:nvPr>
        </p:nvSpPr>
        <p:spPr>
          <a:xfrm>
            <a:off x="412200" y="5943600"/>
            <a:ext cx="968760" cy="6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1200" b="1" strike="noStrike" spc="148">
                <a:solidFill>
                  <a:schemeClr val="dk1"/>
                </a:solidFill>
                <a:latin typeface="Univers Light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20E77890-A212-49C8-877A-8D6686061449}" type="slidenum">
              <a:rPr lang="ru-RU" sz="1200" b="1" strike="noStrike" spc="148">
                <a:solidFill>
                  <a:schemeClr val="dk1"/>
                </a:solidFill>
                <a:latin typeface="Univers Light"/>
              </a:rPr>
              <a:t>8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:p15="http://schemas.microsoft.com/office/powerpoint/2012/main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8B04E5E2-BD02-15FB-C822-274C5B35D9B9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14" y="0"/>
            <a:ext cx="12408511" cy="6857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Пользовательская">
  <a:themeElements>
    <a:clrScheme name="Custom 2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Пользовательская">
  <a:themeElements>
    <a:clrScheme name="Custom 2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Пользовательская">
  <a:themeElements>
    <a:clrScheme name="Custom 2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Пользовательская">
  <a:themeElements>
    <a:clrScheme name="Custom 2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Пользовательская">
  <a:themeElements>
    <a:clrScheme name="Custom 2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льзовательская">
  <a:themeElements>
    <a:clrScheme name="Custom 2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Пользовательская">
  <a:themeElements>
    <a:clrScheme name="Custom 2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Пользовательская">
  <a:themeElements>
    <a:clrScheme name="Custom 2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Пользовательская">
  <a:themeElements>
    <a:clrScheme name="Custom 2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Пользовательская">
  <a:themeElements>
    <a:clrScheme name="Custom 2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Пользовательская">
  <a:themeElements>
    <a:clrScheme name="Custom 2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Пользовательская">
  <a:themeElements>
    <a:clrScheme name="Custom 2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Пользовательская">
  <a:themeElements>
    <a:clrScheme name="Custom 2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Современная презентация для конференции</Template>
  <TotalTime>492</TotalTime>
  <Words>393</Words>
  <Application>Microsoft Office PowerPoint</Application>
  <PresentationFormat>Широкий екран</PresentationFormat>
  <Paragraphs>51</Paragraphs>
  <Slides>15</Slides>
  <Notes>7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13</vt:i4>
      </vt:variant>
      <vt:variant>
        <vt:lpstr>Заголовки слайдів</vt:lpstr>
      </vt:variant>
      <vt:variant>
        <vt:i4>15</vt:i4>
      </vt:variant>
    </vt:vector>
  </HeadingPairs>
  <TitlesOfParts>
    <vt:vector size="35" baseType="lpstr">
      <vt:lpstr>Arial</vt:lpstr>
      <vt:lpstr>Calibri</vt:lpstr>
      <vt:lpstr>Symbol</vt:lpstr>
      <vt:lpstr>Times New Roman</vt:lpstr>
      <vt:lpstr>Tisa Offc Serif Pro</vt:lpstr>
      <vt:lpstr>Univers Light</vt:lpstr>
      <vt:lpstr>Wingdings</vt:lpstr>
      <vt:lpstr>Пользовательская</vt:lpstr>
      <vt:lpstr>Пользовательская</vt:lpstr>
      <vt:lpstr>Пользовательская</vt:lpstr>
      <vt:lpstr>Пользовательская</vt:lpstr>
      <vt:lpstr>Пользовательская</vt:lpstr>
      <vt:lpstr>Пользовательская</vt:lpstr>
      <vt:lpstr>Пользовательская</vt:lpstr>
      <vt:lpstr>Пользовательская</vt:lpstr>
      <vt:lpstr>Пользовательская</vt:lpstr>
      <vt:lpstr>Пользовательская</vt:lpstr>
      <vt:lpstr>Пользовательская</vt:lpstr>
      <vt:lpstr>Пользовательская</vt:lpstr>
      <vt:lpstr>Пользовательская</vt:lpstr>
      <vt:lpstr>Інтеграл в дії: швидко та ефективно </vt:lpstr>
      <vt:lpstr>«Будь як інтеграл: знаходь площу там, де інші бачать лише криву». </vt:lpstr>
      <vt:lpstr>Очікувані результати</vt:lpstr>
      <vt:lpstr>https://create.kahoot.it/details/d66cf5f8-5ef7-436d-84e1-613f2e109a6b?drawer=       </vt:lpstr>
      <vt:lpstr>                Один з видів знаходження площ:  Алгоритм знаходження площі фігури, обмеженої функціями y=f(x) та y=g(x) базується на використанні визначеного інтеграла:  1. Знайти точки перетину графіків, прирівнявши функції (f(x)= g(x) ), щоб визначити межі інтегрування a та b    2. Побудувати графіки функцій для візуалізації області.    3. Визначити верхню та нижню межі (яка функція вище на проміжку).   4. Обчислити інтеграл   S= </vt:lpstr>
      <vt:lpstr>Обчислити площу фігури, обмеженої графіками функцій</vt:lpstr>
      <vt:lpstr>Обчислити площу фігури, обмеженої лініями:            y=x²+4x+4 ;   y=x+4 .(спочатку письмово на дошці, а потім за допомогою GeoGebra)</vt:lpstr>
      <vt:lpstr>Робота в парах.  Обчислити площу фігури, обмеженої лініями  (з перевіркою в GeoGebra): </vt:lpstr>
      <vt:lpstr>Презентація PowerPoint</vt:lpstr>
      <vt:lpstr>Презентація PowerPoint</vt:lpstr>
      <vt:lpstr>Презентація PowerPoint</vt:lpstr>
      <vt:lpstr>Рефлексія </vt:lpstr>
      <vt:lpstr>Презентація PowerPoint</vt:lpstr>
      <vt:lpstr>Домашнє завдання</vt:lpstr>
      <vt:lpstr>Дякую за урок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Інтеграл в дії: швидко та ефективно </dc:title>
  <dc:subject/>
  <dc:creator>komp</dc:creator>
  <dc:description/>
  <cp:lastModifiedBy>komp</cp:lastModifiedBy>
  <cp:revision>19</cp:revision>
  <cp:lastPrinted>2026-03-09T10:12:09Z</cp:lastPrinted>
  <dcterms:created xsi:type="dcterms:W3CDTF">2026-03-01T16:01:35Z</dcterms:created>
  <dcterms:modified xsi:type="dcterms:W3CDTF">2026-08-04T14:50:27Z</dcterms:modified>
  <dc:language>uk-UA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Notes">
    <vt:i4>5</vt:i4>
  </property>
  <property fmtid="{D5CDD505-2E9C-101B-9397-08002B2CF9AE}" pid="4" name="PresentationFormat">
    <vt:lpwstr>Широкий екран</vt:lpwstr>
  </property>
  <property fmtid="{D5CDD505-2E9C-101B-9397-08002B2CF9AE}" pid="5" name="Slides">
    <vt:i4>15</vt:i4>
  </property>
</Properties>
</file>