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8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9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6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44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3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3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5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3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4789C-84D4-4D24-B02D-D5A45078E3A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621C-1FBF-4578-8BB1-0BC8AB43055B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7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9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09"/>
            <a:ext cx="12192000" cy="666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6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0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3825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5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08" y="-1"/>
            <a:ext cx="12356694" cy="674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3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" y="0"/>
            <a:ext cx="12382500" cy="675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45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73850"/>
              </p:ext>
            </p:extLst>
          </p:nvPr>
        </p:nvGraphicFramePr>
        <p:xfrm>
          <a:off x="0" y="1"/>
          <a:ext cx="12192000" cy="1312605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31833640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5333763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76046586"/>
                    </a:ext>
                  </a:extLst>
                </a:gridCol>
              </a:tblGrid>
              <a:tr h="1312605"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Звичний шкідливий перекус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Чому це виснажує?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Здорова альтернатива (</a:t>
                      </a:r>
                      <a:r>
                        <a:rPr lang="en-US" b="1" dirty="0">
                          <a:effectLst/>
                          <a:latin typeface="Google Sans Text"/>
                        </a:rPr>
                        <a:t>Energy Boost)</a:t>
                      </a:r>
                      <a:endParaRPr lang="en-US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222048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0" y="1651819"/>
            <a:ext cx="3716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Чипси / </a:t>
            </a:r>
            <a:r>
              <a:rPr lang="uk-UA" sz="3600" b="1" dirty="0" smtClean="0">
                <a:solidFill>
                  <a:srgbClr val="7030A0"/>
                </a:solidFill>
              </a:rPr>
              <a:t>сухарики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0" y="2637364"/>
            <a:ext cx="37165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0000"/>
                </a:solidFill>
              </a:rPr>
              <a:t>Енергетик або </a:t>
            </a:r>
          </a:p>
          <a:p>
            <a:r>
              <a:rPr lang="uk-UA" sz="3600" b="1" dirty="0" smtClean="0">
                <a:solidFill>
                  <a:srgbClr val="FF0000"/>
                </a:solidFill>
              </a:rPr>
              <a:t>солодка газовка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" y="3837693"/>
            <a:ext cx="3893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</a:rPr>
              <a:t>Молочний шоко-</a:t>
            </a:r>
          </a:p>
          <a:p>
            <a:r>
              <a:rPr lang="uk-UA" sz="3600" b="1" dirty="0" smtClean="0">
                <a:solidFill>
                  <a:srgbClr val="00B050"/>
                </a:solidFill>
              </a:rPr>
              <a:t>лад / батончик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0" y="5090993"/>
            <a:ext cx="38935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Булочка з повидлом /</a:t>
            </a:r>
          </a:p>
          <a:p>
            <a:r>
              <a:rPr lang="uk-UA" sz="3600" b="1" dirty="0" smtClean="0">
                <a:solidFill>
                  <a:srgbClr val="002060"/>
                </a:solidFill>
              </a:rPr>
              <a:t> фастфуд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2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588152"/>
              </p:ext>
            </p:extLst>
          </p:nvPr>
        </p:nvGraphicFramePr>
        <p:xfrm>
          <a:off x="0" y="988142"/>
          <a:ext cx="12192000" cy="5221477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2295032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5453385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32972981"/>
                    </a:ext>
                  </a:extLst>
                </a:gridCol>
              </a:tblGrid>
              <a:tr h="845732"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Звичний шкідливий перекус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Чому це виснажує?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Здорова альтернатива (</a:t>
                      </a:r>
                      <a:r>
                        <a:rPr lang="en-US" b="1">
                          <a:effectLst/>
                          <a:latin typeface="Google Sans Text"/>
                        </a:rPr>
                        <a:t>Energy Boost)</a:t>
                      </a:r>
                      <a:endParaRPr lang="en-US"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857470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7030A0"/>
                          </a:solidFill>
                          <a:effectLst/>
                          <a:latin typeface="Google Sans Text"/>
                        </a:rPr>
                        <a:t>Чипси / сухарики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Багато солі, трансізомерів жирних кислот, швидка спрага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>
                          <a:effectLst/>
                          <a:latin typeface="Google Sans Text"/>
                        </a:rPr>
                        <a:t>Жменя горіхів та сушених ягід / сушені бананові чи яблучні чипси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323391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C00000"/>
                          </a:solidFill>
                          <a:effectLst/>
                          <a:latin typeface="Google Sans Text"/>
                        </a:rPr>
                        <a:t>Енергетик або солодка газовка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Різкий стрибок цукру і кофеїну, за яким слідує ще більша втома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Вода з лимоном / морс / трав'яний або зелений чай з медом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377420"/>
                  </a:ext>
                </a:extLst>
              </a:tr>
              <a:tr h="845732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00B050"/>
                          </a:solidFill>
                          <a:effectLst/>
                          <a:latin typeface="Google Sans Text"/>
                        </a:rPr>
                        <a:t>Молочний шоколад / батончик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Короткочасний сплеск енергії на 15-20 хвилин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Чорний шоколад (від 70%) / бананово-вівсяний батончик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832810"/>
                  </a:ext>
                </a:extLst>
              </a:tr>
              <a:tr h="1176671">
                <a:tc>
                  <a:txBody>
                    <a:bodyPr/>
                    <a:lstStyle/>
                    <a:p>
                      <a:r>
                        <a:rPr lang="uk-UA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Булочка з повидлом / фастфуд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Швидкі вуглеводи, важкість у шлунку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Google Sans Text"/>
                        </a:rPr>
                        <a:t>Сендвіч із цільнозернового хліба з запеченою куркою/сиром та зеленню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73106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43548" y="679372"/>
            <a:ext cx="932043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Порівняльна таблиця для обговорення:</a:t>
            </a:r>
            <a:endParaRPr kumimoji="0" lang="en-US" altLang="en-US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78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228" cy="704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9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2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88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6190" cy="703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553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139</Words>
  <Application>Microsoft Office PowerPoint</Application>
  <PresentationFormat>Широкий екран</PresentationFormat>
  <Paragraphs>26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Google Sans Text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user_pc</dc:creator>
  <cp:lastModifiedBy>user_pc</cp:lastModifiedBy>
  <cp:revision>19</cp:revision>
  <cp:lastPrinted>2026-09-24T06:15:41Z</cp:lastPrinted>
  <dcterms:created xsi:type="dcterms:W3CDTF">2026-09-19T10:05:53Z</dcterms:created>
  <dcterms:modified xsi:type="dcterms:W3CDTF">2026-09-26T08:48:27Z</dcterms:modified>
</cp:coreProperties>
</file>