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14" dt="2026-09-17T08:06:09.770"/>
    <p1510:client id="{5C28F1D2-3737-2FE1-890D-74257B6E31C9}" v="2" dt="2026-09-16T13:27:53.3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6654A-CE60-4C3B-8451-9950C1FD1B09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5BF7D-1AA4-4CAF-A7FE-7686985EC5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7002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282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80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1956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928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88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5140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840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590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037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0107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525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6139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9917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1648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uk-UA"/>
              <a:t>Зразок заголовка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uk-UA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476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3846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855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83F66A3-EE2A-42B2-948F-B57C6CB43124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137ECE0-D378-4533-AA2B-FBBE74FAB43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92705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50906" y="1212979"/>
            <a:ext cx="5887616" cy="1763485"/>
          </a:xfrm>
        </p:spPr>
        <p:txBody>
          <a:bodyPr>
            <a:normAutofit/>
          </a:bodyPr>
          <a:lstStyle/>
          <a:p>
            <a:r>
              <a:rPr lang="uk-UA" err="1"/>
              <a:t>НАГОЛОси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071396" y="914401"/>
            <a:ext cx="4320073" cy="2360643"/>
          </a:xfrm>
        </p:spPr>
        <p:txBody>
          <a:bodyPr>
            <a:normAutofit/>
          </a:bodyPr>
          <a:lstStyle/>
          <a:p>
            <a:r>
              <a:rPr lang="uk-UA" sz="4800"/>
              <a:t>                 </a:t>
            </a:r>
            <a:r>
              <a:rPr lang="uk-UA" sz="4800">
                <a:solidFill>
                  <a:schemeClr val="tx1"/>
                </a:solidFill>
              </a:rPr>
              <a:t>НМТ</a:t>
            </a:r>
          </a:p>
        </p:txBody>
      </p:sp>
    </p:spTree>
    <p:extLst>
      <p:ext uri="{BB962C8B-B14F-4D97-AF65-F5344CB8AC3E}">
        <p14:creationId xmlns:p14="http://schemas.microsoft.com/office/powerpoint/2010/main" val="3545276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>
            <a:hlinkClick r:id="" action="ppaction://hlinkshowjump?jump=nextslide"/>
          </p:cNvPr>
          <p:cNvSpPr/>
          <p:nvPr/>
        </p:nvSpPr>
        <p:spPr>
          <a:xfrm>
            <a:off x="1689851" y="972785"/>
            <a:ext cx="16298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uk-UA" sz="2400">
                <a:solidFill>
                  <a:schemeClr val="bg1"/>
                </a:solidFill>
              </a:rPr>
              <a:t>босоніж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pPr fontAlgn="t"/>
            <a:r>
              <a:rPr lang="uk-UA" sz="2400">
                <a:solidFill>
                  <a:schemeClr val="bg1"/>
                </a:solidFill>
              </a:rPr>
              <a:t>літопис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pPr fontAlgn="t"/>
            <a:r>
              <a:rPr lang="uk-UA" sz="2400">
                <a:solidFill>
                  <a:schemeClr val="bg1"/>
                </a:solidFill>
              </a:rPr>
              <a:t>благовіст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pPr fontAlgn="t"/>
            <a:r>
              <a:rPr lang="uk-UA" sz="2400">
                <a:solidFill>
                  <a:schemeClr val="bg1"/>
                </a:solidFill>
              </a:rPr>
              <a:t>видання</a:t>
            </a:r>
          </a:p>
        </p:txBody>
      </p:sp>
      <p:sp>
        <p:nvSpPr>
          <p:cNvPr id="3" name="Прямокутник 2"/>
          <p:cNvSpPr/>
          <p:nvPr/>
        </p:nvSpPr>
        <p:spPr>
          <a:xfrm>
            <a:off x="2124941" y="207901"/>
            <a:ext cx="5957208" cy="467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Наголос падає на перший склад у слові:</a:t>
            </a: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кутник 9">
            <a:hlinkClick r:id="" action="ppaction://hlinkshowjump?jump=nextslide"/>
          </p:cNvPr>
          <p:cNvSpPr/>
          <p:nvPr/>
        </p:nvSpPr>
        <p:spPr>
          <a:xfrm>
            <a:off x="6851572" y="972785"/>
            <a:ext cx="162981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uk-UA" sz="2400">
                <a:solidFill>
                  <a:schemeClr val="bg1"/>
                </a:solidFill>
              </a:rPr>
              <a:t>бос</a:t>
            </a:r>
            <a:r>
              <a:rPr lang="uk-UA" sz="2400">
                <a:solidFill>
                  <a:srgbClr val="FF0000"/>
                </a:solidFill>
              </a:rPr>
              <a:t>о</a:t>
            </a:r>
            <a:r>
              <a:rPr lang="uk-UA" sz="2400">
                <a:solidFill>
                  <a:schemeClr val="bg1"/>
                </a:solidFill>
              </a:rPr>
              <a:t>ніж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pPr fontAlgn="t"/>
            <a:r>
              <a:rPr lang="uk-UA" sz="2400">
                <a:solidFill>
                  <a:schemeClr val="bg1"/>
                </a:solidFill>
              </a:rPr>
              <a:t>літ</a:t>
            </a:r>
            <a:r>
              <a:rPr lang="uk-UA" sz="2400">
                <a:solidFill>
                  <a:srgbClr val="FF0000"/>
                </a:solidFill>
              </a:rPr>
              <a:t>о</a:t>
            </a:r>
            <a:r>
              <a:rPr lang="uk-UA" sz="2400">
                <a:solidFill>
                  <a:schemeClr val="bg1"/>
                </a:solidFill>
              </a:rPr>
              <a:t>пис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pPr fontAlgn="t"/>
            <a:r>
              <a:rPr lang="uk-UA" sz="2400">
                <a:solidFill>
                  <a:schemeClr val="bg1"/>
                </a:solidFill>
              </a:rPr>
              <a:t>бл</a:t>
            </a:r>
            <a:r>
              <a:rPr lang="uk-UA" sz="2400">
                <a:solidFill>
                  <a:srgbClr val="FF0000"/>
                </a:solidFill>
              </a:rPr>
              <a:t>а</a:t>
            </a:r>
            <a:r>
              <a:rPr lang="uk-UA" sz="2400">
                <a:solidFill>
                  <a:schemeClr val="bg1"/>
                </a:solidFill>
              </a:rPr>
              <a:t>говіст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r>
              <a:rPr lang="uk-UA" sz="2400">
                <a:solidFill>
                  <a:schemeClr val="bg1"/>
                </a:solidFill>
              </a:rPr>
              <a:t> </a:t>
            </a:r>
          </a:p>
          <a:p>
            <a:pPr fontAlgn="t"/>
            <a:r>
              <a:rPr lang="uk-UA" sz="2400">
                <a:solidFill>
                  <a:schemeClr val="bg1"/>
                </a:solidFill>
              </a:rPr>
              <a:t>вид</a:t>
            </a:r>
            <a:r>
              <a:rPr lang="uk-UA" sz="2400">
                <a:solidFill>
                  <a:srgbClr val="FF0000"/>
                </a:solidFill>
              </a:rPr>
              <a:t>а</a:t>
            </a:r>
            <a:r>
              <a:rPr lang="uk-UA" sz="2400">
                <a:solidFill>
                  <a:schemeClr val="bg1"/>
                </a:solidFill>
              </a:rPr>
              <a:t>ння</a:t>
            </a:r>
          </a:p>
        </p:txBody>
      </p:sp>
      <p:sp>
        <p:nvSpPr>
          <p:cNvPr id="11" name="Множення 10"/>
          <p:cNvSpPr/>
          <p:nvPr/>
        </p:nvSpPr>
        <p:spPr>
          <a:xfrm>
            <a:off x="6200056" y="972784"/>
            <a:ext cx="542185" cy="55743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Множення 11"/>
          <p:cNvSpPr/>
          <p:nvPr/>
        </p:nvSpPr>
        <p:spPr>
          <a:xfrm>
            <a:off x="6200253" y="2006256"/>
            <a:ext cx="542185" cy="55743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Множення 12"/>
          <p:cNvSpPr/>
          <p:nvPr/>
        </p:nvSpPr>
        <p:spPr>
          <a:xfrm>
            <a:off x="6254721" y="4191671"/>
            <a:ext cx="542185" cy="55743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Усміхнене обличчя 3"/>
          <p:cNvSpPr/>
          <p:nvPr/>
        </p:nvSpPr>
        <p:spPr>
          <a:xfrm>
            <a:off x="6184877" y="3083767"/>
            <a:ext cx="612029" cy="58782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4159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113182" y="926731"/>
            <a:ext cx="5071438" cy="47854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загадка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заробіток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каталог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русло</a:t>
            </a:r>
            <a:endParaRPr lang="uk-UA" sz="2400">
              <a:effectLst/>
              <a:latin typeface="Century Gothic"/>
              <a:ea typeface="Calibri" panose="020F0502020204030204" pitchFamily="34" charset="0"/>
              <a:cs typeface="Segoe UI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7046843" y="1321904"/>
            <a:ext cx="3438940" cy="437042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+mn-lt"/>
                <a:cs typeface="Times New Roman"/>
              </a:rPr>
              <a:t>з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+mn-lt"/>
                <a:cs typeface="Times New Roman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+mn-lt"/>
                <a:cs typeface="Times New Roman"/>
              </a:rPr>
              <a:t>гадка</a:t>
            </a:r>
            <a:endParaRPr lang="uk-UA" sz="2400">
              <a:solidFill>
                <a:srgbClr val="FFFFFF"/>
              </a:solidFill>
              <a:latin typeface="Century Gothic"/>
              <a:ea typeface="Calibri"/>
              <a:cs typeface="Times New Roman"/>
            </a:endParaRPr>
          </a:p>
          <a:p>
            <a:pPr>
              <a:lnSpc>
                <a:spcPct val="107000"/>
              </a:lnSpc>
            </a:pPr>
            <a:endParaRPr lang="uk-UA" sz="2400">
              <a:solidFill>
                <a:srgbClr val="FFFFFF"/>
              </a:solidFill>
              <a:latin typeface="Century Gothic"/>
              <a:ea typeface="Calibri"/>
              <a:cs typeface="Times New Roman"/>
            </a:endParaRPr>
          </a:p>
          <a:p>
            <a:pPr>
              <a:lnSpc>
                <a:spcPct val="107000"/>
              </a:lnSpc>
            </a:pPr>
            <a:endParaRPr lang="uk-UA" sz="2400">
              <a:solidFill>
                <a:srgbClr val="FFFFFF"/>
              </a:solidFill>
              <a:latin typeface="Century Gothic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+mn-lt"/>
                <a:cs typeface="Times New Roman"/>
              </a:rPr>
              <a:t>зароб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+mn-lt"/>
                <a:cs typeface="Times New Roman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+mn-lt"/>
                <a:cs typeface="Times New Roman"/>
              </a:rPr>
              <a:t>ток</a:t>
            </a:r>
            <a:endParaRPr lang="uk-UA" sz="2400">
              <a:solidFill>
                <a:srgbClr val="FFFFFF"/>
              </a:solidFill>
              <a:latin typeface="Century Gothic"/>
              <a:ea typeface="Calibri"/>
              <a:cs typeface="Times New Roman"/>
            </a:endParaRPr>
          </a:p>
          <a:p>
            <a:pPr>
              <a:lnSpc>
                <a:spcPct val="107000"/>
              </a:lnSpc>
            </a:pPr>
            <a:endParaRPr lang="uk-UA" sz="2400">
              <a:solidFill>
                <a:srgbClr val="FFFFFF"/>
              </a:solidFill>
              <a:latin typeface="Century Gothic"/>
              <a:ea typeface="Calibri"/>
              <a:cs typeface="Times New Roman"/>
            </a:endParaRPr>
          </a:p>
          <a:p>
            <a:pPr>
              <a:lnSpc>
                <a:spcPct val="107000"/>
              </a:lnSpc>
            </a:pPr>
            <a:endParaRPr lang="uk-UA" sz="2400">
              <a:solidFill>
                <a:srgbClr val="FFFFFF"/>
              </a:solidFill>
              <a:latin typeface="Century Gothic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+mn-lt"/>
                <a:cs typeface="Times New Roman"/>
              </a:rPr>
              <a:t>катал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+mn-lt"/>
                <a:cs typeface="Times New Roman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+mn-lt"/>
                <a:cs typeface="Times New Roman"/>
              </a:rPr>
              <a:t>г</a:t>
            </a:r>
            <a:endParaRPr lang="uk-UA" sz="2400">
              <a:solidFill>
                <a:srgbClr val="FFFFFF"/>
              </a:solidFill>
              <a:latin typeface="Century Gothic"/>
              <a:ea typeface="Calibri"/>
              <a:cs typeface="Times New Roman"/>
            </a:endParaRPr>
          </a:p>
          <a:p>
            <a:pPr>
              <a:lnSpc>
                <a:spcPct val="107000"/>
              </a:lnSpc>
            </a:pPr>
            <a:endParaRPr lang="uk-UA" sz="2400">
              <a:solidFill>
                <a:srgbClr val="FFFFFF"/>
              </a:solidFill>
              <a:latin typeface="Century Gothic"/>
              <a:ea typeface="Calibri"/>
              <a:cs typeface="Times New Roman"/>
            </a:endParaRPr>
          </a:p>
          <a:p>
            <a:pPr>
              <a:lnSpc>
                <a:spcPct val="107000"/>
              </a:lnSpc>
            </a:pPr>
            <a:endParaRPr lang="uk-UA" sz="2400">
              <a:solidFill>
                <a:srgbClr val="FFFFFF"/>
              </a:solidFill>
              <a:latin typeface="Century Gothic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+mn-lt"/>
                <a:cs typeface="Times New Roman"/>
              </a:rPr>
              <a:t>русл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+mn-lt"/>
                <a:cs typeface="Times New Roman"/>
              </a:rPr>
              <a:t>о</a:t>
            </a:r>
            <a:endParaRPr lang="uk-UA" sz="2400" u="sng">
              <a:solidFill>
                <a:srgbClr val="FF0000"/>
              </a:solidFill>
              <a:latin typeface="Century Gothic"/>
              <a:ea typeface="Calibri"/>
              <a:cs typeface="Times New Roman"/>
            </a:endParaRPr>
          </a:p>
        </p:txBody>
      </p:sp>
      <p:sp>
        <p:nvSpPr>
          <p:cNvPr id="4" name="Усміхнене обличчя 3"/>
          <p:cNvSpPr/>
          <p:nvPr/>
        </p:nvSpPr>
        <p:spPr>
          <a:xfrm>
            <a:off x="6184620" y="5155617"/>
            <a:ext cx="606288" cy="556591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Множення 4"/>
          <p:cNvSpPr/>
          <p:nvPr/>
        </p:nvSpPr>
        <p:spPr>
          <a:xfrm>
            <a:off x="6323772" y="4157340"/>
            <a:ext cx="362778" cy="437323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Множення 5"/>
          <p:cNvSpPr/>
          <p:nvPr/>
        </p:nvSpPr>
        <p:spPr>
          <a:xfrm>
            <a:off x="6420677" y="2799258"/>
            <a:ext cx="313083" cy="3613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Множення 6"/>
          <p:cNvSpPr/>
          <p:nvPr/>
        </p:nvSpPr>
        <p:spPr>
          <a:xfrm>
            <a:off x="6420676" y="1441175"/>
            <a:ext cx="360295" cy="361388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кутник 7"/>
          <p:cNvSpPr/>
          <p:nvPr/>
        </p:nvSpPr>
        <p:spPr>
          <a:xfrm>
            <a:off x="1240012" y="325208"/>
            <a:ext cx="61447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Наголос падає на другий склад у слові :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099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328061" y="843553"/>
            <a:ext cx="8089641" cy="478547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єрет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мога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нь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блі</a:t>
            </a:r>
            <a:endParaRPr lang="uk-UA" sz="2400">
              <a:effectLst/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037339" y="215551"/>
            <a:ext cx="4671087" cy="467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Правильно наголошено слово :</a:t>
            </a: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8179839" y="1238726"/>
            <a:ext cx="1586204" cy="439030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єрет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мога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нь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блі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Усміхнене обличчя 5"/>
          <p:cNvSpPr/>
          <p:nvPr/>
        </p:nvSpPr>
        <p:spPr>
          <a:xfrm>
            <a:off x="7586411" y="1336634"/>
            <a:ext cx="441653" cy="47032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Множення 7"/>
          <p:cNvSpPr/>
          <p:nvPr/>
        </p:nvSpPr>
        <p:spPr>
          <a:xfrm>
            <a:off x="7586411" y="2599755"/>
            <a:ext cx="402768" cy="4066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Множення 8"/>
          <p:cNvSpPr/>
          <p:nvPr/>
        </p:nvSpPr>
        <p:spPr>
          <a:xfrm>
            <a:off x="7586411" y="3927111"/>
            <a:ext cx="402768" cy="4066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Множення 9"/>
          <p:cNvSpPr/>
          <p:nvPr/>
        </p:nvSpPr>
        <p:spPr>
          <a:xfrm>
            <a:off x="7640837" y="5222380"/>
            <a:ext cx="402768" cy="40665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2456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601755" y="1852985"/>
            <a:ext cx="2466392" cy="42748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кропив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солом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нка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течі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мент</a:t>
            </a:r>
            <a:endParaRPr lang="uk-UA" sz="2400">
              <a:effectLst/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097476" y="46952"/>
            <a:ext cx="5010924" cy="467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Неправильно наголошено слово :</a:t>
            </a: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7814387" y="1783263"/>
            <a:ext cx="2491274" cy="42748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кропив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uk-UA" sz="2400">
              <a:solidFill>
                <a:srgbClr val="FF0000"/>
              </a:solidFill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солом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нка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течі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endParaRPr lang="uk-UA" sz="2400">
              <a:solidFill>
                <a:srgbClr val="FF0000"/>
              </a:solidFill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мент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Усміхнене обличчя 6"/>
          <p:cNvSpPr/>
          <p:nvPr/>
        </p:nvSpPr>
        <p:spPr>
          <a:xfrm>
            <a:off x="6839339" y="5607698"/>
            <a:ext cx="531845" cy="45279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uk-UA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Множення 7"/>
          <p:cNvSpPr/>
          <p:nvPr/>
        </p:nvSpPr>
        <p:spPr>
          <a:xfrm>
            <a:off x="6823422" y="1852837"/>
            <a:ext cx="531845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Множення 8"/>
          <p:cNvSpPr/>
          <p:nvPr/>
        </p:nvSpPr>
        <p:spPr>
          <a:xfrm>
            <a:off x="6832798" y="2968120"/>
            <a:ext cx="531845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Множення 9"/>
          <p:cNvSpPr/>
          <p:nvPr/>
        </p:nvSpPr>
        <p:spPr>
          <a:xfrm>
            <a:off x="6825251" y="4297594"/>
            <a:ext cx="531845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046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849843" y="458115"/>
            <a:ext cx="5797934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Наголос падає на третій склад у слові :</a:t>
            </a: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6783354" y="1727894"/>
            <a:ext cx="4273422" cy="439030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упод</a:t>
            </a:r>
            <a:r>
              <a:rPr lang="uk-UA" sz="2400" u="sng">
                <a:solidFill>
                  <a:srgbClr val="FF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о</a:t>
            </a:r>
            <a:r>
              <a:rPr lang="uk-UA" sz="2400">
                <a:solidFill>
                  <a:srgbClr val="333333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бання</a:t>
            </a:r>
            <a:endParaRPr lang="uk-UA" sz="2400">
              <a:latin typeface="Arial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дов</a:t>
            </a:r>
            <a:r>
              <a:rPr lang="uk-UA" sz="2400" u="sng">
                <a:solidFill>
                  <a:srgbClr val="FF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і</a:t>
            </a:r>
            <a:r>
              <a:rPr lang="uk-UA" sz="2400">
                <a:solidFill>
                  <a:srgbClr val="333333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дник</a:t>
            </a:r>
            <a:endParaRPr lang="uk-UA" sz="2400">
              <a:latin typeface="Arial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чорноз</a:t>
            </a:r>
            <a:r>
              <a:rPr lang="uk-UA" sz="2400" u="sng">
                <a:solidFill>
                  <a:srgbClr val="FF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е</a:t>
            </a:r>
            <a:r>
              <a:rPr lang="uk-UA" sz="2400">
                <a:solidFill>
                  <a:srgbClr val="333333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м</a:t>
            </a:r>
            <a:endParaRPr lang="uk-UA" sz="2400">
              <a:latin typeface="Arial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фен</a:t>
            </a:r>
            <a:r>
              <a:rPr lang="uk-UA" sz="2400" u="sng">
                <a:solidFill>
                  <a:srgbClr val="FF0000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о</a:t>
            </a:r>
            <a:r>
              <a:rPr lang="uk-UA" sz="2400">
                <a:solidFill>
                  <a:srgbClr val="333333"/>
                </a:solidFill>
                <a:latin typeface="Arial"/>
                <a:ea typeface="Times New Roman" panose="02020603050405020304" pitchFamily="18" charset="0"/>
                <a:cs typeface="Times New Roman"/>
              </a:rPr>
              <a:t>мен</a:t>
            </a:r>
            <a:endParaRPr lang="uk-UA" sz="2400">
              <a:effectLst/>
              <a:latin typeface="Arial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951722" y="1756117"/>
            <a:ext cx="2632501" cy="437149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уподобання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довідник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чорнозем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феномен</a:t>
            </a:r>
            <a:endParaRPr lang="uk-UA" sz="2400">
              <a:effectLst/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Усміхнене обличчя 6"/>
          <p:cNvSpPr/>
          <p:nvPr/>
        </p:nvSpPr>
        <p:spPr>
          <a:xfrm>
            <a:off x="6229005" y="1729822"/>
            <a:ext cx="419878" cy="45719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Множення 7"/>
          <p:cNvSpPr/>
          <p:nvPr/>
        </p:nvSpPr>
        <p:spPr>
          <a:xfrm>
            <a:off x="6186196" y="3058941"/>
            <a:ext cx="503853" cy="47736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Множення 8"/>
          <p:cNvSpPr/>
          <p:nvPr/>
        </p:nvSpPr>
        <p:spPr>
          <a:xfrm>
            <a:off x="6185189" y="4277032"/>
            <a:ext cx="508518" cy="45921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Множення 9"/>
          <p:cNvSpPr/>
          <p:nvPr/>
        </p:nvSpPr>
        <p:spPr>
          <a:xfrm>
            <a:off x="6185189" y="5637212"/>
            <a:ext cx="508518" cy="48098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669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455733" y="603419"/>
            <a:ext cx="5010924" cy="467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Неправильно наголошено слово :</a:t>
            </a:r>
            <a:endParaRPr lang="uk-UA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1259634" y="1727894"/>
            <a:ext cx="2444619" cy="439030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опт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вий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фахов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зручн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endParaRPr lang="uk-UA" sz="2400">
              <a:effectLst/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8173706" y="1716689"/>
            <a:ext cx="2836415" cy="439030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опт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вий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фахов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зручн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endParaRPr lang="uk-UA" sz="2400">
              <a:effectLst/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Усміхнене обличчя 4"/>
          <p:cNvSpPr/>
          <p:nvPr/>
        </p:nvSpPr>
        <p:spPr>
          <a:xfrm>
            <a:off x="7581990" y="4372307"/>
            <a:ext cx="401217" cy="391885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Множення 5"/>
          <p:cNvSpPr/>
          <p:nvPr/>
        </p:nvSpPr>
        <p:spPr>
          <a:xfrm>
            <a:off x="7612772" y="1867998"/>
            <a:ext cx="317242" cy="29858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Множення 6"/>
          <p:cNvSpPr/>
          <p:nvPr/>
        </p:nvSpPr>
        <p:spPr>
          <a:xfrm>
            <a:off x="7612771" y="3125755"/>
            <a:ext cx="317242" cy="29858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Множення 7"/>
          <p:cNvSpPr/>
          <p:nvPr/>
        </p:nvSpPr>
        <p:spPr>
          <a:xfrm>
            <a:off x="7660431" y="5719666"/>
            <a:ext cx="317242" cy="29858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296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1446245" y="519796"/>
            <a:ext cx="90040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Наголос падає на перший склад у слові :</a:t>
            </a:r>
            <a:endParaRPr lang="uk-UA" sz="3600"/>
          </a:p>
        </p:txBody>
      </p:sp>
      <p:sp>
        <p:nvSpPr>
          <p:cNvPr id="3" name="Прямокутник 2"/>
          <p:cNvSpPr/>
          <p:nvPr/>
        </p:nvSpPr>
        <p:spPr>
          <a:xfrm>
            <a:off x="942392" y="1727894"/>
            <a:ext cx="2323322" cy="399513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добуток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наскрізний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текстовий</a:t>
            </a: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 panose="02020603050405020304" pitchFamily="18" charset="0"/>
              </a:rPr>
              <a:t>чорнослив</a:t>
            </a:r>
            <a:endParaRPr lang="uk-UA" sz="2400">
              <a:effectLst/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7604539" y="1851250"/>
            <a:ext cx="1978091" cy="387971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 д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буток</a:t>
            </a:r>
            <a:endParaRPr lang="uk-UA" sz="2400">
              <a:latin typeface="Century Gothic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 н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скрізний</a:t>
            </a:r>
            <a:endParaRPr lang="uk-UA" sz="2400">
              <a:latin typeface="Century Gothic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94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текстов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й</a:t>
            </a:r>
            <a:endParaRPr lang="uk-UA" sz="2400">
              <a:latin typeface="Century Gothic"/>
              <a:ea typeface="Calibri" panose="020F0502020204030204" pitchFamily="34" charset="0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uk-UA" sz="2400">
              <a:latin typeface="Century Gothic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t">
              <a:lnSpc>
                <a:spcPct val="107000"/>
              </a:lnSpc>
              <a:spcAft>
                <a:spcPts val="800"/>
              </a:spcAft>
            </a:pP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чорн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Times New Roman" panose="02020603050405020304" pitchFamily="18" charset="0"/>
                <a:cs typeface="Times New Roman"/>
              </a:rPr>
              <a:t>слив</a:t>
            </a:r>
            <a:endParaRPr lang="uk-UA" sz="2400">
              <a:effectLst/>
              <a:latin typeface="Century Gothic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5" name="Усміхнене обличчя 4">
            <a:extLst>
              <a:ext uri="{FF2B5EF4-FFF2-40B4-BE49-F238E27FC236}">
                <a16:creationId xmlns:a16="http://schemas.microsoft.com/office/drawing/2014/main" id="{BF06D1A3-F0DA-045A-CB40-0539D6B55185}"/>
              </a:ext>
            </a:extLst>
          </p:cNvPr>
          <p:cNvSpPr/>
          <p:nvPr/>
        </p:nvSpPr>
        <p:spPr>
          <a:xfrm>
            <a:off x="6902425" y="1733241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Знак множення 5">
            <a:extLst>
              <a:ext uri="{FF2B5EF4-FFF2-40B4-BE49-F238E27FC236}">
                <a16:creationId xmlns:a16="http://schemas.microsoft.com/office/drawing/2014/main" id="{151D6A2E-0EE7-826F-60D7-730751F90A6B}"/>
              </a:ext>
            </a:extLst>
          </p:cNvPr>
          <p:cNvSpPr/>
          <p:nvPr/>
        </p:nvSpPr>
        <p:spPr>
          <a:xfrm>
            <a:off x="6905272" y="2710458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Знак множення 6">
            <a:extLst>
              <a:ext uri="{FF2B5EF4-FFF2-40B4-BE49-F238E27FC236}">
                <a16:creationId xmlns:a16="http://schemas.microsoft.com/office/drawing/2014/main" id="{178A1B1B-5D98-D0E9-0CDB-206215BF0086}"/>
              </a:ext>
            </a:extLst>
          </p:cNvPr>
          <p:cNvSpPr/>
          <p:nvPr/>
        </p:nvSpPr>
        <p:spPr>
          <a:xfrm>
            <a:off x="6905271" y="3909487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F826F57D-C0DB-F3D7-ED3B-731A794D37E5}"/>
              </a:ext>
            </a:extLst>
          </p:cNvPr>
          <p:cNvSpPr/>
          <p:nvPr/>
        </p:nvSpPr>
        <p:spPr>
          <a:xfrm>
            <a:off x="6927682" y="5175751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932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B5D77B-9AD2-BB13-6AD2-ACE036E41219}"/>
              </a:ext>
            </a:extLst>
          </p:cNvPr>
          <p:cNvSpPr txBox="1"/>
          <p:nvPr/>
        </p:nvSpPr>
        <p:spPr>
          <a:xfrm>
            <a:off x="3429000" y="1219200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7582B6-C8F3-0F4E-EC5F-15BFAA653CD9}"/>
              </a:ext>
            </a:extLst>
          </p:cNvPr>
          <p:cNvSpPr txBox="1"/>
          <p:nvPr/>
        </p:nvSpPr>
        <p:spPr>
          <a:xfrm>
            <a:off x="750794" y="302559"/>
            <a:ext cx="983876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600">
                <a:solidFill>
                  <a:srgbClr val="333333"/>
                </a:solidFill>
                <a:latin typeface="Arial"/>
              </a:rPr>
              <a:t>Неправильно </a:t>
            </a:r>
            <a:r>
              <a:rPr lang="uk-UA" sz="3200">
                <a:solidFill>
                  <a:srgbClr val="333333"/>
                </a:solidFill>
                <a:latin typeface="Arial"/>
              </a:rPr>
              <a:t>наголошені усі слова, </a:t>
            </a:r>
            <a:r>
              <a:rPr lang="uk-UA" sz="3200" b="1">
                <a:solidFill>
                  <a:srgbClr val="333333"/>
                </a:solidFill>
                <a:latin typeface="Arial"/>
              </a:rPr>
              <a:t>окрім </a:t>
            </a:r>
            <a:r>
              <a:rPr lang="uk-UA" sz="3200">
                <a:solidFill>
                  <a:srgbClr val="333333"/>
                </a:solidFill>
                <a:latin typeface="Arial"/>
              </a:rPr>
              <a:t>:</a:t>
            </a:r>
            <a:r>
              <a:rPr sz="32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200"/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6323D0-0EB8-C92B-AD3A-B0623C8F4162}"/>
              </a:ext>
            </a:extLst>
          </p:cNvPr>
          <p:cNvSpPr txBox="1"/>
          <p:nvPr/>
        </p:nvSpPr>
        <p:spPr>
          <a:xfrm>
            <a:off x="1109383" y="1916206"/>
            <a:ext cx="1938619" cy="33701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лист</a:t>
            </a:r>
            <a:r>
              <a:rPr lang="uk-UA" sz="2400" u="sng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пад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ніздр</a:t>
            </a:r>
            <a:r>
              <a:rPr lang="uk-UA" sz="2400" u="sng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я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трав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стія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шоф</a:t>
            </a:r>
            <a:r>
              <a:rPr lang="uk-UA" sz="2400" u="sng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655B29-732B-6F0A-EFB9-1D4937A1BC85}"/>
              </a:ext>
            </a:extLst>
          </p:cNvPr>
          <p:cNvSpPr txBox="1"/>
          <p:nvPr/>
        </p:nvSpPr>
        <p:spPr>
          <a:xfrm>
            <a:off x="7239000" y="1916206"/>
            <a:ext cx="1938619" cy="3536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лист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пад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ніздр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трав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стія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шоф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7" name="Усміхнене обличчя 6">
            <a:extLst>
              <a:ext uri="{FF2B5EF4-FFF2-40B4-BE49-F238E27FC236}">
                <a16:creationId xmlns:a16="http://schemas.microsoft.com/office/drawing/2014/main" id="{0A16C440-6AD7-EBA2-C867-F3930103F088}"/>
              </a:ext>
            </a:extLst>
          </p:cNvPr>
          <p:cNvSpPr/>
          <p:nvPr/>
        </p:nvSpPr>
        <p:spPr>
          <a:xfrm>
            <a:off x="6428641" y="4688306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Знак множення 8">
            <a:extLst>
              <a:ext uri="{FF2B5EF4-FFF2-40B4-BE49-F238E27FC236}">
                <a16:creationId xmlns:a16="http://schemas.microsoft.com/office/drawing/2014/main" id="{84D9ED45-0405-6425-2B03-4F90ECCF730E}"/>
              </a:ext>
            </a:extLst>
          </p:cNvPr>
          <p:cNvSpPr/>
          <p:nvPr/>
        </p:nvSpPr>
        <p:spPr>
          <a:xfrm>
            <a:off x="6401008" y="1713134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Знак множення 10">
            <a:extLst>
              <a:ext uri="{FF2B5EF4-FFF2-40B4-BE49-F238E27FC236}">
                <a16:creationId xmlns:a16="http://schemas.microsoft.com/office/drawing/2014/main" id="{0DCDCBFE-6D53-A7D7-2EB9-2D51EE4ACE1E}"/>
              </a:ext>
            </a:extLst>
          </p:cNvPr>
          <p:cNvSpPr/>
          <p:nvPr/>
        </p:nvSpPr>
        <p:spPr>
          <a:xfrm>
            <a:off x="6396525" y="3692093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Знак множення 12">
            <a:extLst>
              <a:ext uri="{FF2B5EF4-FFF2-40B4-BE49-F238E27FC236}">
                <a16:creationId xmlns:a16="http://schemas.microsoft.com/office/drawing/2014/main" id="{1506AA2B-A193-943D-2FCD-00DE17501532}"/>
              </a:ext>
            </a:extLst>
          </p:cNvPr>
          <p:cNvSpPr/>
          <p:nvPr/>
        </p:nvSpPr>
        <p:spPr>
          <a:xfrm>
            <a:off x="6392042" y="2645464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93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9B2B7C-1587-45B5-933E-F0A66B5936E3}"/>
              </a:ext>
            </a:extLst>
          </p:cNvPr>
          <p:cNvSpPr txBox="1"/>
          <p:nvPr/>
        </p:nvSpPr>
        <p:spPr>
          <a:xfrm>
            <a:off x="470647" y="448235"/>
            <a:ext cx="11250704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rgbClr val="333333"/>
                </a:solidFill>
                <a:latin typeface="Arial"/>
              </a:rPr>
              <a:t>Всі слова мають наголос на другому складі ,</a:t>
            </a:r>
            <a:r>
              <a:rPr lang="uk-UA" sz="3200" b="1">
                <a:solidFill>
                  <a:srgbClr val="333333"/>
                </a:solidFill>
                <a:latin typeface="Arial"/>
              </a:rPr>
              <a:t> окрім</a:t>
            </a:r>
            <a:r>
              <a:rPr lang="uk-UA" sz="3200">
                <a:solidFill>
                  <a:srgbClr val="333333"/>
                </a:solidFill>
                <a:latin typeface="Arial"/>
              </a:rPr>
              <a:t> </a:t>
            </a:r>
            <a:r>
              <a:rPr lang="uk-UA" sz="1200">
                <a:solidFill>
                  <a:srgbClr val="333333"/>
                </a:solidFill>
                <a:latin typeface="Arial"/>
              </a:rPr>
              <a:t>:</a:t>
            </a:r>
            <a:r>
              <a:rPr sz="12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7E3E3E-B59A-CF8D-01DB-DB94C45D4585}"/>
              </a:ext>
            </a:extLst>
          </p:cNvPr>
          <p:cNvSpPr txBox="1"/>
          <p:nvPr/>
        </p:nvSpPr>
        <p:spPr>
          <a:xfrm>
            <a:off x="930088" y="2252382"/>
            <a:ext cx="2588559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зубожіння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   </a:t>
            </a:r>
            <a:endParaRPr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черговий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боязнь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тризуб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EFCA09-10D2-2C63-0550-727855C7B6C4}"/>
              </a:ext>
            </a:extLst>
          </p:cNvPr>
          <p:cNvSpPr txBox="1"/>
          <p:nvPr/>
        </p:nvSpPr>
        <p:spPr>
          <a:xfrm>
            <a:off x="7026088" y="2252382"/>
            <a:ext cx="2588559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зуб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жіння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   </a:t>
            </a:r>
            <a:endParaRPr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чергов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бо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я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знь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триз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у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б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A3B3E34D-7564-16D8-E262-E68FD583A47D}"/>
              </a:ext>
            </a:extLst>
          </p:cNvPr>
          <p:cNvSpPr/>
          <p:nvPr/>
        </p:nvSpPr>
        <p:spPr>
          <a:xfrm>
            <a:off x="6162838" y="2842622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54683858-D581-4BF4-EA15-092A48790218}"/>
              </a:ext>
            </a:extLst>
          </p:cNvPr>
          <p:cNvSpPr/>
          <p:nvPr/>
        </p:nvSpPr>
        <p:spPr>
          <a:xfrm>
            <a:off x="6100689" y="2073964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BF1F2C4C-A66E-700F-8BC5-DC1AF5D06BEB}"/>
              </a:ext>
            </a:extLst>
          </p:cNvPr>
          <p:cNvSpPr/>
          <p:nvPr/>
        </p:nvSpPr>
        <p:spPr>
          <a:xfrm>
            <a:off x="6100689" y="3768443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034F860C-7D4E-FB40-1D10-C4099E7B70D0}"/>
              </a:ext>
            </a:extLst>
          </p:cNvPr>
          <p:cNvSpPr/>
          <p:nvPr/>
        </p:nvSpPr>
        <p:spPr>
          <a:xfrm>
            <a:off x="6134307" y="4617699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133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276936-DAE0-DE9E-9056-0DABA41F9B1A}"/>
              </a:ext>
            </a:extLst>
          </p:cNvPr>
          <p:cNvSpPr txBox="1"/>
          <p:nvPr/>
        </p:nvSpPr>
        <p:spPr>
          <a:xfrm>
            <a:off x="582706" y="403412"/>
            <a:ext cx="823632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600">
                <a:solidFill>
                  <a:srgbClr val="333333"/>
                </a:solidFill>
                <a:latin typeface="Arial"/>
              </a:rPr>
              <a:t>Неправильно наголошено слово :</a:t>
            </a:r>
            <a:r>
              <a:rPr sz="36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6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31F213-093C-4C0E-2BBC-901A796EAFCC}"/>
              </a:ext>
            </a:extLst>
          </p:cNvPr>
          <p:cNvSpPr txBox="1"/>
          <p:nvPr/>
        </p:nvSpPr>
        <p:spPr>
          <a:xfrm>
            <a:off x="930088" y="2297206"/>
            <a:ext cx="2924736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зозл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один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дцять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пізн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ння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понка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50B27B-2097-1AC2-ED13-184B1CE4E4F4}"/>
              </a:ext>
            </a:extLst>
          </p:cNvPr>
          <p:cNvSpPr txBox="1"/>
          <p:nvPr/>
        </p:nvSpPr>
        <p:spPr>
          <a:xfrm>
            <a:off x="7362264" y="2297206"/>
            <a:ext cx="2924736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зозл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один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дцять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пізн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ння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понка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4A0E4F55-4362-5795-411F-22370A9D33A1}"/>
              </a:ext>
            </a:extLst>
          </p:cNvPr>
          <p:cNvSpPr/>
          <p:nvPr/>
        </p:nvSpPr>
        <p:spPr>
          <a:xfrm>
            <a:off x="6588662" y="4601945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F0B79A0A-5348-F4DD-46AB-CBCFF91E82D2}"/>
              </a:ext>
            </a:extLst>
          </p:cNvPr>
          <p:cNvSpPr/>
          <p:nvPr/>
        </p:nvSpPr>
        <p:spPr>
          <a:xfrm>
            <a:off x="6560130" y="3810876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54251496-E02C-A456-8FFC-0D720A2A968D}"/>
              </a:ext>
            </a:extLst>
          </p:cNvPr>
          <p:cNvSpPr/>
          <p:nvPr/>
        </p:nvSpPr>
        <p:spPr>
          <a:xfrm>
            <a:off x="6555648" y="2887511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616D0812-141B-CE85-175F-57639F83A6B6}"/>
              </a:ext>
            </a:extLst>
          </p:cNvPr>
          <p:cNvSpPr/>
          <p:nvPr/>
        </p:nvSpPr>
        <p:spPr>
          <a:xfrm>
            <a:off x="6573577" y="2020176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125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4066E7-C76F-6D5D-2FF8-5FAE90FE427D}"/>
              </a:ext>
            </a:extLst>
          </p:cNvPr>
          <p:cNvSpPr txBox="1"/>
          <p:nvPr/>
        </p:nvSpPr>
        <p:spPr>
          <a:xfrm>
            <a:off x="762000" y="448235"/>
            <a:ext cx="885264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600">
                <a:solidFill>
                  <a:srgbClr val="333333"/>
                </a:solidFill>
                <a:latin typeface="Arial"/>
              </a:rPr>
              <a:t>Наголос падає на третій склад у слові :</a:t>
            </a:r>
            <a:r>
              <a:rPr sz="36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6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653F66-3F7F-BA3F-21BC-7543284E02A0}"/>
              </a:ext>
            </a:extLst>
          </p:cNvPr>
          <p:cNvSpPr txBox="1"/>
          <p:nvPr/>
        </p:nvSpPr>
        <p:spPr>
          <a:xfrm>
            <a:off x="918883" y="2151530"/>
            <a:ext cx="2274795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піала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 </a:t>
            </a:r>
            <a:endParaRPr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царина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камбала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Segoe UI"/>
              </a:rPr>
              <a:t>крицевий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sz="2400">
              <a:solidFill>
                <a:srgbClr val="333333"/>
              </a:solidFill>
              <a:latin typeface="Century Gothic"/>
              <a:cs typeface="Arial"/>
            </a:endParaRP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2975B9-6D00-6A24-9B97-72C97A100257}"/>
              </a:ext>
            </a:extLst>
          </p:cNvPr>
          <p:cNvSpPr txBox="1"/>
          <p:nvPr/>
        </p:nvSpPr>
        <p:spPr>
          <a:xfrm>
            <a:off x="7586383" y="2151530"/>
            <a:ext cx="2274795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піал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 </a:t>
            </a:r>
            <a:endParaRPr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ц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рина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к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мбала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Segoe UI"/>
              </a:rPr>
              <a:t>криц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Arial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Segoe UI"/>
              </a:rPr>
              <a:t>вий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sz="2400">
              <a:solidFill>
                <a:srgbClr val="333333"/>
              </a:solidFill>
              <a:latin typeface="Century Gothic"/>
              <a:cs typeface="Arial"/>
            </a:endParaRP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F7CC22D6-706D-BBE7-A7D2-08891F8C8E64}"/>
              </a:ext>
            </a:extLst>
          </p:cNvPr>
          <p:cNvSpPr/>
          <p:nvPr/>
        </p:nvSpPr>
        <p:spPr>
          <a:xfrm>
            <a:off x="6711926" y="1979769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D958C686-8187-648E-D32F-EEF4393F60CB}"/>
              </a:ext>
            </a:extLst>
          </p:cNvPr>
          <p:cNvSpPr/>
          <p:nvPr/>
        </p:nvSpPr>
        <p:spPr>
          <a:xfrm>
            <a:off x="6660983" y="2880787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A449F35F-CB8D-B27D-E446-5B296F03EC7D}"/>
              </a:ext>
            </a:extLst>
          </p:cNvPr>
          <p:cNvSpPr/>
          <p:nvPr/>
        </p:nvSpPr>
        <p:spPr>
          <a:xfrm>
            <a:off x="6660983" y="3799670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7E179F48-9669-4724-A4A5-C5DEFE5F64B7}"/>
              </a:ext>
            </a:extLst>
          </p:cNvPr>
          <p:cNvSpPr/>
          <p:nvPr/>
        </p:nvSpPr>
        <p:spPr>
          <a:xfrm>
            <a:off x="6660983" y="4752170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748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FC7B73-3685-58B4-5B89-EA0E8E0C9D6E}"/>
              </a:ext>
            </a:extLst>
          </p:cNvPr>
          <p:cNvSpPr txBox="1"/>
          <p:nvPr/>
        </p:nvSpPr>
        <p:spPr>
          <a:xfrm>
            <a:off x="470647" y="560294"/>
            <a:ext cx="10387852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rgbClr val="333333"/>
                </a:solidFill>
                <a:latin typeface="Arial"/>
              </a:rPr>
              <a:t>Наголос у всіх словах падає на третій склад ,</a:t>
            </a:r>
            <a:r>
              <a:rPr lang="uk-UA" sz="3200" b="1">
                <a:solidFill>
                  <a:srgbClr val="333333"/>
                </a:solidFill>
                <a:latin typeface="Arial"/>
              </a:rPr>
              <a:t> окрім </a:t>
            </a:r>
            <a:r>
              <a:rPr lang="uk-UA" sz="3200">
                <a:solidFill>
                  <a:srgbClr val="333333"/>
                </a:solidFill>
                <a:latin typeface="Arial"/>
              </a:rPr>
              <a:t>:</a:t>
            </a:r>
            <a:r>
              <a:rPr sz="32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2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6F6A5B-4886-16EE-DCF0-E9F23701E18C}"/>
              </a:ext>
            </a:extLst>
          </p:cNvPr>
          <p:cNvSpPr txBox="1"/>
          <p:nvPr/>
        </p:nvSpPr>
        <p:spPr>
          <a:xfrm>
            <a:off x="1042147" y="2274794"/>
            <a:ext cx="3036795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течія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chemeClr val="bg1">
                  <a:lumMod val="85000"/>
                  <a:lumOff val="15000"/>
                </a:schemeClr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85000"/>
                  <a:lumOff val="15000"/>
                </a:schemeClr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85000"/>
                  <a:lumOff val="15000"/>
                </a:schemeClr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псевдонім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85000"/>
                  <a:lumOff val="15000"/>
                </a:schemeClr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85000"/>
                  <a:lumOff val="15000"/>
                </a:schemeClr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Segoe UI"/>
              </a:rPr>
              <a:t>відгомін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  <a:endParaRPr sz="2400">
              <a:solidFill>
                <a:schemeClr val="bg1">
                  <a:lumMod val="85000"/>
                  <a:lumOff val="15000"/>
                </a:schemeClr>
              </a:solidFill>
              <a:latin typeface="Century Gothic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85000"/>
                  <a:lumOff val="15000"/>
                </a:schemeClr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85000"/>
                  <a:lumOff val="15000"/>
                </a:schemeClr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Segoe UI"/>
                <a:cs typeface="Segoe UI"/>
              </a:rPr>
              <a:t>посередині</a:t>
            </a:r>
            <a:r>
              <a:rPr sz="2400">
                <a:solidFill>
                  <a:schemeClr val="bg1">
                    <a:lumMod val="85000"/>
                    <a:lumOff val="15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AD770A-2054-949B-C607-89D2EA7E595C}"/>
              </a:ext>
            </a:extLst>
          </p:cNvPr>
          <p:cNvSpPr txBox="1"/>
          <p:nvPr/>
        </p:nvSpPr>
        <p:spPr>
          <a:xfrm>
            <a:off x="7272617" y="2274794"/>
            <a:ext cx="3036795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течі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я</a:t>
            </a:r>
            <a:endParaRPr lang="uk-UA" sz="2400" u="sng">
              <a:solidFill>
                <a:srgbClr val="FF0000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псевдон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м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Segoe UI"/>
              </a:rPr>
              <a:t>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Arial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Segoe UI"/>
              </a:rPr>
              <a:t>дгомін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sz="2400">
              <a:solidFill>
                <a:srgbClr val="333333"/>
              </a:solidFill>
              <a:latin typeface="Century Gothic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посер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дині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CE8E901B-18F7-DCDE-C313-99B67F0ECBA5}"/>
              </a:ext>
            </a:extLst>
          </p:cNvPr>
          <p:cNvSpPr/>
          <p:nvPr/>
        </p:nvSpPr>
        <p:spPr>
          <a:xfrm>
            <a:off x="6408321" y="3789444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44679A2B-CD94-B5CA-7240-4A620411D2A7}"/>
              </a:ext>
            </a:extLst>
          </p:cNvPr>
          <p:cNvSpPr/>
          <p:nvPr/>
        </p:nvSpPr>
        <p:spPr>
          <a:xfrm>
            <a:off x="6403248" y="1995523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FEDACF7B-57DC-8335-4240-572699718643}"/>
              </a:ext>
            </a:extLst>
          </p:cNvPr>
          <p:cNvSpPr/>
          <p:nvPr/>
        </p:nvSpPr>
        <p:spPr>
          <a:xfrm>
            <a:off x="6403248" y="2880787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8D7B201D-6CD9-E9BF-944D-05C229DECC46}"/>
              </a:ext>
            </a:extLst>
          </p:cNvPr>
          <p:cNvSpPr/>
          <p:nvPr/>
        </p:nvSpPr>
        <p:spPr>
          <a:xfrm>
            <a:off x="6347218" y="4662522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511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CCF0B0-479D-B52D-3D94-6E7E8F1463BD}"/>
              </a:ext>
            </a:extLst>
          </p:cNvPr>
          <p:cNvSpPr txBox="1"/>
          <p:nvPr/>
        </p:nvSpPr>
        <p:spPr>
          <a:xfrm>
            <a:off x="638735" y="571500"/>
            <a:ext cx="829235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600">
                <a:solidFill>
                  <a:srgbClr val="333333"/>
                </a:solidFill>
                <a:latin typeface="Arial"/>
              </a:rPr>
              <a:t>Неправильно наголошено слово :</a:t>
            </a:r>
            <a:r>
              <a:rPr sz="36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6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E04861-327D-181D-A7D9-287BA033CB3D}"/>
              </a:ext>
            </a:extLst>
          </p:cNvPr>
          <p:cNvSpPr txBox="1"/>
          <p:nvPr/>
        </p:nvSpPr>
        <p:spPr>
          <a:xfrm>
            <a:off x="1199029" y="2297206"/>
            <a:ext cx="2622177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асиметр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зароб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ток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длітковий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вишив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3F335F-D28A-21F4-FF41-67FA508C086F}"/>
              </a:ext>
            </a:extLst>
          </p:cNvPr>
          <p:cNvSpPr txBox="1"/>
          <p:nvPr/>
        </p:nvSpPr>
        <p:spPr>
          <a:xfrm>
            <a:off x="7429499" y="2297206"/>
            <a:ext cx="2622177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асиметр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зароб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ток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длітковий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виш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ваний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28A033B1-5C5D-1A6C-E2F6-9697CC44C152}"/>
              </a:ext>
            </a:extLst>
          </p:cNvPr>
          <p:cNvSpPr/>
          <p:nvPr/>
        </p:nvSpPr>
        <p:spPr>
          <a:xfrm>
            <a:off x="6691606" y="3690982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94BFB767-01A4-535F-A8E3-985EF3D1F2A7}"/>
              </a:ext>
            </a:extLst>
          </p:cNvPr>
          <p:cNvSpPr/>
          <p:nvPr/>
        </p:nvSpPr>
        <p:spPr>
          <a:xfrm>
            <a:off x="6656053" y="2111764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F78F9316-80D5-FA9F-6EE4-CE716ADE979C}"/>
              </a:ext>
            </a:extLst>
          </p:cNvPr>
          <p:cNvSpPr/>
          <p:nvPr/>
        </p:nvSpPr>
        <p:spPr>
          <a:xfrm>
            <a:off x="6660983" y="2876155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63D590BB-69C2-A2A4-4BF0-8C567F31EA5A}"/>
              </a:ext>
            </a:extLst>
          </p:cNvPr>
          <p:cNvSpPr/>
          <p:nvPr/>
        </p:nvSpPr>
        <p:spPr>
          <a:xfrm>
            <a:off x="6660983" y="4541648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320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56C813-190C-580B-821F-6D2AF7C22495}"/>
              </a:ext>
            </a:extLst>
          </p:cNvPr>
          <p:cNvSpPr txBox="1"/>
          <p:nvPr/>
        </p:nvSpPr>
        <p:spPr>
          <a:xfrm>
            <a:off x="481853" y="403412"/>
            <a:ext cx="995082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600">
                <a:solidFill>
                  <a:srgbClr val="333333"/>
                </a:solidFill>
                <a:latin typeface="Arial"/>
              </a:rPr>
              <a:t>Неправильно наголошені усі слова , </a:t>
            </a:r>
            <a:r>
              <a:rPr lang="uk-UA" sz="3600" b="1">
                <a:solidFill>
                  <a:srgbClr val="333333"/>
                </a:solidFill>
                <a:latin typeface="Arial"/>
              </a:rPr>
              <a:t>окрім</a:t>
            </a:r>
            <a:r>
              <a:rPr lang="uk-UA" sz="3600">
                <a:solidFill>
                  <a:srgbClr val="333333"/>
                </a:solidFill>
                <a:latin typeface="Arial"/>
              </a:rPr>
              <a:t> :</a:t>
            </a:r>
            <a:r>
              <a:rPr sz="36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6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1E8BD-9DFC-1C1E-CBA2-FC8BF6C202ED}"/>
              </a:ext>
            </a:extLst>
          </p:cNvPr>
          <p:cNvSpPr txBox="1"/>
          <p:nvPr/>
        </p:nvSpPr>
        <p:spPr>
          <a:xfrm>
            <a:off x="1098176" y="2129118"/>
            <a:ext cx="3171265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осет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маг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стерський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реш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то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серед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0DF794-E7FC-34F9-DA42-E31154DCA7A9}"/>
              </a:ext>
            </a:extLst>
          </p:cNvPr>
          <p:cNvSpPr txBox="1"/>
          <p:nvPr/>
        </p:nvSpPr>
        <p:spPr>
          <a:xfrm>
            <a:off x="6992470" y="2129118"/>
            <a:ext cx="3171265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осет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маг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стерський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реш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то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серед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F10AB820-7525-5FA8-F5C1-FB093C0C04A0}"/>
              </a:ext>
            </a:extLst>
          </p:cNvPr>
          <p:cNvSpPr/>
          <p:nvPr/>
        </p:nvSpPr>
        <p:spPr>
          <a:xfrm>
            <a:off x="6273851" y="1919855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73C67F7A-A2E9-3A93-A829-2CB56DBF26DE}"/>
              </a:ext>
            </a:extLst>
          </p:cNvPr>
          <p:cNvSpPr/>
          <p:nvPr/>
        </p:nvSpPr>
        <p:spPr>
          <a:xfrm>
            <a:off x="6268777" y="2758867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7C89E1DF-2FFA-F9A8-986D-136B4C9D3CC9}"/>
              </a:ext>
            </a:extLst>
          </p:cNvPr>
          <p:cNvSpPr/>
          <p:nvPr/>
        </p:nvSpPr>
        <p:spPr>
          <a:xfrm>
            <a:off x="6268777" y="3553737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8AD3FEFE-0BE6-14F7-E861-52107A2B5944}"/>
              </a:ext>
            </a:extLst>
          </p:cNvPr>
          <p:cNvSpPr/>
          <p:nvPr/>
        </p:nvSpPr>
        <p:spPr>
          <a:xfrm>
            <a:off x="6268777" y="4455138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279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986F4A-6370-0E9B-79B7-F2D1805403F9}"/>
              </a:ext>
            </a:extLst>
          </p:cNvPr>
          <p:cNvSpPr txBox="1"/>
          <p:nvPr/>
        </p:nvSpPr>
        <p:spPr>
          <a:xfrm>
            <a:off x="549088" y="515471"/>
            <a:ext cx="9648263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rgbClr val="333333"/>
                </a:solidFill>
                <a:latin typeface="Arial"/>
              </a:rPr>
              <a:t>Усюди наголос падає на другий склад, </a:t>
            </a:r>
            <a:r>
              <a:rPr lang="uk-UA" sz="3200" b="1">
                <a:solidFill>
                  <a:srgbClr val="333333"/>
                </a:solidFill>
                <a:latin typeface="Arial"/>
              </a:rPr>
              <a:t>окрім</a:t>
            </a:r>
            <a:r>
              <a:rPr lang="uk-UA" sz="3200">
                <a:solidFill>
                  <a:srgbClr val="333333"/>
                </a:solidFill>
                <a:latin typeface="Arial"/>
              </a:rPr>
              <a:t> :</a:t>
            </a:r>
            <a:r>
              <a:rPr sz="32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2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7BF8D7-80D6-E708-8A46-6E47016C4C67}"/>
              </a:ext>
            </a:extLst>
          </p:cNvPr>
          <p:cNvSpPr txBox="1"/>
          <p:nvPr/>
        </p:nvSpPr>
        <p:spPr>
          <a:xfrm>
            <a:off x="1143000" y="2375647"/>
            <a:ext cx="3059206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везти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люстро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дичавіти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застопорити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DCFD91-BE73-E3B4-9008-93D163A98541}"/>
              </a:ext>
            </a:extLst>
          </p:cNvPr>
          <p:cNvSpPr txBox="1"/>
          <p:nvPr/>
        </p:nvSpPr>
        <p:spPr>
          <a:xfrm>
            <a:off x="7283823" y="2375646"/>
            <a:ext cx="3059206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везт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л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ю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стро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дич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віти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застоп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рити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83913CEB-C316-06A4-39E0-F5946C75A7C4}"/>
              </a:ext>
            </a:extLst>
          </p:cNvPr>
          <p:cNvSpPr/>
          <p:nvPr/>
        </p:nvSpPr>
        <p:spPr>
          <a:xfrm>
            <a:off x="6497969" y="3012055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A32660B1-2B1D-F677-0F80-A8601D5BB5DD}"/>
              </a:ext>
            </a:extLst>
          </p:cNvPr>
          <p:cNvSpPr/>
          <p:nvPr/>
        </p:nvSpPr>
        <p:spPr>
          <a:xfrm>
            <a:off x="6492894" y="2106236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09717149-E118-5E64-5811-ADA2183B408A}"/>
              </a:ext>
            </a:extLst>
          </p:cNvPr>
          <p:cNvSpPr/>
          <p:nvPr/>
        </p:nvSpPr>
        <p:spPr>
          <a:xfrm>
            <a:off x="6492895" y="3893799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DDE169AE-400E-33EC-A940-8E738A99CD31}"/>
              </a:ext>
            </a:extLst>
          </p:cNvPr>
          <p:cNvSpPr/>
          <p:nvPr/>
        </p:nvSpPr>
        <p:spPr>
          <a:xfrm>
            <a:off x="6492895" y="4600068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84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A4578A-3518-9F26-4EB1-CA1662EE4203}"/>
              </a:ext>
            </a:extLst>
          </p:cNvPr>
          <p:cNvSpPr txBox="1"/>
          <p:nvPr/>
        </p:nvSpPr>
        <p:spPr>
          <a:xfrm>
            <a:off x="638735" y="649941"/>
            <a:ext cx="8045823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rgbClr val="333333"/>
                </a:solidFill>
                <a:latin typeface="Arial"/>
              </a:rPr>
              <a:t>Наголос падає на другий склад у слові :</a:t>
            </a:r>
            <a:r>
              <a:rPr sz="32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200"/>
          </a:p>
          <a:p>
            <a:pPr algn="ctr"/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BBF99F-150A-D454-C153-CA0F8D5EE2E1}"/>
              </a:ext>
            </a:extLst>
          </p:cNvPr>
          <p:cNvSpPr txBox="1"/>
          <p:nvPr/>
        </p:nvSpPr>
        <p:spPr>
          <a:xfrm>
            <a:off x="1232647" y="2330824"/>
            <a:ext cx="2599765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заставка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слина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фольга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помовчати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FC9E96-D8EB-962A-7EF4-76BF7A26C323}"/>
              </a:ext>
            </a:extLst>
          </p:cNvPr>
          <p:cNvSpPr txBox="1"/>
          <p:nvPr/>
        </p:nvSpPr>
        <p:spPr>
          <a:xfrm>
            <a:off x="7384676" y="2330824"/>
            <a:ext cx="2599765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ставка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сл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ф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льга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пом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вчати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3" name="Усміхнене обличчя 2">
            <a:extLst>
              <a:ext uri="{FF2B5EF4-FFF2-40B4-BE49-F238E27FC236}">
                <a16:creationId xmlns:a16="http://schemas.microsoft.com/office/drawing/2014/main" id="{A28E6714-1D66-8972-880B-525252B7E84A}"/>
              </a:ext>
            </a:extLst>
          </p:cNvPr>
          <p:cNvSpPr/>
          <p:nvPr/>
        </p:nvSpPr>
        <p:spPr>
          <a:xfrm>
            <a:off x="6722087" y="4580430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F5DE7658-E804-A340-F3EE-976494CE82F2}"/>
              </a:ext>
            </a:extLst>
          </p:cNvPr>
          <p:cNvSpPr/>
          <p:nvPr/>
        </p:nvSpPr>
        <p:spPr>
          <a:xfrm>
            <a:off x="6660983" y="3847930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3A2034DE-683C-37E2-622A-E9C5BCD9EE23}"/>
              </a:ext>
            </a:extLst>
          </p:cNvPr>
          <p:cNvSpPr/>
          <p:nvPr/>
        </p:nvSpPr>
        <p:spPr>
          <a:xfrm>
            <a:off x="6660984" y="2976709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6DCF7E29-1C7C-63CC-9E45-F543D80453F7}"/>
              </a:ext>
            </a:extLst>
          </p:cNvPr>
          <p:cNvSpPr/>
          <p:nvPr/>
        </p:nvSpPr>
        <p:spPr>
          <a:xfrm>
            <a:off x="6660983" y="2053943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2872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8" grpId="0" animBg="1"/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5E7E79-06D1-6B79-56C9-69B1A39155C7}"/>
              </a:ext>
            </a:extLst>
          </p:cNvPr>
          <p:cNvSpPr txBox="1"/>
          <p:nvPr/>
        </p:nvSpPr>
        <p:spPr>
          <a:xfrm>
            <a:off x="526677" y="627530"/>
            <a:ext cx="8292352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rgbClr val="333333"/>
                </a:solidFill>
                <a:latin typeface="Arial"/>
              </a:rPr>
              <a:t>Наголос падає на другий склад у слові :</a:t>
            </a:r>
            <a:r>
              <a:rPr sz="32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2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05C1E7-1938-CC87-D966-85A4C6C27E77}"/>
              </a:ext>
            </a:extLst>
          </p:cNvPr>
          <p:cNvSpPr txBox="1"/>
          <p:nvPr/>
        </p:nvSpPr>
        <p:spPr>
          <a:xfrm>
            <a:off x="762000" y="2274794"/>
            <a:ext cx="2790265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ненависть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догмат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випадок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тім'яний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69BE0-CD44-2365-5BDD-C5091F0510D8}"/>
              </a:ext>
            </a:extLst>
          </p:cNvPr>
          <p:cNvSpPr txBox="1"/>
          <p:nvPr/>
        </p:nvSpPr>
        <p:spPr>
          <a:xfrm>
            <a:off x="6858000" y="2274794"/>
            <a:ext cx="2790265" cy="3536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нен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висть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гмат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падок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тім'ян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A704FF8A-D0EA-F775-AB64-FFBF59F9F63C}"/>
              </a:ext>
            </a:extLst>
          </p:cNvPr>
          <p:cNvSpPr/>
          <p:nvPr/>
        </p:nvSpPr>
        <p:spPr>
          <a:xfrm>
            <a:off x="6095603" y="2159063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85ED4234-6366-99CD-0556-90134CB9E440}"/>
              </a:ext>
            </a:extLst>
          </p:cNvPr>
          <p:cNvSpPr/>
          <p:nvPr/>
        </p:nvSpPr>
        <p:spPr>
          <a:xfrm>
            <a:off x="6100689" y="3015258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D235B97C-3E26-AA43-FA80-5D7269255FE0}"/>
              </a:ext>
            </a:extLst>
          </p:cNvPr>
          <p:cNvSpPr/>
          <p:nvPr/>
        </p:nvSpPr>
        <p:spPr>
          <a:xfrm>
            <a:off x="6100689" y="3900523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CF010E8F-0890-6CD3-3252-F8CBE7BBB8FF}"/>
              </a:ext>
            </a:extLst>
          </p:cNvPr>
          <p:cNvSpPr/>
          <p:nvPr/>
        </p:nvSpPr>
        <p:spPr>
          <a:xfrm>
            <a:off x="6100689" y="4864229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891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8C218C-F960-9D5C-5DC4-6C09FD9E21A0}"/>
              </a:ext>
            </a:extLst>
          </p:cNvPr>
          <p:cNvSpPr txBox="1"/>
          <p:nvPr/>
        </p:nvSpPr>
        <p:spPr>
          <a:xfrm>
            <a:off x="459441" y="593912"/>
            <a:ext cx="10130117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rgbClr val="333333"/>
                </a:solidFill>
                <a:latin typeface="Arial"/>
              </a:rPr>
              <a:t>Наголошений перший склад у всіх словах , </a:t>
            </a:r>
            <a:r>
              <a:rPr lang="uk-UA" sz="3200" b="1">
                <a:solidFill>
                  <a:srgbClr val="333333"/>
                </a:solidFill>
                <a:latin typeface="Arial"/>
              </a:rPr>
              <a:t>окрім</a:t>
            </a:r>
            <a:r>
              <a:rPr lang="uk-UA" sz="3200">
                <a:solidFill>
                  <a:srgbClr val="333333"/>
                </a:solidFill>
                <a:latin typeface="Arial"/>
              </a:rPr>
              <a:t> :</a:t>
            </a:r>
            <a:r>
              <a:rPr sz="32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2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D37388-15E6-3AEC-C8AD-BC9FEE42529D}"/>
              </a:ext>
            </a:extLst>
          </p:cNvPr>
          <p:cNvSpPr txBox="1"/>
          <p:nvPr/>
        </p:nvSpPr>
        <p:spPr>
          <a:xfrm>
            <a:off x="1143000" y="2330824"/>
            <a:ext cx="2286000" cy="3036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звисока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напій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разом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здалека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AD336-85A3-8D4F-207C-A531A69AD777}"/>
              </a:ext>
            </a:extLst>
          </p:cNvPr>
          <p:cNvSpPr txBox="1"/>
          <p:nvPr/>
        </p:nvSpPr>
        <p:spPr>
          <a:xfrm>
            <a:off x="6790764" y="2330824"/>
            <a:ext cx="2286000" cy="33701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сока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нап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р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зом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зд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а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лека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400B11D1-C011-A22D-B4A5-7F5EB2799731}"/>
              </a:ext>
            </a:extLst>
          </p:cNvPr>
          <p:cNvSpPr/>
          <p:nvPr/>
        </p:nvSpPr>
        <p:spPr>
          <a:xfrm>
            <a:off x="6095603" y="2842622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C0F5AF81-F2AC-FC9B-3EBB-28529D48E457}"/>
              </a:ext>
            </a:extLst>
          </p:cNvPr>
          <p:cNvSpPr/>
          <p:nvPr/>
        </p:nvSpPr>
        <p:spPr>
          <a:xfrm rot="120000">
            <a:off x="6067071" y="2062757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4A6E3137-0BA3-3B43-CD3B-13BE615FE718}"/>
              </a:ext>
            </a:extLst>
          </p:cNvPr>
          <p:cNvSpPr/>
          <p:nvPr/>
        </p:nvSpPr>
        <p:spPr>
          <a:xfrm>
            <a:off x="6100689" y="4012581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6071898C-5590-BDD3-E9E2-9DE898BF379E}"/>
              </a:ext>
            </a:extLst>
          </p:cNvPr>
          <p:cNvSpPr/>
          <p:nvPr/>
        </p:nvSpPr>
        <p:spPr>
          <a:xfrm>
            <a:off x="6100689" y="5088346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806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E24F99-EA9D-0AFE-D180-927AC339CECE}"/>
              </a:ext>
            </a:extLst>
          </p:cNvPr>
          <p:cNvSpPr txBox="1"/>
          <p:nvPr/>
        </p:nvSpPr>
        <p:spPr>
          <a:xfrm>
            <a:off x="493059" y="593912"/>
            <a:ext cx="8819028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rgbClr val="333333"/>
                </a:solidFill>
                <a:latin typeface="Arial"/>
              </a:rPr>
              <a:t>Неправильно наголошені усі слова , окрім :</a:t>
            </a:r>
            <a:r>
              <a:rPr sz="32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2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84E9DC-0025-0133-A7A2-E462E15E846D}"/>
              </a:ext>
            </a:extLst>
          </p:cNvPr>
          <p:cNvSpPr txBox="1"/>
          <p:nvPr/>
        </p:nvSpPr>
        <p:spPr>
          <a:xfrm>
            <a:off x="986118" y="2263588"/>
            <a:ext cx="2543736" cy="3536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джерел</a:t>
            </a:r>
            <a:r>
              <a:rPr lang="uk-UA" sz="2400" u="sng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о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76000"/>
                  <a:lumOff val="24000"/>
                </a:schemeClr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76000"/>
                  <a:lumOff val="24000"/>
                </a:schemeClr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76000"/>
                  <a:lumOff val="24000"/>
                </a:schemeClr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Segoe UI"/>
              </a:rPr>
              <a:t>прич</a:t>
            </a:r>
            <a:r>
              <a:rPr lang="uk-UA" sz="2400" u="sng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Segoe UI"/>
              </a:rPr>
              <a:t>і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Segoe UI"/>
              </a:rPr>
              <a:t>п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76000"/>
                  <a:lumOff val="24000"/>
                </a:schemeClr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76000"/>
                  <a:lumOff val="24000"/>
                </a:schemeClr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76000"/>
                  <a:lumOff val="24000"/>
                </a:schemeClr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вірш</a:t>
            </a:r>
            <a:r>
              <a:rPr lang="uk-UA" sz="2400" u="sng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76000"/>
                  <a:lumOff val="24000"/>
                </a:schemeClr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76000"/>
                  <a:lumOff val="24000"/>
                </a:schemeClr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chemeClr val="bg1">
                  <a:lumMod val="76000"/>
                  <a:lumOff val="24000"/>
                </a:schemeClr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кол</a:t>
            </a:r>
            <a:r>
              <a:rPr lang="uk-UA" sz="2400" u="sng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і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Segoe UI"/>
                <a:cs typeface="Segoe UI"/>
              </a:rPr>
              <a:t>я</a:t>
            </a:r>
            <a:r>
              <a:rPr lang="uk-UA" sz="2400">
                <a:solidFill>
                  <a:schemeClr val="bg1">
                    <a:lumMod val="76000"/>
                    <a:lumOff val="24000"/>
                  </a:schemeClr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83F7C3-D4DD-88AB-990C-AEA9BDF00455}"/>
              </a:ext>
            </a:extLst>
          </p:cNvPr>
          <p:cNvSpPr txBox="1"/>
          <p:nvPr/>
        </p:nvSpPr>
        <p:spPr>
          <a:xfrm>
            <a:off x="7115735" y="2263588"/>
            <a:ext cx="2543736" cy="35368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джерел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о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Segoe UI"/>
              </a:rPr>
              <a:t>прич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Arial"/>
                <a:cs typeface="Segoe UI"/>
              </a:rPr>
              <a:t>і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Segoe UI"/>
              </a:rPr>
              <a:t>п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вірш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і</a:t>
            </a:r>
            <a:endParaRPr lang="uk-UA" sz="2400" u="sng">
              <a:solidFill>
                <a:srgbClr val="FF0000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колі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я</a:t>
            </a:r>
            <a:r>
              <a:rPr lang="uk-UA"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A9751FDE-FF34-F15B-EB8B-D9B61DFA0D81}"/>
              </a:ext>
            </a:extLst>
          </p:cNvPr>
          <p:cNvSpPr/>
          <p:nvPr/>
        </p:nvSpPr>
        <p:spPr>
          <a:xfrm>
            <a:off x="6339443" y="2106470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9">
            <a:extLst>
              <a:ext uri="{FF2B5EF4-FFF2-40B4-BE49-F238E27FC236}">
                <a16:creationId xmlns:a16="http://schemas.microsoft.com/office/drawing/2014/main" id="{5DE0F383-7A8C-3BFB-DE46-EDD98AA9AA56}"/>
              </a:ext>
            </a:extLst>
          </p:cNvPr>
          <p:cNvSpPr/>
          <p:nvPr/>
        </p:nvSpPr>
        <p:spPr>
          <a:xfrm>
            <a:off x="6334369" y="3031992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E40633DF-E453-CA16-16A8-73C44FEA171A}"/>
              </a:ext>
            </a:extLst>
          </p:cNvPr>
          <p:cNvSpPr/>
          <p:nvPr/>
        </p:nvSpPr>
        <p:spPr>
          <a:xfrm>
            <a:off x="6334369" y="3956552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9">
            <a:extLst>
              <a:ext uri="{FF2B5EF4-FFF2-40B4-BE49-F238E27FC236}">
                <a16:creationId xmlns:a16="http://schemas.microsoft.com/office/drawing/2014/main" id="{AD36E867-B8B1-E001-2282-56FB7777263A}"/>
              </a:ext>
            </a:extLst>
          </p:cNvPr>
          <p:cNvSpPr/>
          <p:nvPr/>
        </p:nvSpPr>
        <p:spPr>
          <a:xfrm>
            <a:off x="6334369" y="5029926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32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CCE51E-43D4-B9DD-EF6B-B4B23E4AF882}"/>
              </a:ext>
            </a:extLst>
          </p:cNvPr>
          <p:cNvSpPr txBox="1"/>
          <p:nvPr/>
        </p:nvSpPr>
        <p:spPr>
          <a:xfrm>
            <a:off x="683559" y="582706"/>
            <a:ext cx="9524999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uk-UA" sz="3200">
                <a:solidFill>
                  <a:srgbClr val="333333"/>
                </a:solidFill>
                <a:latin typeface="Arial"/>
              </a:rPr>
              <a:t>Правильно наголошені усі слова, </a:t>
            </a:r>
            <a:r>
              <a:rPr lang="uk-UA" sz="3200" b="1">
                <a:solidFill>
                  <a:srgbClr val="333333"/>
                </a:solidFill>
                <a:latin typeface="Arial"/>
              </a:rPr>
              <a:t>окрім</a:t>
            </a:r>
            <a:r>
              <a:rPr lang="uk-UA" sz="3200">
                <a:solidFill>
                  <a:srgbClr val="333333"/>
                </a:solidFill>
                <a:latin typeface="Arial"/>
              </a:rPr>
              <a:t>:</a:t>
            </a:r>
            <a:r>
              <a:rPr sz="3200">
                <a:solidFill>
                  <a:srgbClr val="333333"/>
                </a:solidFill>
                <a:latin typeface="Arial"/>
                <a:ea typeface="Arial"/>
                <a:cs typeface="Arial"/>
              </a:rPr>
              <a:t> </a:t>
            </a:r>
            <a:endParaRPr lang="uk-UA" sz="3200"/>
          </a:p>
          <a:p>
            <a:pPr algn="ctr"/>
            <a:endParaRPr lang="uk-U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F11C9B-49EA-C750-6713-C818E66F7EFD}"/>
              </a:ext>
            </a:extLst>
          </p:cNvPr>
          <p:cNvSpPr txBox="1"/>
          <p:nvPr/>
        </p:nvSpPr>
        <p:spPr>
          <a:xfrm>
            <a:off x="1434353" y="1994647"/>
            <a:ext cx="3272118" cy="38702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добов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котр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кос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карський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>
              <a:latin typeface="Century Gothic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виданн</a:t>
            </a:r>
            <a:r>
              <a:rPr lang="uk-UA" sz="2400" u="sng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E8A83A-B993-A6BD-B417-F1FC56DE2592}"/>
              </a:ext>
            </a:extLst>
          </p:cNvPr>
          <p:cNvSpPr txBox="1"/>
          <p:nvPr/>
        </p:nvSpPr>
        <p:spPr>
          <a:xfrm>
            <a:off x="7440705" y="1994646"/>
            <a:ext cx="3272118" cy="38702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добов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котр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кос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и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 lang="uk-UA" sz="2400">
              <a:solidFill>
                <a:srgbClr val="333333"/>
              </a:solidFill>
              <a:latin typeface="Century Gothic"/>
              <a:ea typeface="Arial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п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е</a:t>
            </a: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карський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  <a:endParaRPr>
              <a:latin typeface="Century Gothic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 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>
              <a:lnSpc>
                <a:spcPts val="1275"/>
              </a:lnSpc>
            </a:pPr>
            <a:endParaRPr lang="uk-UA" sz="2400">
              <a:solidFill>
                <a:srgbClr val="333333"/>
              </a:solidFill>
              <a:latin typeface="Century Gothic"/>
              <a:ea typeface="Segoe UI"/>
              <a:cs typeface="Arial"/>
            </a:endParaRPr>
          </a:p>
          <a:p>
            <a:pPr rtl="0">
              <a:lnSpc>
                <a:spcPts val="1275"/>
              </a:lnSpc>
            </a:pPr>
            <a:r>
              <a:rPr lang="uk-UA" sz="2400">
                <a:solidFill>
                  <a:srgbClr val="333333"/>
                </a:solidFill>
                <a:latin typeface="Century Gothic"/>
                <a:ea typeface="Segoe UI"/>
                <a:cs typeface="Segoe UI"/>
              </a:rPr>
              <a:t>виданн</a:t>
            </a:r>
            <a:r>
              <a:rPr lang="uk-UA" sz="2400" u="sng">
                <a:solidFill>
                  <a:srgbClr val="FF0000"/>
                </a:solidFill>
                <a:latin typeface="Century Gothic"/>
                <a:ea typeface="Segoe UI"/>
                <a:cs typeface="Segoe UI"/>
              </a:rPr>
              <a:t>я</a:t>
            </a:r>
            <a:r>
              <a:rPr sz="2400">
                <a:solidFill>
                  <a:srgbClr val="333333"/>
                </a:solidFill>
                <a:latin typeface="Century Gothic"/>
                <a:ea typeface="Arial"/>
                <a:cs typeface="Arial"/>
              </a:rPr>
              <a:t> </a:t>
            </a:r>
          </a:p>
          <a:p>
            <a:pPr algn="ctr"/>
            <a:endParaRPr lang="uk-UA"/>
          </a:p>
        </p:txBody>
      </p:sp>
      <p:sp>
        <p:nvSpPr>
          <p:cNvPr id="6" name="Усміхнене обличчя 5">
            <a:extLst>
              <a:ext uri="{FF2B5EF4-FFF2-40B4-BE49-F238E27FC236}">
                <a16:creationId xmlns:a16="http://schemas.microsoft.com/office/drawing/2014/main" id="{4D1CE1B5-7E43-0C79-BE07-9CC7FBD35B74}"/>
              </a:ext>
            </a:extLst>
          </p:cNvPr>
          <p:cNvSpPr/>
          <p:nvPr/>
        </p:nvSpPr>
        <p:spPr>
          <a:xfrm>
            <a:off x="6499015" y="3425327"/>
            <a:ext cx="546035" cy="58803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Знак множення 7">
            <a:extLst>
              <a:ext uri="{FF2B5EF4-FFF2-40B4-BE49-F238E27FC236}">
                <a16:creationId xmlns:a16="http://schemas.microsoft.com/office/drawing/2014/main" id="{1DD074EC-109D-D52A-EC00-F498A5F112E3}"/>
              </a:ext>
            </a:extLst>
          </p:cNvPr>
          <p:cNvSpPr/>
          <p:nvPr/>
        </p:nvSpPr>
        <p:spPr>
          <a:xfrm>
            <a:off x="6470483" y="1827434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Знак множення 9">
            <a:extLst>
              <a:ext uri="{FF2B5EF4-FFF2-40B4-BE49-F238E27FC236}">
                <a16:creationId xmlns:a16="http://schemas.microsoft.com/office/drawing/2014/main" id="{5BF100A0-4D2C-B046-4EDF-87DC974D542C}"/>
              </a:ext>
            </a:extLst>
          </p:cNvPr>
          <p:cNvSpPr/>
          <p:nvPr/>
        </p:nvSpPr>
        <p:spPr>
          <a:xfrm>
            <a:off x="6448071" y="2667876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Знак множення 11">
            <a:extLst>
              <a:ext uri="{FF2B5EF4-FFF2-40B4-BE49-F238E27FC236}">
                <a16:creationId xmlns:a16="http://schemas.microsoft.com/office/drawing/2014/main" id="{6A621601-03BF-BD7A-9DBA-DE705F8E219D}"/>
              </a:ext>
            </a:extLst>
          </p:cNvPr>
          <p:cNvSpPr/>
          <p:nvPr/>
        </p:nvSpPr>
        <p:spPr>
          <a:xfrm>
            <a:off x="6470483" y="4303934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Знак множення 13">
            <a:extLst>
              <a:ext uri="{FF2B5EF4-FFF2-40B4-BE49-F238E27FC236}">
                <a16:creationId xmlns:a16="http://schemas.microsoft.com/office/drawing/2014/main" id="{4B7D8670-3DD7-084C-F813-09B196BD16FE}"/>
              </a:ext>
            </a:extLst>
          </p:cNvPr>
          <p:cNvSpPr/>
          <p:nvPr/>
        </p:nvSpPr>
        <p:spPr>
          <a:xfrm>
            <a:off x="6504100" y="5155581"/>
            <a:ext cx="602039" cy="546035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490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500942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Application>Microsoft Office PowerPoint</Application>
  <PresentationFormat>Широкий екран</PresentationFormat>
  <Slides>22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23" baseType="lpstr">
      <vt:lpstr>Сектор</vt:lpstr>
      <vt:lpstr>НАГОЛОси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НАГОЛОси</dc:title>
  <dc:creator>User</dc:creator>
  <cp:revision>3</cp:revision>
  <dcterms:created xsi:type="dcterms:W3CDTF">2026-06-06T08:06:46Z</dcterms:created>
  <dcterms:modified xsi:type="dcterms:W3CDTF">2026-09-17T09:47:39Z</dcterms:modified>
</cp:coreProperties>
</file>