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9" r:id="rId5"/>
    <p:sldId id="262" r:id="rId6"/>
    <p:sldId id="260" r:id="rId7"/>
    <p:sldId id="265" r:id="rId8"/>
    <p:sldId id="266" r:id="rId9"/>
    <p:sldId id="267" r:id="rId1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5" baseType="lpstr">
      <vt:lpstr>Arial</vt:lpstr>
      <vt:lpstr>SimSun</vt:lpstr>
      <vt:lpstr>Wingdings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Тетяна Бурятинс�</cp:lastModifiedBy>
  <cp:revision>3</cp:revision>
  <dcterms:created xsi:type="dcterms:W3CDTF">2006-08-16T00:00:00Z</dcterms:created>
  <dcterms:modified xsi:type="dcterms:W3CDTF">2026-09-15T22:13:28Z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FD4387753B854376B98773A42037A52C_12</vt:lpwstr>
  </property>
  <property fmtid="{D5CDD505-2E9C-101B-9397-08002B2CF9AE}" pid="3" name="KSOProductBuildVer">
    <vt:lpwstr>1033-12.1.0.28485</vt:lpwstr>
  </property>
</Properties>
</file>