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9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1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40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0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30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16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5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8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5175-E820-4EAF-976C-64072D4350DA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158D-FCF9-4FE8-A391-E813D4A980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25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viisari.f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99"/>
            <a:ext cx="12201706" cy="6084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1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9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632"/>
            <a:ext cx="12198910" cy="60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4" y="-81967"/>
            <a:ext cx="11360251" cy="70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12192421" cy="6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9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12192421" cy="6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1533285" y="282222"/>
            <a:ext cx="8695047" cy="6197600"/>
            <a:chOff x="162468" y="0"/>
            <a:chExt cx="7622304" cy="4932603"/>
          </a:xfrm>
        </p:grpSpPr>
        <p:sp>
          <p:nvSpPr>
            <p:cNvPr id="5" name="Ellipsi 4"/>
            <p:cNvSpPr/>
            <p:nvPr/>
          </p:nvSpPr>
          <p:spPr>
            <a:xfrm>
              <a:off x="3024187" y="0"/>
              <a:ext cx="2085975" cy="15287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i-FI" sz="1600" kern="1200" dirty="0" err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Päivittäis</a:t>
              </a:r>
              <a:r>
                <a:rPr lang="fi-FI" sz="1600" kern="1200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fi-FI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i-FI" sz="1600" kern="1200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valmennus</a:t>
              </a:r>
              <a:endParaRPr lang="fi-FI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Ellipsi 5"/>
            <p:cNvSpPr/>
            <p:nvPr/>
          </p:nvSpPr>
          <p:spPr>
            <a:xfrm>
              <a:off x="942828" y="3403840"/>
              <a:ext cx="2175092" cy="15287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i-FI" sz="1600" kern="1200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Osaamisen jatkuva kehittäminen</a:t>
              </a:r>
              <a:endParaRPr lang="fi-FI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Ellipsi 6"/>
            <p:cNvSpPr/>
            <p:nvPr/>
          </p:nvSpPr>
          <p:spPr>
            <a:xfrm>
              <a:off x="4827011" y="3358235"/>
              <a:ext cx="2270229" cy="15287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i-FI" sz="16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Osallistuva asiantuntijuus</a:t>
              </a:r>
              <a:endParaRPr lang="fi-FI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5698797" y="1112145"/>
              <a:ext cx="2085975" cy="15287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i-FI" sz="16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Kaksoisura</a:t>
              </a:r>
              <a:endParaRPr lang="fi-FI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Ellipsi 8"/>
            <p:cNvSpPr/>
            <p:nvPr/>
          </p:nvSpPr>
          <p:spPr>
            <a:xfrm>
              <a:off x="162468" y="1112145"/>
              <a:ext cx="2425827" cy="15287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i-FI" sz="1600" kern="1200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Urheilu-myönteinen</a:t>
              </a:r>
              <a:endParaRPr lang="fi-FI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i-FI" sz="1600" kern="1200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opiskelupaikka</a:t>
              </a:r>
              <a:endParaRPr lang="fi-FI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/>
        </p:nvSpPr>
        <p:spPr bwMode="auto">
          <a:xfrm>
            <a:off x="5008840" y="3600408"/>
            <a:ext cx="195737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Parempi arki tuo </a:t>
            </a:r>
            <a:br>
              <a:rPr kumimoji="0" lang="fi-FI" altLang="fi-FI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altLang="fi-FI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paremman tuloksen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0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:\Users\ilmari.nalbantoglu\Documents\Kunnallisvaalit\infografiikat\Suurennuslasi_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40" y="2404250"/>
            <a:ext cx="6004973" cy="343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C:\Users\ilmari.nalbantoglu\Documents\Kunnallisvaalit\infografiikat\Suurennuslasi_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162"/>
            <a:ext cx="6167840" cy="36801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orakulmio 5"/>
          <p:cNvSpPr/>
          <p:nvPr/>
        </p:nvSpPr>
        <p:spPr>
          <a:xfrm>
            <a:off x="6167840" y="5933615"/>
            <a:ext cx="60049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Lähde</a:t>
            </a:r>
            <a:r>
              <a:rPr lang="en-US" sz="1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Pratt M, </a:t>
            </a:r>
            <a:r>
              <a:rPr lang="en-US" sz="1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Macera</a:t>
            </a:r>
            <a:r>
              <a:rPr lang="en-US" sz="1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CA; Wang G.  (2000). Higher direct medical costs associated with physical inactivity. </a:t>
            </a:r>
            <a:r>
              <a:rPr lang="fi-FI" sz="1100" i="1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fi-FI" sz="1100" i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100" i="1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Sportsmed</a:t>
            </a:r>
            <a:r>
              <a:rPr lang="fi-FI" sz="1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2000;28:63–70. </a:t>
            </a:r>
            <a:endParaRPr lang="fi-FI" sz="1100" dirty="0"/>
          </a:p>
        </p:txBody>
      </p:sp>
      <p:sp>
        <p:nvSpPr>
          <p:cNvPr id="7" name="Suorakulmio 6"/>
          <p:cNvSpPr/>
          <p:nvPr/>
        </p:nvSpPr>
        <p:spPr>
          <a:xfrm>
            <a:off x="162867" y="4216134"/>
            <a:ext cx="53061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Lähde</a:t>
            </a:r>
            <a:r>
              <a:rPr lang="en-US" sz="1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i-FI" sz="1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Koskinen, Seppo; Lundqvist, Annamari; Ristiluoma, Noora (toim.) (2012). Terveys, toimintakyky ja hyvinvointi Suomessa 2011.  Terveyden ja hyvinvoinnin laitos. 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42323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40" y="406400"/>
            <a:ext cx="8237274" cy="627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81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914"/>
            <a:ext cx="12185928" cy="60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" y="383822"/>
            <a:ext cx="12194528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22"/>
            <a:ext cx="12191509" cy="607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69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632"/>
            <a:ext cx="12198910" cy="60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24612" r="32519" b="26036"/>
          <a:stretch/>
        </p:blipFill>
        <p:spPr bwMode="auto">
          <a:xfrm>
            <a:off x="2025367" y="0"/>
            <a:ext cx="4070633" cy="6712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29937"/>
            <a:ext cx="2867420" cy="1382959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6096000" y="394494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i-FI" sz="2400" i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Kuntien pisteet liikunnan osallisuudessa vuonna 2014.</a:t>
            </a:r>
            <a:r>
              <a:rPr lang="fi-FI" dirty="0" smtClean="0">
                <a:effectLst/>
              </a:rPr>
              <a:t> </a:t>
            </a:r>
          </a:p>
          <a:p>
            <a:pPr>
              <a:spcAft>
                <a:spcPts val="0"/>
              </a:spcAft>
            </a:pPr>
            <a:r>
              <a:rPr lang="fi-FI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Lähde: </a:t>
            </a:r>
            <a:r>
              <a:rPr lang="fi-FI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TEAviisari</a:t>
            </a:r>
            <a:r>
              <a:rPr lang="fi-FI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2014. </a:t>
            </a:r>
          </a:p>
          <a:p>
            <a:pPr>
              <a:spcAft>
                <a:spcPts val="0"/>
              </a:spcAft>
            </a:pPr>
            <a:r>
              <a:rPr lang="fi-FI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Verkkosivu: </a:t>
            </a:r>
            <a:r>
              <a:rPr lang="fi-FI" i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https://www.teaviisari.fi/</a:t>
            </a:r>
            <a:r>
              <a:rPr lang="fi-FI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12192421" cy="6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92854A573001B40B75354B2ED2FC396" ma:contentTypeVersion="2" ma:contentTypeDescription="Luo uusi asiakirja." ma:contentTypeScope="" ma:versionID="133c325699bc6cd1c67089c81a2fb159">
  <xsd:schema xmlns:xsd="http://www.w3.org/2001/XMLSchema" xmlns:xs="http://www.w3.org/2001/XMLSchema" xmlns:p="http://schemas.microsoft.com/office/2006/metadata/properties" xmlns:ns2="8605ecd3-0d85-4b32-a95f-4703a9605c26" targetNamespace="http://schemas.microsoft.com/office/2006/metadata/properties" ma:root="true" ma:fieldsID="3b51134f1195ffe05f9dfe079047bbe8" ns2:_="">
    <xsd:import namespace="8605ecd3-0d85-4b32-a95f-4703a9605c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5ecd3-0d85-4b32-a95f-4703a9605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1B591-A530-43E7-A4F3-E972E7A1DD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2C34B-8335-45DC-9723-C5A12C256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5ecd3-0d85-4b32-a95f-4703a9605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F4BF3-8790-4A3E-AEAB-9F1BEB011F8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605ecd3-0d85-4b32-a95f-4703a9605c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90</Words>
  <Application>Microsoft Office PowerPoint</Application>
  <PresentationFormat>Laajakuva</PresentationFormat>
  <Paragraphs>13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Ilmari Nalbantoglu</dc:creator>
  <cp:lastModifiedBy>Ilmari Nalbantoglu</cp:lastModifiedBy>
  <cp:revision>5</cp:revision>
  <dcterms:created xsi:type="dcterms:W3CDTF">2016-09-27T13:48:17Z</dcterms:created>
  <dcterms:modified xsi:type="dcterms:W3CDTF">2016-10-05T12:18:50Z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0x010100092854A573001B40B75354B2ED2FC396</vt:lpwstr>
  </property>
</Properties>
</file>