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6.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7.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8.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 id="2147483706" r:id="rId6"/>
    <p:sldMasterId id="2147483719" r:id="rId7"/>
    <p:sldMasterId id="2147483672" r:id="rId8"/>
    <p:sldMasterId id="2147483682" r:id="rId9"/>
    <p:sldMasterId id="2147483690" r:id="rId10"/>
    <p:sldMasterId id="2147483698" r:id="rId11"/>
    <p:sldMasterId id="2147483736" r:id="rId12"/>
  </p:sldMasterIdLst>
  <p:notesMasterIdLst>
    <p:notesMasterId r:id="rId43"/>
  </p:notesMasterIdLst>
  <p:handoutMasterIdLst>
    <p:handoutMasterId r:id="rId44"/>
  </p:handoutMasterIdLst>
  <p:sldIdLst>
    <p:sldId id="434" r:id="rId13"/>
    <p:sldId id="435" r:id="rId14"/>
    <p:sldId id="450" r:id="rId15"/>
    <p:sldId id="455" r:id="rId16"/>
    <p:sldId id="436" r:id="rId17"/>
    <p:sldId id="438" r:id="rId18"/>
    <p:sldId id="437" r:id="rId19"/>
    <p:sldId id="445" r:id="rId20"/>
    <p:sldId id="457" r:id="rId21"/>
    <p:sldId id="441" r:id="rId22"/>
    <p:sldId id="442" r:id="rId23"/>
    <p:sldId id="443" r:id="rId24"/>
    <p:sldId id="440" r:id="rId25"/>
    <p:sldId id="458" r:id="rId26"/>
    <p:sldId id="446" r:id="rId27"/>
    <p:sldId id="452" r:id="rId28"/>
    <p:sldId id="451" r:id="rId29"/>
    <p:sldId id="449" r:id="rId30"/>
    <p:sldId id="461" r:id="rId31"/>
    <p:sldId id="464" r:id="rId32"/>
    <p:sldId id="459" r:id="rId33"/>
    <p:sldId id="444" r:id="rId34"/>
    <p:sldId id="453" r:id="rId35"/>
    <p:sldId id="448" r:id="rId36"/>
    <p:sldId id="454" r:id="rId37"/>
    <p:sldId id="460" r:id="rId38"/>
    <p:sldId id="456" r:id="rId39"/>
    <p:sldId id="462" r:id="rId40"/>
    <p:sldId id="463" r:id="rId41"/>
    <p:sldId id="447" r:id="rId4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lexia Martin" initials="AM" lastIdx="2" clrIdx="6">
    <p:extLst>
      <p:ext uri="{19B8F6BF-5375-455C-9EA6-DF929625EA0E}">
        <p15:presenceInfo xmlns:p15="http://schemas.microsoft.com/office/powerpoint/2012/main" userId="S::amartin@vera.org::a87bf914-61df-42d1-860d-9e58f172b712" providerId="AD"/>
      </p:ext>
    </p:extLst>
  </p:cmAuthor>
  <p:cmAuthor id="1" name="Guest User" initials="GU" lastIdx="4" clrIdx="0">
    <p:extLst>
      <p:ext uri="{19B8F6BF-5375-455C-9EA6-DF929625EA0E}">
        <p15:presenceInfo xmlns:p15="http://schemas.microsoft.com/office/powerpoint/2012/main" userId="S::urn:spo:anon#0eccdc0679eb07fae97f84467f79f396948061d78eb21478ff9bd431ab898c25::" providerId="AD"/>
      </p:ext>
    </p:extLst>
  </p:cmAuthor>
  <p:cmAuthor id="2" name="Arisel Garcia" initials="AG" lastIdx="4" clrIdx="1">
    <p:extLst>
      <p:ext uri="{19B8F6BF-5375-455C-9EA6-DF929625EA0E}">
        <p15:presenceInfo xmlns:p15="http://schemas.microsoft.com/office/powerpoint/2012/main" userId="S::argarcia@vera.org::85663048-a3bf-4206-b62b-8ee835d40f12" providerId="AD"/>
      </p:ext>
    </p:extLst>
  </p:cmAuthor>
  <p:cmAuthor id="3" name="Guest User" initials="GU [2]" lastIdx="2" clrIdx="2">
    <p:extLst>
      <p:ext uri="{19B8F6BF-5375-455C-9EA6-DF929625EA0E}">
        <p15:presenceInfo xmlns:p15="http://schemas.microsoft.com/office/powerpoint/2012/main" userId="S::urn:spo:anon#1326c06e75f80df32231f7ecf61d9ee5ac57ce347cbd23e4c263c6e0d83b205f::" providerId="AD"/>
      </p:ext>
    </p:extLst>
  </p:cmAuthor>
  <p:cmAuthor id="4" name="Annie Chen" initials="AC" lastIdx="1" clrIdx="3">
    <p:extLst>
      <p:ext uri="{19B8F6BF-5375-455C-9EA6-DF929625EA0E}">
        <p15:presenceInfo xmlns:p15="http://schemas.microsoft.com/office/powerpoint/2012/main" userId="S::ichen@vera.org::08f31522-2c6d-4f3b-8117-efcaef0c66b2" providerId="AD"/>
      </p:ext>
    </p:extLst>
  </p:cmAuthor>
  <p:cmAuthor id="5" name="Elizabeth Kenney" initials="EK" lastIdx="4" clrIdx="4">
    <p:extLst>
      <p:ext uri="{19B8F6BF-5375-455C-9EA6-DF929625EA0E}">
        <p15:presenceInfo xmlns:p15="http://schemas.microsoft.com/office/powerpoint/2012/main" userId="S::ekenney@vera.org::9459f7d4-8815-4674-a4ce-5205ad98e830" providerId="AD"/>
      </p:ext>
    </p:extLst>
  </p:cmAuthor>
  <p:cmAuthor id="6" name="Anem Shariff" initials="AS" lastIdx="6" clrIdx="5">
    <p:extLst>
      <p:ext uri="{19B8F6BF-5375-455C-9EA6-DF929625EA0E}">
        <p15:presenceInfo xmlns:p15="http://schemas.microsoft.com/office/powerpoint/2012/main" userId="S::ashariff@vera.org::83b398a4-0a8b-4fc1-9c8d-d0f122a0e0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990000"/>
    <a:srgbClr val="EF4136"/>
    <a:srgbClr val="7F7F7F"/>
    <a:srgbClr val="4D4E5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7" autoAdjust="0"/>
    <p:restoredTop sz="62045" autoAdjust="0"/>
  </p:normalViewPr>
  <p:slideViewPr>
    <p:cSldViewPr snapToGrid="0">
      <p:cViewPr varScale="1">
        <p:scale>
          <a:sx n="50" d="100"/>
          <a:sy n="50" d="100"/>
        </p:scale>
        <p:origin x="2318" y="3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presProps" Target="presProps.xml"/><Relationship Id="rId20" Type="http://schemas.openxmlformats.org/officeDocument/2006/relationships/slide" Target="slides/slide8.xml"/><Relationship Id="rId41" Type="http://schemas.openxmlformats.org/officeDocument/2006/relationships/slide" Target="slides/slide29.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em Shariff" userId="83b398a4-0a8b-4fc1-9c8d-d0f122a0e060" providerId="ADAL" clId="{8A9A38A1-82B4-4E4C-889E-3DCC8A98F6C1}"/>
    <pc:docChg chg="modSld">
      <pc:chgData name="Anem Shariff" userId="83b398a4-0a8b-4fc1-9c8d-d0f122a0e060" providerId="ADAL" clId="{8A9A38A1-82B4-4E4C-889E-3DCC8A98F6C1}" dt="2021-03-04T23:09:56.015" v="0" actId="20577"/>
      <pc:docMkLst>
        <pc:docMk/>
      </pc:docMkLst>
      <pc:sldChg chg="modNotesTx">
        <pc:chgData name="Anem Shariff" userId="83b398a4-0a8b-4fc1-9c8d-d0f122a0e060" providerId="ADAL" clId="{8A9A38A1-82B4-4E4C-889E-3DCC8A98F6C1}" dt="2021-03-04T23:09:56.015" v="0" actId="20577"/>
        <pc:sldMkLst>
          <pc:docMk/>
          <pc:sldMk cId="171539178" sldId="45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60A34304-5519-8D41-A054-589A7EAB119A}" type="datetimeFigureOut">
              <a:rPr lang="en-US" smtClean="0"/>
              <a:t>3/4/2021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447B5BE-46AA-5942-B9CC-74D9C1D97FEE}" type="slidenum">
              <a:rPr lang="en-US" smtClean="0"/>
              <a:t>‹#›</a:t>
            </a:fld>
            <a:endParaRPr lang="en-US"/>
          </a:p>
        </p:txBody>
      </p:sp>
    </p:spTree>
    <p:extLst>
      <p:ext uri="{BB962C8B-B14F-4D97-AF65-F5344CB8AC3E}">
        <p14:creationId xmlns:p14="http://schemas.microsoft.com/office/powerpoint/2010/main" val="41568581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A2468FC-452D-524D-A3F9-D09B5839C95E}" type="datetimeFigureOut">
              <a:rPr lang="en-US" smtClean="0"/>
              <a:t>3/4/2021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6667DF9-3128-1745-9C6F-E7864CD765F5}" type="slidenum">
              <a:rPr lang="en-US" smtClean="0"/>
              <a:t>‹#›</a:t>
            </a:fld>
            <a:endParaRPr lang="en-US"/>
          </a:p>
        </p:txBody>
      </p:sp>
    </p:spTree>
    <p:extLst>
      <p:ext uri="{BB962C8B-B14F-4D97-AF65-F5344CB8AC3E}">
        <p14:creationId xmlns:p14="http://schemas.microsoft.com/office/powerpoint/2010/main" val="20488608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667DF9-3128-1745-9C6F-E7864CD765F5}" type="slidenum">
              <a:rPr lang="en-US" smtClean="0"/>
              <a:t>1</a:t>
            </a:fld>
            <a:endParaRPr lang="en-US"/>
          </a:p>
        </p:txBody>
      </p:sp>
    </p:spTree>
    <p:extLst>
      <p:ext uri="{BB962C8B-B14F-4D97-AF65-F5344CB8AC3E}">
        <p14:creationId xmlns:p14="http://schemas.microsoft.com/office/powerpoint/2010/main" val="3967082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E6667DF9-3128-1745-9C6F-E7864CD765F5}" type="slidenum">
              <a:rPr lang="en-US" smtClean="0"/>
              <a:t>11</a:t>
            </a:fld>
            <a:endParaRPr lang="en-US"/>
          </a:p>
        </p:txBody>
      </p:sp>
    </p:spTree>
    <p:extLst>
      <p:ext uri="{BB962C8B-B14F-4D97-AF65-F5344CB8AC3E}">
        <p14:creationId xmlns:p14="http://schemas.microsoft.com/office/powerpoint/2010/main" val="9774612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E6667DF9-3128-1745-9C6F-E7864CD765F5}" type="slidenum">
              <a:rPr lang="en-US" smtClean="0"/>
              <a:t>12</a:t>
            </a:fld>
            <a:endParaRPr lang="en-US"/>
          </a:p>
        </p:txBody>
      </p:sp>
    </p:spTree>
    <p:extLst>
      <p:ext uri="{BB962C8B-B14F-4D97-AF65-F5344CB8AC3E}">
        <p14:creationId xmlns:p14="http://schemas.microsoft.com/office/powerpoint/2010/main" val="2259320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E6667DF9-3128-1745-9C6F-E7864CD765F5}" type="slidenum">
              <a:rPr lang="en-US" smtClean="0"/>
              <a:t>13</a:t>
            </a:fld>
            <a:endParaRPr lang="en-US"/>
          </a:p>
        </p:txBody>
      </p:sp>
    </p:spTree>
    <p:extLst>
      <p:ext uri="{BB962C8B-B14F-4D97-AF65-F5344CB8AC3E}">
        <p14:creationId xmlns:p14="http://schemas.microsoft.com/office/powerpoint/2010/main" val="2724566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667DF9-3128-1745-9C6F-E7864CD765F5}" type="slidenum">
              <a:rPr lang="en-US" smtClean="0"/>
              <a:t>14</a:t>
            </a:fld>
            <a:endParaRPr lang="en-US"/>
          </a:p>
        </p:txBody>
      </p:sp>
    </p:spTree>
    <p:extLst>
      <p:ext uri="{BB962C8B-B14F-4D97-AF65-F5344CB8AC3E}">
        <p14:creationId xmlns:p14="http://schemas.microsoft.com/office/powerpoint/2010/main" val="26242972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cs typeface="Calibri"/>
            </a:endParaRPr>
          </a:p>
        </p:txBody>
      </p:sp>
      <p:sp>
        <p:nvSpPr>
          <p:cNvPr id="4" name="Slide Number Placeholder 3"/>
          <p:cNvSpPr>
            <a:spLocks noGrp="1"/>
          </p:cNvSpPr>
          <p:nvPr>
            <p:ph type="sldNum" sz="quarter" idx="5"/>
          </p:nvPr>
        </p:nvSpPr>
        <p:spPr/>
        <p:txBody>
          <a:bodyPr/>
          <a:lstStyle/>
          <a:p>
            <a:fld id="{E6667DF9-3128-1745-9C6F-E7864CD765F5}" type="slidenum">
              <a:rPr lang="en-US" smtClean="0"/>
              <a:t>15</a:t>
            </a:fld>
            <a:endParaRPr lang="en-US"/>
          </a:p>
        </p:txBody>
      </p:sp>
    </p:spTree>
    <p:extLst>
      <p:ext uri="{BB962C8B-B14F-4D97-AF65-F5344CB8AC3E}">
        <p14:creationId xmlns:p14="http://schemas.microsoft.com/office/powerpoint/2010/main" val="4467891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E6667DF9-3128-1745-9C6F-E7864CD765F5}" type="slidenum">
              <a:rPr lang="en-US" smtClean="0"/>
              <a:t>16</a:t>
            </a:fld>
            <a:endParaRPr lang="en-US"/>
          </a:p>
        </p:txBody>
      </p:sp>
    </p:spTree>
    <p:extLst>
      <p:ext uri="{BB962C8B-B14F-4D97-AF65-F5344CB8AC3E}">
        <p14:creationId xmlns:p14="http://schemas.microsoft.com/office/powerpoint/2010/main" val="40566720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E6667DF9-3128-1745-9C6F-E7864CD765F5}" type="slidenum">
              <a:rPr lang="en-US" smtClean="0"/>
              <a:t>17</a:t>
            </a:fld>
            <a:endParaRPr lang="en-US"/>
          </a:p>
        </p:txBody>
      </p:sp>
    </p:spTree>
    <p:extLst>
      <p:ext uri="{BB962C8B-B14F-4D97-AF65-F5344CB8AC3E}">
        <p14:creationId xmlns:p14="http://schemas.microsoft.com/office/powerpoint/2010/main" val="25220886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667DF9-3128-1745-9C6F-E7864CD765F5}" type="slidenum">
              <a:rPr lang="en-US" smtClean="0"/>
              <a:t>18</a:t>
            </a:fld>
            <a:endParaRPr lang="en-US"/>
          </a:p>
        </p:txBody>
      </p:sp>
    </p:spTree>
    <p:extLst>
      <p:ext uri="{BB962C8B-B14F-4D97-AF65-F5344CB8AC3E}">
        <p14:creationId xmlns:p14="http://schemas.microsoft.com/office/powerpoint/2010/main" val="3373134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667DF9-3128-1745-9C6F-E7864CD765F5}" type="slidenum">
              <a:rPr lang="en-US" smtClean="0"/>
              <a:t>19</a:t>
            </a:fld>
            <a:endParaRPr lang="en-US"/>
          </a:p>
        </p:txBody>
      </p:sp>
    </p:spTree>
    <p:extLst>
      <p:ext uri="{BB962C8B-B14F-4D97-AF65-F5344CB8AC3E}">
        <p14:creationId xmlns:p14="http://schemas.microsoft.com/office/powerpoint/2010/main" val="9096987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667DF9-3128-1745-9C6F-E7864CD765F5}" type="slidenum">
              <a:rPr lang="en-US" smtClean="0"/>
              <a:t>20</a:t>
            </a:fld>
            <a:endParaRPr lang="en-US"/>
          </a:p>
        </p:txBody>
      </p:sp>
    </p:spTree>
    <p:extLst>
      <p:ext uri="{BB962C8B-B14F-4D97-AF65-F5344CB8AC3E}">
        <p14:creationId xmlns:p14="http://schemas.microsoft.com/office/powerpoint/2010/main" val="141314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E6667DF9-3128-1745-9C6F-E7864CD765F5}" type="slidenum">
              <a:rPr lang="en-US" smtClean="0"/>
              <a:t>3</a:t>
            </a:fld>
            <a:endParaRPr lang="en-US"/>
          </a:p>
        </p:txBody>
      </p:sp>
    </p:spTree>
    <p:extLst>
      <p:ext uri="{BB962C8B-B14F-4D97-AF65-F5344CB8AC3E}">
        <p14:creationId xmlns:p14="http://schemas.microsoft.com/office/powerpoint/2010/main" val="20393646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667DF9-3128-1745-9C6F-E7864CD765F5}" type="slidenum">
              <a:rPr lang="en-US" smtClean="0"/>
              <a:t>22</a:t>
            </a:fld>
            <a:endParaRPr lang="en-US"/>
          </a:p>
        </p:txBody>
      </p:sp>
    </p:spTree>
    <p:extLst>
      <p:ext uri="{BB962C8B-B14F-4D97-AF65-F5344CB8AC3E}">
        <p14:creationId xmlns:p14="http://schemas.microsoft.com/office/powerpoint/2010/main" val="28091508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667DF9-3128-1745-9C6F-E7864CD765F5}" type="slidenum">
              <a:rPr lang="en-US" smtClean="0"/>
              <a:t>23</a:t>
            </a:fld>
            <a:endParaRPr lang="en-US"/>
          </a:p>
        </p:txBody>
      </p:sp>
    </p:spTree>
    <p:extLst>
      <p:ext uri="{BB962C8B-B14F-4D97-AF65-F5344CB8AC3E}">
        <p14:creationId xmlns:p14="http://schemas.microsoft.com/office/powerpoint/2010/main" val="3684910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E6667DF9-3128-1745-9C6F-E7864CD765F5}" type="slidenum">
              <a:rPr lang="en-US" smtClean="0"/>
              <a:t>24</a:t>
            </a:fld>
            <a:endParaRPr lang="en-US"/>
          </a:p>
        </p:txBody>
      </p:sp>
    </p:spTree>
    <p:extLst>
      <p:ext uri="{BB962C8B-B14F-4D97-AF65-F5344CB8AC3E}">
        <p14:creationId xmlns:p14="http://schemas.microsoft.com/office/powerpoint/2010/main" val="25219189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667DF9-3128-1745-9C6F-E7864CD765F5}" type="slidenum">
              <a:rPr lang="en-US" smtClean="0"/>
              <a:t>25</a:t>
            </a:fld>
            <a:endParaRPr lang="en-US"/>
          </a:p>
        </p:txBody>
      </p:sp>
    </p:spTree>
    <p:extLst>
      <p:ext uri="{BB962C8B-B14F-4D97-AF65-F5344CB8AC3E}">
        <p14:creationId xmlns:p14="http://schemas.microsoft.com/office/powerpoint/2010/main" val="17210116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667DF9-3128-1745-9C6F-E7864CD765F5}" type="slidenum">
              <a:rPr lang="en-US" smtClean="0"/>
              <a:t>26</a:t>
            </a:fld>
            <a:endParaRPr lang="en-US"/>
          </a:p>
        </p:txBody>
      </p:sp>
    </p:spTree>
    <p:extLst>
      <p:ext uri="{BB962C8B-B14F-4D97-AF65-F5344CB8AC3E}">
        <p14:creationId xmlns:p14="http://schemas.microsoft.com/office/powerpoint/2010/main" val="32891612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667DF9-3128-1745-9C6F-E7864CD765F5}" type="slidenum">
              <a:rPr lang="en-US" smtClean="0"/>
              <a:t>27</a:t>
            </a:fld>
            <a:endParaRPr lang="en-US"/>
          </a:p>
        </p:txBody>
      </p:sp>
    </p:spTree>
    <p:extLst>
      <p:ext uri="{BB962C8B-B14F-4D97-AF65-F5344CB8AC3E}">
        <p14:creationId xmlns:p14="http://schemas.microsoft.com/office/powerpoint/2010/main" val="31998970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667DF9-3128-1745-9C6F-E7864CD765F5}" type="slidenum">
              <a:rPr lang="en-US" smtClean="0"/>
              <a:t>29</a:t>
            </a:fld>
            <a:endParaRPr lang="en-US"/>
          </a:p>
        </p:txBody>
      </p:sp>
    </p:spTree>
    <p:extLst>
      <p:ext uri="{BB962C8B-B14F-4D97-AF65-F5344CB8AC3E}">
        <p14:creationId xmlns:p14="http://schemas.microsoft.com/office/powerpoint/2010/main" val="22194828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667DF9-3128-1745-9C6F-E7864CD765F5}" type="slidenum">
              <a:rPr lang="en-US" smtClean="0"/>
              <a:t>30</a:t>
            </a:fld>
            <a:endParaRPr lang="en-US"/>
          </a:p>
        </p:txBody>
      </p:sp>
    </p:spTree>
    <p:extLst>
      <p:ext uri="{BB962C8B-B14F-4D97-AF65-F5344CB8AC3E}">
        <p14:creationId xmlns:p14="http://schemas.microsoft.com/office/powerpoint/2010/main" val="1141297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667DF9-3128-1745-9C6F-E7864CD765F5}" type="slidenum">
              <a:rPr lang="en-US" smtClean="0"/>
              <a:t>4</a:t>
            </a:fld>
            <a:endParaRPr lang="en-US"/>
          </a:p>
        </p:txBody>
      </p:sp>
    </p:spTree>
    <p:extLst>
      <p:ext uri="{BB962C8B-B14F-4D97-AF65-F5344CB8AC3E}">
        <p14:creationId xmlns:p14="http://schemas.microsoft.com/office/powerpoint/2010/main" val="748859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E6667DF9-3128-1745-9C6F-E7864CD765F5}" type="slidenum">
              <a:rPr lang="en-US" smtClean="0"/>
              <a:t>5</a:t>
            </a:fld>
            <a:endParaRPr lang="en-US"/>
          </a:p>
        </p:txBody>
      </p:sp>
    </p:spTree>
    <p:extLst>
      <p:ext uri="{BB962C8B-B14F-4D97-AF65-F5344CB8AC3E}">
        <p14:creationId xmlns:p14="http://schemas.microsoft.com/office/powerpoint/2010/main" val="4067820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E6667DF9-3128-1745-9C6F-E7864CD765F5}" type="slidenum">
              <a:rPr lang="en-US" smtClean="0"/>
              <a:t>6</a:t>
            </a:fld>
            <a:endParaRPr lang="en-US"/>
          </a:p>
        </p:txBody>
      </p:sp>
    </p:spTree>
    <p:extLst>
      <p:ext uri="{BB962C8B-B14F-4D97-AF65-F5344CB8AC3E}">
        <p14:creationId xmlns:p14="http://schemas.microsoft.com/office/powerpoint/2010/main" val="2830433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E6667DF9-3128-1745-9C6F-E7864CD765F5}" type="slidenum">
              <a:rPr lang="en-US" smtClean="0"/>
              <a:t>7</a:t>
            </a:fld>
            <a:endParaRPr lang="en-US"/>
          </a:p>
        </p:txBody>
      </p:sp>
    </p:spTree>
    <p:extLst>
      <p:ext uri="{BB962C8B-B14F-4D97-AF65-F5344CB8AC3E}">
        <p14:creationId xmlns:p14="http://schemas.microsoft.com/office/powerpoint/2010/main" val="3292076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E6667DF9-3128-1745-9C6F-E7864CD765F5}" type="slidenum">
              <a:rPr lang="en-US" smtClean="0"/>
              <a:t>8</a:t>
            </a:fld>
            <a:endParaRPr lang="en-US"/>
          </a:p>
        </p:txBody>
      </p:sp>
    </p:spTree>
    <p:extLst>
      <p:ext uri="{BB962C8B-B14F-4D97-AF65-F5344CB8AC3E}">
        <p14:creationId xmlns:p14="http://schemas.microsoft.com/office/powerpoint/2010/main" val="2263930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667DF9-3128-1745-9C6F-E7864CD765F5}" type="slidenum">
              <a:rPr lang="en-US" smtClean="0"/>
              <a:t>9</a:t>
            </a:fld>
            <a:endParaRPr lang="en-US"/>
          </a:p>
        </p:txBody>
      </p:sp>
    </p:spTree>
    <p:extLst>
      <p:ext uri="{BB962C8B-B14F-4D97-AF65-F5344CB8AC3E}">
        <p14:creationId xmlns:p14="http://schemas.microsoft.com/office/powerpoint/2010/main" val="2757111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E6667DF9-3128-1745-9C6F-E7864CD765F5}" type="slidenum">
              <a:rPr lang="en-US" smtClean="0"/>
              <a:t>10</a:t>
            </a:fld>
            <a:endParaRPr lang="en-US"/>
          </a:p>
        </p:txBody>
      </p:sp>
    </p:spTree>
    <p:extLst>
      <p:ext uri="{BB962C8B-B14F-4D97-AF65-F5344CB8AC3E}">
        <p14:creationId xmlns:p14="http://schemas.microsoft.com/office/powerpoint/2010/main" val="4115651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01276" y="1855818"/>
            <a:ext cx="6727147" cy="558428"/>
          </a:xfrm>
        </p:spPr>
        <p:txBody>
          <a:bodyPr/>
          <a:lstStyle/>
          <a:p>
            <a:r>
              <a:rPr lang="en-US"/>
              <a:t>Click to edit Master title style</a:t>
            </a:r>
          </a:p>
        </p:txBody>
      </p:sp>
      <p:sp>
        <p:nvSpPr>
          <p:cNvPr id="3" name="Subtitle 2"/>
          <p:cNvSpPr>
            <a:spLocks noGrp="1"/>
          </p:cNvSpPr>
          <p:nvPr>
            <p:ph type="subTitle" idx="1"/>
          </p:nvPr>
        </p:nvSpPr>
        <p:spPr>
          <a:xfrm>
            <a:off x="1201276" y="2753449"/>
            <a:ext cx="6727147" cy="2200902"/>
          </a:xfrm>
        </p:spPr>
        <p:txBody>
          <a:bodyPr/>
          <a:lstStyle>
            <a:lvl1pPr marL="0" indent="0" algn="l">
              <a:spcBef>
                <a:spcPts val="600"/>
              </a:spcBef>
              <a:spcAft>
                <a:spcPts val="600"/>
              </a:spcAft>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7168B1DC-8C0F-AE44-B17A-463D2D04D7DA}" type="slidenum">
              <a:rPr lang="en-US" smtClean="0"/>
              <a:t>‹#›</a:t>
            </a:fld>
            <a:endParaRPr lang="en-US"/>
          </a:p>
        </p:txBody>
      </p:sp>
      <p:cxnSp>
        <p:nvCxnSpPr>
          <p:cNvPr id="7" name="Straight Connector 6"/>
          <p:cNvCxnSpPr/>
          <p:nvPr userDrawn="1"/>
        </p:nvCxnSpPr>
        <p:spPr>
          <a:xfrm>
            <a:off x="1219200" y="2514600"/>
            <a:ext cx="6709223"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393722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3618A01-7EF3-491F-832F-4A03F541ACEF}" type="datetimeFigureOut">
              <a:rPr lang="en-US" smtClean="0"/>
              <a:t>3/4/2021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29101-1D81-4401-8074-E8B149559E4F}" type="slidenum">
              <a:rPr lang="en-US" smtClean="0"/>
              <a:t>‹#›</a:t>
            </a:fld>
            <a:endParaRPr lang="en-US"/>
          </a:p>
        </p:txBody>
      </p:sp>
    </p:spTree>
    <p:extLst>
      <p:ext uri="{BB962C8B-B14F-4D97-AF65-F5344CB8AC3E}">
        <p14:creationId xmlns:p14="http://schemas.microsoft.com/office/powerpoint/2010/main" val="4263816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3618A01-7EF3-491F-832F-4A03F541ACEF}" type="datetimeFigureOut">
              <a:rPr lang="en-US" smtClean="0"/>
              <a:t>3/4/2021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29101-1D81-4401-8074-E8B149559E4F}" type="slidenum">
              <a:rPr lang="en-US" smtClean="0"/>
              <a:t>‹#›</a:t>
            </a:fld>
            <a:endParaRPr lang="en-US"/>
          </a:p>
        </p:txBody>
      </p:sp>
    </p:spTree>
    <p:extLst>
      <p:ext uri="{BB962C8B-B14F-4D97-AF65-F5344CB8AC3E}">
        <p14:creationId xmlns:p14="http://schemas.microsoft.com/office/powerpoint/2010/main" val="33147775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3618A01-7EF3-491F-832F-4A03F541ACEF}" type="datetimeFigureOut">
              <a:rPr lang="en-US" smtClean="0"/>
              <a:t>3/4/2021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329101-1D81-4401-8074-E8B149559E4F}" type="slidenum">
              <a:rPr lang="en-US" smtClean="0"/>
              <a:t>‹#›</a:t>
            </a:fld>
            <a:endParaRPr lang="en-US"/>
          </a:p>
        </p:txBody>
      </p:sp>
    </p:spTree>
    <p:extLst>
      <p:ext uri="{BB962C8B-B14F-4D97-AF65-F5344CB8AC3E}">
        <p14:creationId xmlns:p14="http://schemas.microsoft.com/office/powerpoint/2010/main" val="9627568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3618A01-7EF3-491F-832F-4A03F541ACEF}" type="datetimeFigureOut">
              <a:rPr lang="en-US" smtClean="0"/>
              <a:t>3/4/2021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329101-1D81-4401-8074-E8B149559E4F}" type="slidenum">
              <a:rPr lang="en-US" smtClean="0"/>
              <a:t>‹#›</a:t>
            </a:fld>
            <a:endParaRPr lang="en-US"/>
          </a:p>
        </p:txBody>
      </p:sp>
    </p:spTree>
    <p:extLst>
      <p:ext uri="{BB962C8B-B14F-4D97-AF65-F5344CB8AC3E}">
        <p14:creationId xmlns:p14="http://schemas.microsoft.com/office/powerpoint/2010/main" val="6134286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618A01-7EF3-491F-832F-4A03F541ACEF}" type="datetimeFigureOut">
              <a:rPr lang="en-US" smtClean="0"/>
              <a:t>3/4/2021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329101-1D81-4401-8074-E8B149559E4F}" type="slidenum">
              <a:rPr lang="en-US" smtClean="0"/>
              <a:t>‹#›</a:t>
            </a:fld>
            <a:endParaRPr lang="en-US"/>
          </a:p>
        </p:txBody>
      </p:sp>
    </p:spTree>
    <p:extLst>
      <p:ext uri="{BB962C8B-B14F-4D97-AF65-F5344CB8AC3E}">
        <p14:creationId xmlns:p14="http://schemas.microsoft.com/office/powerpoint/2010/main" val="5132438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3618A01-7EF3-491F-832F-4A03F541ACEF}" type="datetimeFigureOut">
              <a:rPr lang="en-US" smtClean="0"/>
              <a:t>3/4/2021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29101-1D81-4401-8074-E8B149559E4F}" type="slidenum">
              <a:rPr lang="en-US" smtClean="0"/>
              <a:t>‹#›</a:t>
            </a:fld>
            <a:endParaRPr lang="en-US"/>
          </a:p>
        </p:txBody>
      </p:sp>
    </p:spTree>
    <p:extLst>
      <p:ext uri="{BB962C8B-B14F-4D97-AF65-F5344CB8AC3E}">
        <p14:creationId xmlns:p14="http://schemas.microsoft.com/office/powerpoint/2010/main" val="2792012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3618A01-7EF3-491F-832F-4A03F541ACEF}" type="datetimeFigureOut">
              <a:rPr lang="en-US" smtClean="0"/>
              <a:t>3/4/2021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29101-1D81-4401-8074-E8B149559E4F}" type="slidenum">
              <a:rPr lang="en-US" smtClean="0"/>
              <a:t>‹#›</a:t>
            </a:fld>
            <a:endParaRPr lang="en-US"/>
          </a:p>
        </p:txBody>
      </p:sp>
    </p:spTree>
    <p:extLst>
      <p:ext uri="{BB962C8B-B14F-4D97-AF65-F5344CB8AC3E}">
        <p14:creationId xmlns:p14="http://schemas.microsoft.com/office/powerpoint/2010/main" val="29487608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618A01-7EF3-491F-832F-4A03F541ACEF}" type="datetimeFigureOut">
              <a:rPr lang="en-US" smtClean="0"/>
              <a:t>3/4/2021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29101-1D81-4401-8074-E8B149559E4F}" type="slidenum">
              <a:rPr lang="en-US" smtClean="0"/>
              <a:t>‹#›</a:t>
            </a:fld>
            <a:endParaRPr lang="en-US"/>
          </a:p>
        </p:txBody>
      </p:sp>
    </p:spTree>
    <p:extLst>
      <p:ext uri="{BB962C8B-B14F-4D97-AF65-F5344CB8AC3E}">
        <p14:creationId xmlns:p14="http://schemas.microsoft.com/office/powerpoint/2010/main" val="109035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618A01-7EF3-491F-832F-4A03F541ACEF}" type="datetimeFigureOut">
              <a:rPr lang="en-US" smtClean="0"/>
              <a:t>3/4/2021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29101-1D81-4401-8074-E8B149559E4F}" type="slidenum">
              <a:rPr lang="en-US" smtClean="0"/>
              <a:t>‹#›</a:t>
            </a:fld>
            <a:endParaRPr lang="en-US"/>
          </a:p>
        </p:txBody>
      </p:sp>
    </p:spTree>
    <p:extLst>
      <p:ext uri="{BB962C8B-B14F-4D97-AF65-F5344CB8AC3E}">
        <p14:creationId xmlns:p14="http://schemas.microsoft.com/office/powerpoint/2010/main" val="21565755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3618A01-7EF3-491F-832F-4A03F541ACEF}" type="datetimeFigureOut">
              <a:rPr lang="en-US" smtClean="0"/>
              <a:t>3/4/2021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329101-1D81-4401-8074-E8B149559E4F}" type="slidenum">
              <a:rPr lang="en-US" smtClean="0"/>
              <a:t>‹#›</a:t>
            </a:fld>
            <a:endParaRPr lang="en-US"/>
          </a:p>
        </p:txBody>
      </p:sp>
    </p:spTree>
    <p:extLst>
      <p:ext uri="{BB962C8B-B14F-4D97-AF65-F5344CB8AC3E}">
        <p14:creationId xmlns:p14="http://schemas.microsoft.com/office/powerpoint/2010/main" val="1001309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7168B1DC-8C0F-AE44-B17A-463D2D04D7DA}" type="slidenum">
              <a:rPr lang="en-US" smtClean="0"/>
              <a:t>‹#›</a:t>
            </a:fld>
            <a:endParaRPr lang="en-US"/>
          </a:p>
        </p:txBody>
      </p:sp>
      <p:cxnSp>
        <p:nvCxnSpPr>
          <p:cNvPr id="7" name="Straight Connector 6"/>
          <p:cNvCxnSpPr/>
          <p:nvPr userDrawn="1"/>
        </p:nvCxnSpPr>
        <p:spPr>
          <a:xfrm>
            <a:off x="1219200" y="1642074"/>
            <a:ext cx="1828800" cy="0"/>
          </a:xfrm>
          <a:prstGeom prst="line">
            <a:avLst/>
          </a:prstGeom>
        </p:spPr>
        <p:style>
          <a:lnRef idx="1">
            <a:schemeClr val="accent2"/>
          </a:lnRef>
          <a:fillRef idx="0">
            <a:schemeClr val="accent2"/>
          </a:fillRef>
          <a:effectRef idx="0">
            <a:schemeClr val="accent2"/>
          </a:effectRef>
          <a:fontRef idx="minor">
            <a:schemeClr val="tx1"/>
          </a:fontRef>
        </p:style>
      </p:cxnSp>
      <p:sp>
        <p:nvSpPr>
          <p:cNvPr id="10" name="TextBox 9"/>
          <p:cNvSpPr txBox="1"/>
          <p:nvPr userDrawn="1"/>
        </p:nvSpPr>
        <p:spPr>
          <a:xfrm>
            <a:off x="1219200" y="1407358"/>
            <a:ext cx="1828800" cy="153888"/>
          </a:xfrm>
          <a:prstGeom prst="rect">
            <a:avLst/>
          </a:prstGeom>
          <a:noFill/>
        </p:spPr>
        <p:txBody>
          <a:bodyPr wrap="square" lIns="0" tIns="0" rIns="0" bIns="0" rtlCol="0">
            <a:spAutoFit/>
          </a:bodyPr>
          <a:lstStyle/>
          <a:p>
            <a:r>
              <a:rPr lang="en-US" sz="1000">
                <a:solidFill>
                  <a:srgbClr val="FFFFFF"/>
                </a:solidFill>
                <a:latin typeface="Verdana"/>
                <a:cs typeface="Verdana"/>
              </a:rPr>
              <a:t>October</a:t>
            </a:r>
            <a:r>
              <a:rPr lang="en-US" sz="1000" baseline="0">
                <a:solidFill>
                  <a:srgbClr val="FFFFFF"/>
                </a:solidFill>
                <a:latin typeface="Verdana"/>
                <a:cs typeface="Verdana"/>
              </a:rPr>
              <a:t> 17</a:t>
            </a:r>
            <a:r>
              <a:rPr lang="en-US" sz="1000">
                <a:solidFill>
                  <a:srgbClr val="FFFFFF"/>
                </a:solidFill>
                <a:latin typeface="Verdana"/>
                <a:cs typeface="Verdana"/>
              </a:rPr>
              <a:t>, 2018</a:t>
            </a:r>
          </a:p>
        </p:txBody>
      </p:sp>
    </p:spTree>
    <p:extLst>
      <p:ext uri="{BB962C8B-B14F-4D97-AF65-F5344CB8AC3E}">
        <p14:creationId xmlns:p14="http://schemas.microsoft.com/office/powerpoint/2010/main" val="6797391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08B627D-F25A-4EA4-9990-EA0497A1D276}" type="datetimeFigureOut">
              <a:rPr lang="en-US" smtClean="0"/>
              <a:t>3/4/2021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B6A54F-EE3A-48F8-A064-C18932141554}" type="slidenum">
              <a:rPr lang="en-US" smtClean="0"/>
              <a:t>‹#›</a:t>
            </a:fld>
            <a:endParaRPr lang="en-US"/>
          </a:p>
        </p:txBody>
      </p:sp>
    </p:spTree>
    <p:extLst>
      <p:ext uri="{BB962C8B-B14F-4D97-AF65-F5344CB8AC3E}">
        <p14:creationId xmlns:p14="http://schemas.microsoft.com/office/powerpoint/2010/main" val="18523815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8B627D-F25A-4EA4-9990-EA0497A1D276}" type="datetimeFigureOut">
              <a:rPr lang="en-US" smtClean="0"/>
              <a:t>3/4/2021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B6A54F-EE3A-48F8-A064-C18932141554}" type="slidenum">
              <a:rPr lang="en-US" smtClean="0"/>
              <a:t>‹#›</a:t>
            </a:fld>
            <a:endParaRPr lang="en-US"/>
          </a:p>
        </p:txBody>
      </p:sp>
    </p:spTree>
    <p:extLst>
      <p:ext uri="{BB962C8B-B14F-4D97-AF65-F5344CB8AC3E}">
        <p14:creationId xmlns:p14="http://schemas.microsoft.com/office/powerpoint/2010/main" val="13513040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08B627D-F25A-4EA4-9990-EA0497A1D276}" type="datetimeFigureOut">
              <a:rPr lang="en-US" smtClean="0"/>
              <a:t>3/4/2021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B6A54F-EE3A-48F8-A064-C18932141554}" type="slidenum">
              <a:rPr lang="en-US" smtClean="0"/>
              <a:t>‹#›</a:t>
            </a:fld>
            <a:endParaRPr lang="en-US"/>
          </a:p>
        </p:txBody>
      </p:sp>
    </p:spTree>
    <p:extLst>
      <p:ext uri="{BB962C8B-B14F-4D97-AF65-F5344CB8AC3E}">
        <p14:creationId xmlns:p14="http://schemas.microsoft.com/office/powerpoint/2010/main" val="40031271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08B627D-F25A-4EA4-9990-EA0497A1D276}" type="datetimeFigureOut">
              <a:rPr lang="en-US" smtClean="0"/>
              <a:t>3/4/2021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B6A54F-EE3A-48F8-A064-C18932141554}" type="slidenum">
              <a:rPr lang="en-US" smtClean="0"/>
              <a:t>‹#›</a:t>
            </a:fld>
            <a:endParaRPr lang="en-US"/>
          </a:p>
        </p:txBody>
      </p:sp>
    </p:spTree>
    <p:extLst>
      <p:ext uri="{BB962C8B-B14F-4D97-AF65-F5344CB8AC3E}">
        <p14:creationId xmlns:p14="http://schemas.microsoft.com/office/powerpoint/2010/main" val="28729275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08B627D-F25A-4EA4-9990-EA0497A1D276}" type="datetimeFigureOut">
              <a:rPr lang="en-US" smtClean="0"/>
              <a:t>3/4/2021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B6A54F-EE3A-48F8-A064-C18932141554}" type="slidenum">
              <a:rPr lang="en-US" smtClean="0"/>
              <a:t>‹#›</a:t>
            </a:fld>
            <a:endParaRPr lang="en-US"/>
          </a:p>
        </p:txBody>
      </p:sp>
    </p:spTree>
    <p:extLst>
      <p:ext uri="{BB962C8B-B14F-4D97-AF65-F5344CB8AC3E}">
        <p14:creationId xmlns:p14="http://schemas.microsoft.com/office/powerpoint/2010/main" val="34194891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08B627D-F25A-4EA4-9990-EA0497A1D276}" type="datetimeFigureOut">
              <a:rPr lang="en-US" smtClean="0"/>
              <a:t>3/4/2021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B6A54F-EE3A-48F8-A064-C18932141554}" type="slidenum">
              <a:rPr lang="en-US" smtClean="0"/>
              <a:t>‹#›</a:t>
            </a:fld>
            <a:endParaRPr lang="en-US"/>
          </a:p>
        </p:txBody>
      </p:sp>
    </p:spTree>
    <p:extLst>
      <p:ext uri="{BB962C8B-B14F-4D97-AF65-F5344CB8AC3E}">
        <p14:creationId xmlns:p14="http://schemas.microsoft.com/office/powerpoint/2010/main" val="2605944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8B627D-F25A-4EA4-9990-EA0497A1D276}" type="datetimeFigureOut">
              <a:rPr lang="en-US" smtClean="0"/>
              <a:t>3/4/2021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B6A54F-EE3A-48F8-A064-C18932141554}" type="slidenum">
              <a:rPr lang="en-US" smtClean="0"/>
              <a:t>‹#›</a:t>
            </a:fld>
            <a:endParaRPr lang="en-US"/>
          </a:p>
        </p:txBody>
      </p:sp>
    </p:spTree>
    <p:extLst>
      <p:ext uri="{BB962C8B-B14F-4D97-AF65-F5344CB8AC3E}">
        <p14:creationId xmlns:p14="http://schemas.microsoft.com/office/powerpoint/2010/main" val="32391884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08B627D-F25A-4EA4-9990-EA0497A1D276}" type="datetimeFigureOut">
              <a:rPr lang="en-US" smtClean="0"/>
              <a:t>3/4/2021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B6A54F-EE3A-48F8-A064-C18932141554}" type="slidenum">
              <a:rPr lang="en-US" smtClean="0"/>
              <a:t>‹#›</a:t>
            </a:fld>
            <a:endParaRPr lang="en-US"/>
          </a:p>
        </p:txBody>
      </p:sp>
    </p:spTree>
    <p:extLst>
      <p:ext uri="{BB962C8B-B14F-4D97-AF65-F5344CB8AC3E}">
        <p14:creationId xmlns:p14="http://schemas.microsoft.com/office/powerpoint/2010/main" val="40272263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08B627D-F25A-4EA4-9990-EA0497A1D276}" type="datetimeFigureOut">
              <a:rPr lang="en-US" smtClean="0"/>
              <a:t>3/4/2021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B6A54F-EE3A-48F8-A064-C18932141554}" type="slidenum">
              <a:rPr lang="en-US" smtClean="0"/>
              <a:t>‹#›</a:t>
            </a:fld>
            <a:endParaRPr lang="en-US"/>
          </a:p>
        </p:txBody>
      </p:sp>
    </p:spTree>
    <p:extLst>
      <p:ext uri="{BB962C8B-B14F-4D97-AF65-F5344CB8AC3E}">
        <p14:creationId xmlns:p14="http://schemas.microsoft.com/office/powerpoint/2010/main" val="6547668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8B627D-F25A-4EA4-9990-EA0497A1D276}" type="datetimeFigureOut">
              <a:rPr lang="en-US" smtClean="0"/>
              <a:t>3/4/2021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B6A54F-EE3A-48F8-A064-C18932141554}" type="slidenum">
              <a:rPr lang="en-US" smtClean="0"/>
              <a:t>‹#›</a:t>
            </a:fld>
            <a:endParaRPr lang="en-US"/>
          </a:p>
        </p:txBody>
      </p:sp>
    </p:spTree>
    <p:extLst>
      <p:ext uri="{BB962C8B-B14F-4D97-AF65-F5344CB8AC3E}">
        <p14:creationId xmlns:p14="http://schemas.microsoft.com/office/powerpoint/2010/main" val="144443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1853029"/>
            <a:ext cx="6709223" cy="553998"/>
          </a:xfrm>
        </p:spPr>
        <p:txBody>
          <a:bodyPr/>
          <a:lstStyle>
            <a:lvl1pPr>
              <a:defRPr b="0"/>
            </a:lvl1p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657E750-29BA-B249-B0B7-D7FF0F52F088}" type="datetime1">
              <a:rPr lang="en-US" smtClean="0"/>
              <a:t>3/4/2021</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7168B1DC-8C0F-AE44-B17A-463D2D04D7DA}" type="slidenum">
              <a:rPr lang="en-US" smtClean="0"/>
              <a:t>‹#›</a:t>
            </a:fld>
            <a:endParaRPr lang="en-US"/>
          </a:p>
        </p:txBody>
      </p:sp>
      <p:cxnSp>
        <p:nvCxnSpPr>
          <p:cNvPr id="6" name="Straight Connector 5"/>
          <p:cNvCxnSpPr/>
          <p:nvPr userDrawn="1"/>
        </p:nvCxnSpPr>
        <p:spPr>
          <a:xfrm>
            <a:off x="1219200" y="2514600"/>
            <a:ext cx="6709223"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573563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8B627D-F25A-4EA4-9990-EA0497A1D276}" type="datetimeFigureOut">
              <a:rPr lang="en-US" smtClean="0"/>
              <a:t>3/4/2021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B6A54F-EE3A-48F8-A064-C18932141554}" type="slidenum">
              <a:rPr lang="en-US" smtClean="0"/>
              <a:t>‹#›</a:t>
            </a:fld>
            <a:endParaRPr lang="en-US"/>
          </a:p>
        </p:txBody>
      </p:sp>
    </p:spTree>
    <p:extLst>
      <p:ext uri="{BB962C8B-B14F-4D97-AF65-F5344CB8AC3E}">
        <p14:creationId xmlns:p14="http://schemas.microsoft.com/office/powerpoint/2010/main" val="5745867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200" y="503865"/>
            <a:ext cx="7456326" cy="594560"/>
          </a:xfrm>
        </p:spPr>
        <p:txBody>
          <a:bodyPr/>
          <a:lstStyle/>
          <a:p>
            <a:r>
              <a:rPr lang="en-US"/>
              <a:t>Click to edit Master title style</a:t>
            </a:r>
          </a:p>
        </p:txBody>
      </p:sp>
      <p:sp>
        <p:nvSpPr>
          <p:cNvPr id="3" name="Subtitle 2"/>
          <p:cNvSpPr>
            <a:spLocks noGrp="1"/>
          </p:cNvSpPr>
          <p:nvPr>
            <p:ph type="subTitle" idx="1"/>
          </p:nvPr>
        </p:nvSpPr>
        <p:spPr>
          <a:xfrm>
            <a:off x="838200" y="1609257"/>
            <a:ext cx="6400800" cy="246221"/>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D831685D-8253-714E-B388-7084A6833CEF}" type="slidenum">
              <a:rPr lang="en-US" smtClean="0"/>
              <a:t>‹#›</a:t>
            </a:fld>
            <a:endParaRPr lang="en-US"/>
          </a:p>
        </p:txBody>
      </p:sp>
      <p:cxnSp>
        <p:nvCxnSpPr>
          <p:cNvPr id="8" name="Straight Connector 7"/>
          <p:cNvCxnSpPr/>
          <p:nvPr userDrawn="1"/>
        </p:nvCxnSpPr>
        <p:spPr>
          <a:xfrm>
            <a:off x="838200" y="1219200"/>
            <a:ext cx="7456326" cy="0"/>
          </a:xfrm>
          <a:prstGeom prst="line">
            <a:avLst/>
          </a:prstGeom>
          <a:ln>
            <a:solidFill>
              <a:srgbClr val="EF4136"/>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1787481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831685D-8253-714E-B388-7084A6833CEF}" type="slidenum">
              <a:rPr lang="en-US" smtClean="0"/>
              <a:t>‹#›</a:t>
            </a:fld>
            <a:endParaRPr lang="en-US"/>
          </a:p>
        </p:txBody>
      </p:sp>
      <p:cxnSp>
        <p:nvCxnSpPr>
          <p:cNvPr id="7" name="Straight Connector 6"/>
          <p:cNvCxnSpPr/>
          <p:nvPr userDrawn="1"/>
        </p:nvCxnSpPr>
        <p:spPr>
          <a:xfrm>
            <a:off x="838200" y="1219200"/>
            <a:ext cx="7456326" cy="0"/>
          </a:xfrm>
          <a:prstGeom prst="line">
            <a:avLst/>
          </a:prstGeom>
          <a:ln>
            <a:solidFill>
              <a:srgbClr val="EF4136"/>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8706251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601414"/>
            <a:ext cx="7772400" cy="553998"/>
          </a:xfrm>
        </p:spPr>
        <p:txBody>
          <a:bodyPr anchor="t"/>
          <a:lstStyle>
            <a:lvl1pPr algn="l">
              <a:defRPr sz="3600" b="0" i="0" cap="none"/>
            </a:lvl1pPr>
          </a:lstStyle>
          <a:p>
            <a:r>
              <a:rPr lang="en-US"/>
              <a:t>Click to edit Master title style</a:t>
            </a:r>
          </a:p>
        </p:txBody>
      </p:sp>
      <p:sp>
        <p:nvSpPr>
          <p:cNvPr id="3" name="Text Placeholder 2"/>
          <p:cNvSpPr>
            <a:spLocks noGrp="1"/>
          </p:cNvSpPr>
          <p:nvPr>
            <p:ph type="body" idx="1"/>
          </p:nvPr>
        </p:nvSpPr>
        <p:spPr>
          <a:xfrm>
            <a:off x="722313" y="4160679"/>
            <a:ext cx="7772400" cy="246221"/>
          </a:xfrm>
        </p:spPr>
        <p:txBody>
          <a:bodyPr anchor="b"/>
          <a:lstStyle>
            <a:lvl1pPr marL="0" indent="0">
              <a:buNone/>
              <a:defRPr sz="16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D831685D-8253-714E-B388-7084A6833CEF}" type="slidenum">
              <a:rPr lang="en-US" smtClean="0"/>
              <a:t>‹#›</a:t>
            </a:fld>
            <a:endParaRPr lang="en-US"/>
          </a:p>
        </p:txBody>
      </p:sp>
    </p:spTree>
    <p:extLst>
      <p:ext uri="{BB962C8B-B14F-4D97-AF65-F5344CB8AC3E}">
        <p14:creationId xmlns:p14="http://schemas.microsoft.com/office/powerpoint/2010/main" val="7046004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46616" y="1600200"/>
            <a:ext cx="3649184" cy="1588127"/>
          </a:xfrm>
        </p:spPr>
        <p:txBody>
          <a:bodyPr/>
          <a:lstStyle>
            <a:lvl1pPr>
              <a:defRPr sz="1600"/>
            </a:lvl1pPr>
            <a:lvl2pPr>
              <a:defRPr sz="1200"/>
            </a:lvl2pPr>
            <a:lvl3pPr>
              <a:defRPr sz="1400"/>
            </a:lvl3pPr>
            <a:lvl4pPr>
              <a:defRPr sz="14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646326" cy="1588127"/>
          </a:xfrm>
        </p:spPr>
        <p:txBody>
          <a:bodyPr/>
          <a:lstStyle>
            <a:lvl1pPr>
              <a:defRPr sz="1600"/>
            </a:lvl1pPr>
            <a:lvl2pPr>
              <a:defRPr sz="1200"/>
            </a:lvl2pPr>
            <a:lvl3pPr>
              <a:defRPr sz="1400"/>
            </a:lvl3pPr>
            <a:lvl4pPr>
              <a:defRPr sz="14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D831685D-8253-714E-B388-7084A6833CEF}" type="slidenum">
              <a:rPr lang="en-US" smtClean="0"/>
              <a:t>‹#›</a:t>
            </a:fld>
            <a:endParaRPr lang="en-US"/>
          </a:p>
        </p:txBody>
      </p:sp>
      <p:cxnSp>
        <p:nvCxnSpPr>
          <p:cNvPr id="10" name="Straight Connector 9"/>
          <p:cNvCxnSpPr/>
          <p:nvPr userDrawn="1"/>
        </p:nvCxnSpPr>
        <p:spPr>
          <a:xfrm>
            <a:off x="838200" y="1219200"/>
            <a:ext cx="7456326" cy="0"/>
          </a:xfrm>
          <a:prstGeom prst="line">
            <a:avLst/>
          </a:prstGeom>
          <a:ln>
            <a:solidFill>
              <a:srgbClr val="EF4136"/>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0053391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831685D-8253-714E-B388-7084A6833CEF}" type="slidenum">
              <a:rPr lang="en-US" smtClean="0"/>
              <a:t>‹#›</a:t>
            </a:fld>
            <a:endParaRPr lang="en-US"/>
          </a:p>
        </p:txBody>
      </p:sp>
      <p:cxnSp>
        <p:nvCxnSpPr>
          <p:cNvPr id="6" name="Straight Connector 5"/>
          <p:cNvCxnSpPr/>
          <p:nvPr userDrawn="1"/>
        </p:nvCxnSpPr>
        <p:spPr>
          <a:xfrm>
            <a:off x="838200" y="1219200"/>
            <a:ext cx="7456326" cy="0"/>
          </a:xfrm>
          <a:prstGeom prst="line">
            <a:avLst/>
          </a:prstGeom>
          <a:ln>
            <a:solidFill>
              <a:srgbClr val="EF4136"/>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3437328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831685D-8253-714E-B388-7084A6833CEF}" type="slidenum">
              <a:rPr lang="en-US" smtClean="0"/>
              <a:t>‹#›</a:t>
            </a:fld>
            <a:endParaRPr lang="en-US"/>
          </a:p>
        </p:txBody>
      </p:sp>
    </p:spTree>
    <p:extLst>
      <p:ext uri="{BB962C8B-B14F-4D97-AF65-F5344CB8AC3E}">
        <p14:creationId xmlns:p14="http://schemas.microsoft.com/office/powerpoint/2010/main" val="10364367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1" y="434793"/>
            <a:ext cx="7456326" cy="584616"/>
          </a:xfrm>
        </p:spPr>
        <p:txBody>
          <a:bodyPr anchor="b"/>
          <a:lstStyle>
            <a:lvl1pPr algn="l">
              <a:defRPr sz="3600" b="0"/>
            </a:lvl1pPr>
          </a:lstStyle>
          <a:p>
            <a:r>
              <a:rPr lang="en-US"/>
              <a:t>Click to edit Master title style</a:t>
            </a:r>
          </a:p>
        </p:txBody>
      </p:sp>
      <p:sp>
        <p:nvSpPr>
          <p:cNvPr id="3" name="Picture Placeholder 2"/>
          <p:cNvSpPr>
            <a:spLocks noGrp="1"/>
          </p:cNvSpPr>
          <p:nvPr>
            <p:ph type="pic" idx="1"/>
          </p:nvPr>
        </p:nvSpPr>
        <p:spPr>
          <a:xfrm>
            <a:off x="838200" y="1551012"/>
            <a:ext cx="4370119" cy="27923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Slide Number Placeholder 6"/>
          <p:cNvSpPr>
            <a:spLocks noGrp="1"/>
          </p:cNvSpPr>
          <p:nvPr>
            <p:ph type="sldNum" sz="quarter" idx="12"/>
          </p:nvPr>
        </p:nvSpPr>
        <p:spPr/>
        <p:txBody>
          <a:bodyPr/>
          <a:lstStyle/>
          <a:p>
            <a:fld id="{D831685D-8253-714E-B388-7084A6833CEF}" type="slidenum">
              <a:rPr lang="en-US" smtClean="0"/>
              <a:t>‹#›</a:t>
            </a:fld>
            <a:endParaRPr lang="en-US"/>
          </a:p>
        </p:txBody>
      </p:sp>
      <p:cxnSp>
        <p:nvCxnSpPr>
          <p:cNvPr id="8" name="Straight Connector 7"/>
          <p:cNvCxnSpPr/>
          <p:nvPr userDrawn="1"/>
        </p:nvCxnSpPr>
        <p:spPr>
          <a:xfrm>
            <a:off x="838200" y="1219200"/>
            <a:ext cx="7456326" cy="0"/>
          </a:xfrm>
          <a:prstGeom prst="line">
            <a:avLst/>
          </a:prstGeom>
          <a:ln>
            <a:solidFill>
              <a:srgbClr val="EF4136"/>
            </a:solidFill>
          </a:ln>
        </p:spPr>
        <p:style>
          <a:lnRef idx="1">
            <a:schemeClr val="accent2"/>
          </a:lnRef>
          <a:fillRef idx="0">
            <a:schemeClr val="accent2"/>
          </a:fillRef>
          <a:effectRef idx="0">
            <a:schemeClr val="accent2"/>
          </a:effectRef>
          <a:fontRef idx="minor">
            <a:schemeClr val="tx1"/>
          </a:fontRef>
        </p:style>
      </p:cxnSp>
      <p:sp>
        <p:nvSpPr>
          <p:cNvPr id="15" name="Text Placeholder 14"/>
          <p:cNvSpPr>
            <a:spLocks noGrp="1"/>
          </p:cNvSpPr>
          <p:nvPr>
            <p:ph type="body" sz="quarter" idx="13"/>
          </p:nvPr>
        </p:nvSpPr>
        <p:spPr>
          <a:xfrm>
            <a:off x="5365702" y="1551012"/>
            <a:ext cx="2928825" cy="20531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16"/>
          <p:cNvSpPr>
            <a:spLocks noGrp="1"/>
          </p:cNvSpPr>
          <p:nvPr>
            <p:ph type="body" sz="quarter" idx="14" hasCustomPrompt="1"/>
          </p:nvPr>
        </p:nvSpPr>
        <p:spPr>
          <a:xfrm>
            <a:off x="4827667" y="4097178"/>
            <a:ext cx="2309974" cy="523220"/>
          </a:xfrm>
          <a:ln>
            <a:solidFill>
              <a:srgbClr val="EF4136"/>
            </a:solidFill>
          </a:ln>
        </p:spPr>
        <p:txBody>
          <a:bodyPr lIns="182880" tIns="182880" rIns="182880" bIns="182880" anchor="t" anchorCtr="1"/>
          <a:lstStyle>
            <a:lvl1pPr>
              <a:defRPr sz="1000" baseline="0">
                <a:solidFill>
                  <a:srgbClr val="EF4136"/>
                </a:solidFill>
              </a:defRPr>
            </a:lvl1pPr>
          </a:lstStyle>
          <a:p>
            <a:pPr lvl="0"/>
            <a:r>
              <a:rPr lang="en-US"/>
              <a:t>Caption as needed</a:t>
            </a:r>
          </a:p>
        </p:txBody>
      </p:sp>
      <p:sp>
        <p:nvSpPr>
          <p:cNvPr id="19" name="Text Placeholder 18"/>
          <p:cNvSpPr>
            <a:spLocks noGrp="1"/>
          </p:cNvSpPr>
          <p:nvPr>
            <p:ph type="body" sz="quarter" idx="15" hasCustomPrompt="1"/>
          </p:nvPr>
        </p:nvSpPr>
        <p:spPr>
          <a:xfrm>
            <a:off x="838200" y="5190814"/>
            <a:ext cx="7456488" cy="307777"/>
          </a:xfrm>
        </p:spPr>
        <p:txBody>
          <a:bodyPr tIns="0"/>
          <a:lstStyle>
            <a:lvl1pPr>
              <a:defRPr sz="1000">
                <a:solidFill>
                  <a:srgbClr val="7F7F7F"/>
                </a:solidFill>
              </a:defRPr>
            </a:lvl1pPr>
          </a:lstStyle>
          <a:p>
            <a:r>
              <a:rPr lang="en-US" sz="1000">
                <a:solidFill>
                  <a:schemeClr val="tx1">
                    <a:lumMod val="50000"/>
                    <a:lumOff val="50000"/>
                  </a:schemeClr>
                </a:solidFill>
                <a:latin typeface="Verdana"/>
                <a:cs typeface="Verdana"/>
              </a:rPr>
              <a:t>Use this area to highlight </a:t>
            </a:r>
            <a:r>
              <a:rPr lang="en-US" sz="1000">
                <a:solidFill>
                  <a:srgbClr val="7F7F7F"/>
                </a:solidFill>
                <a:latin typeface="Verdana"/>
                <a:cs typeface="Verdana"/>
              </a:rPr>
              <a:t>important information about the graph. Use this area for chart legend. This area contains important information about the chart</a:t>
            </a:r>
            <a:r>
              <a:rPr lang="en-US" sz="1000">
                <a:solidFill>
                  <a:schemeClr val="tx1">
                    <a:lumMod val="50000"/>
                    <a:lumOff val="50000"/>
                  </a:schemeClr>
                </a:solidFill>
                <a:latin typeface="Verdana"/>
                <a:cs typeface="Verdana"/>
              </a:rPr>
              <a:t>. It is set to Verdana 10pt. </a:t>
            </a:r>
            <a:endParaRPr lang="en-US"/>
          </a:p>
        </p:txBody>
      </p:sp>
    </p:spTree>
    <p:extLst>
      <p:ext uri="{BB962C8B-B14F-4D97-AF65-F5344CB8AC3E}">
        <p14:creationId xmlns:p14="http://schemas.microsoft.com/office/powerpoint/2010/main" val="4299475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200" y="503865"/>
            <a:ext cx="7456326" cy="594560"/>
          </a:xfrm>
        </p:spPr>
        <p:txBody>
          <a:bodyPr/>
          <a:lstStyle/>
          <a:p>
            <a:r>
              <a:rPr lang="en-US"/>
              <a:t>Click to edit Master title style</a:t>
            </a:r>
          </a:p>
        </p:txBody>
      </p:sp>
      <p:sp>
        <p:nvSpPr>
          <p:cNvPr id="3" name="Subtitle 2"/>
          <p:cNvSpPr>
            <a:spLocks noGrp="1"/>
          </p:cNvSpPr>
          <p:nvPr>
            <p:ph type="subTitle" idx="1"/>
          </p:nvPr>
        </p:nvSpPr>
        <p:spPr>
          <a:xfrm>
            <a:off x="838200" y="1609257"/>
            <a:ext cx="6400800" cy="246221"/>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D831685D-8253-714E-B388-7084A6833CEF}" type="slidenum">
              <a:rPr lang="en-US" smtClean="0">
                <a:solidFill>
                  <a:prstClr val="black">
                    <a:tint val="75000"/>
                  </a:prstClr>
                </a:solidFill>
              </a:rPr>
              <a:pPr/>
              <a:t>‹#›</a:t>
            </a:fld>
            <a:endParaRPr lang="en-US">
              <a:solidFill>
                <a:prstClr val="black">
                  <a:tint val="75000"/>
                </a:prstClr>
              </a:solidFill>
            </a:endParaRPr>
          </a:p>
        </p:txBody>
      </p:sp>
      <p:cxnSp>
        <p:nvCxnSpPr>
          <p:cNvPr id="8" name="Straight Connector 7"/>
          <p:cNvCxnSpPr/>
          <p:nvPr userDrawn="1"/>
        </p:nvCxnSpPr>
        <p:spPr>
          <a:xfrm>
            <a:off x="838200" y="1219200"/>
            <a:ext cx="7456326" cy="0"/>
          </a:xfrm>
          <a:prstGeom prst="line">
            <a:avLst/>
          </a:prstGeom>
          <a:ln>
            <a:solidFill>
              <a:srgbClr val="EF4136"/>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2192499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831685D-8253-714E-B388-7084A6833CEF}" type="slidenum">
              <a:rPr lang="en-US" smtClean="0">
                <a:solidFill>
                  <a:prstClr val="black">
                    <a:tint val="75000"/>
                  </a:prstClr>
                </a:solidFill>
              </a:rPr>
              <a:pPr/>
              <a:t>‹#›</a:t>
            </a:fld>
            <a:endParaRPr lang="en-US">
              <a:solidFill>
                <a:prstClr val="black">
                  <a:tint val="75000"/>
                </a:prstClr>
              </a:solidFill>
            </a:endParaRPr>
          </a:p>
        </p:txBody>
      </p:sp>
      <p:cxnSp>
        <p:nvCxnSpPr>
          <p:cNvPr id="7" name="Straight Connector 6"/>
          <p:cNvCxnSpPr/>
          <p:nvPr userDrawn="1"/>
        </p:nvCxnSpPr>
        <p:spPr>
          <a:xfrm>
            <a:off x="838200" y="1219200"/>
            <a:ext cx="7456326" cy="0"/>
          </a:xfrm>
          <a:prstGeom prst="line">
            <a:avLst/>
          </a:prstGeom>
          <a:ln>
            <a:solidFill>
              <a:srgbClr val="EF4136"/>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7152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03AC5FB-05D5-5446-9EED-95CC09749414}" type="datetime1">
              <a:rPr lang="en-US" smtClean="0"/>
              <a:t>3/4/2021</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7168B1DC-8C0F-AE44-B17A-463D2D04D7DA}" type="slidenum">
              <a:rPr lang="en-US" smtClean="0"/>
              <a:t>‹#›</a:t>
            </a:fld>
            <a:endParaRPr lang="en-US"/>
          </a:p>
        </p:txBody>
      </p:sp>
    </p:spTree>
    <p:extLst>
      <p:ext uri="{BB962C8B-B14F-4D97-AF65-F5344CB8AC3E}">
        <p14:creationId xmlns:p14="http://schemas.microsoft.com/office/powerpoint/2010/main" val="36232076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601414"/>
            <a:ext cx="7772400" cy="553998"/>
          </a:xfrm>
        </p:spPr>
        <p:txBody>
          <a:bodyPr anchor="t"/>
          <a:lstStyle>
            <a:lvl1pPr algn="l">
              <a:defRPr sz="3600" b="0" i="0" cap="none"/>
            </a:lvl1pPr>
          </a:lstStyle>
          <a:p>
            <a:r>
              <a:rPr lang="en-US"/>
              <a:t>Click to edit Master title style</a:t>
            </a:r>
          </a:p>
        </p:txBody>
      </p:sp>
      <p:sp>
        <p:nvSpPr>
          <p:cNvPr id="3" name="Text Placeholder 2"/>
          <p:cNvSpPr>
            <a:spLocks noGrp="1"/>
          </p:cNvSpPr>
          <p:nvPr>
            <p:ph type="body" idx="1"/>
          </p:nvPr>
        </p:nvSpPr>
        <p:spPr>
          <a:xfrm>
            <a:off x="722313" y="4160679"/>
            <a:ext cx="7772400" cy="246221"/>
          </a:xfrm>
        </p:spPr>
        <p:txBody>
          <a:bodyPr anchor="b"/>
          <a:lstStyle>
            <a:lvl1pPr marL="0" indent="0">
              <a:buNone/>
              <a:defRPr sz="16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D831685D-8253-714E-B388-7084A6833C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91182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46616" y="1600200"/>
            <a:ext cx="3649184" cy="1588127"/>
          </a:xfrm>
        </p:spPr>
        <p:txBody>
          <a:bodyPr/>
          <a:lstStyle>
            <a:lvl1pPr>
              <a:defRPr sz="1600"/>
            </a:lvl1pPr>
            <a:lvl2pPr>
              <a:defRPr sz="1200"/>
            </a:lvl2pPr>
            <a:lvl3pPr>
              <a:defRPr sz="1400"/>
            </a:lvl3pPr>
            <a:lvl4pPr>
              <a:defRPr sz="14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646326" cy="1588127"/>
          </a:xfrm>
        </p:spPr>
        <p:txBody>
          <a:bodyPr/>
          <a:lstStyle>
            <a:lvl1pPr>
              <a:defRPr sz="1600"/>
            </a:lvl1pPr>
            <a:lvl2pPr>
              <a:defRPr sz="1200"/>
            </a:lvl2pPr>
            <a:lvl3pPr>
              <a:defRPr sz="1400"/>
            </a:lvl3pPr>
            <a:lvl4pPr>
              <a:defRPr sz="14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D831685D-8253-714E-B388-7084A6833CEF}" type="slidenum">
              <a:rPr lang="en-US" smtClean="0">
                <a:solidFill>
                  <a:prstClr val="black">
                    <a:tint val="75000"/>
                  </a:prstClr>
                </a:solidFill>
              </a:rPr>
              <a:pPr/>
              <a:t>‹#›</a:t>
            </a:fld>
            <a:endParaRPr lang="en-US">
              <a:solidFill>
                <a:prstClr val="black">
                  <a:tint val="75000"/>
                </a:prstClr>
              </a:solidFill>
            </a:endParaRPr>
          </a:p>
        </p:txBody>
      </p:sp>
      <p:cxnSp>
        <p:nvCxnSpPr>
          <p:cNvPr id="10" name="Straight Connector 9"/>
          <p:cNvCxnSpPr/>
          <p:nvPr userDrawn="1"/>
        </p:nvCxnSpPr>
        <p:spPr>
          <a:xfrm>
            <a:off x="838200" y="1219200"/>
            <a:ext cx="7456326" cy="0"/>
          </a:xfrm>
          <a:prstGeom prst="line">
            <a:avLst/>
          </a:prstGeom>
          <a:ln>
            <a:solidFill>
              <a:srgbClr val="EF4136"/>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1262061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831685D-8253-714E-B388-7084A6833CEF}" type="slidenum">
              <a:rPr lang="en-US" smtClean="0">
                <a:solidFill>
                  <a:prstClr val="black">
                    <a:tint val="75000"/>
                  </a:prstClr>
                </a:solidFill>
              </a:rPr>
              <a:pPr/>
              <a:t>‹#›</a:t>
            </a:fld>
            <a:endParaRPr lang="en-US">
              <a:solidFill>
                <a:prstClr val="black">
                  <a:tint val="75000"/>
                </a:prstClr>
              </a:solidFill>
            </a:endParaRPr>
          </a:p>
        </p:txBody>
      </p:sp>
      <p:cxnSp>
        <p:nvCxnSpPr>
          <p:cNvPr id="6" name="Straight Connector 5"/>
          <p:cNvCxnSpPr/>
          <p:nvPr userDrawn="1"/>
        </p:nvCxnSpPr>
        <p:spPr>
          <a:xfrm>
            <a:off x="838200" y="1219200"/>
            <a:ext cx="7456326" cy="0"/>
          </a:xfrm>
          <a:prstGeom prst="line">
            <a:avLst/>
          </a:prstGeom>
          <a:ln>
            <a:solidFill>
              <a:srgbClr val="EF4136"/>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5086093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831685D-8253-714E-B388-7084A6833C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82524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1" y="434793"/>
            <a:ext cx="7456326" cy="584616"/>
          </a:xfrm>
        </p:spPr>
        <p:txBody>
          <a:bodyPr anchor="b"/>
          <a:lstStyle>
            <a:lvl1pPr algn="l">
              <a:defRPr sz="3600" b="0"/>
            </a:lvl1pPr>
          </a:lstStyle>
          <a:p>
            <a:r>
              <a:rPr lang="en-US"/>
              <a:t>Click to edit Master title style</a:t>
            </a:r>
          </a:p>
        </p:txBody>
      </p:sp>
      <p:sp>
        <p:nvSpPr>
          <p:cNvPr id="3" name="Picture Placeholder 2"/>
          <p:cNvSpPr>
            <a:spLocks noGrp="1"/>
          </p:cNvSpPr>
          <p:nvPr>
            <p:ph type="pic" idx="1"/>
          </p:nvPr>
        </p:nvSpPr>
        <p:spPr>
          <a:xfrm>
            <a:off x="838200" y="1551012"/>
            <a:ext cx="4370119" cy="27923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Slide Number Placeholder 6"/>
          <p:cNvSpPr>
            <a:spLocks noGrp="1"/>
          </p:cNvSpPr>
          <p:nvPr>
            <p:ph type="sldNum" sz="quarter" idx="12"/>
          </p:nvPr>
        </p:nvSpPr>
        <p:spPr/>
        <p:txBody>
          <a:bodyPr/>
          <a:lstStyle/>
          <a:p>
            <a:fld id="{D831685D-8253-714E-B388-7084A6833CEF}" type="slidenum">
              <a:rPr lang="en-US" smtClean="0">
                <a:solidFill>
                  <a:prstClr val="black">
                    <a:tint val="75000"/>
                  </a:prstClr>
                </a:solidFill>
              </a:rPr>
              <a:pPr/>
              <a:t>‹#›</a:t>
            </a:fld>
            <a:endParaRPr lang="en-US">
              <a:solidFill>
                <a:prstClr val="black">
                  <a:tint val="75000"/>
                </a:prstClr>
              </a:solidFill>
            </a:endParaRPr>
          </a:p>
        </p:txBody>
      </p:sp>
      <p:cxnSp>
        <p:nvCxnSpPr>
          <p:cNvPr id="8" name="Straight Connector 7"/>
          <p:cNvCxnSpPr/>
          <p:nvPr userDrawn="1"/>
        </p:nvCxnSpPr>
        <p:spPr>
          <a:xfrm>
            <a:off x="838200" y="1219200"/>
            <a:ext cx="7456326" cy="0"/>
          </a:xfrm>
          <a:prstGeom prst="line">
            <a:avLst/>
          </a:prstGeom>
          <a:ln>
            <a:solidFill>
              <a:srgbClr val="EF4136"/>
            </a:solidFill>
          </a:ln>
        </p:spPr>
        <p:style>
          <a:lnRef idx="1">
            <a:schemeClr val="accent2"/>
          </a:lnRef>
          <a:fillRef idx="0">
            <a:schemeClr val="accent2"/>
          </a:fillRef>
          <a:effectRef idx="0">
            <a:schemeClr val="accent2"/>
          </a:effectRef>
          <a:fontRef idx="minor">
            <a:schemeClr val="tx1"/>
          </a:fontRef>
        </p:style>
      </p:cxnSp>
      <p:sp>
        <p:nvSpPr>
          <p:cNvPr id="15" name="Text Placeholder 14"/>
          <p:cNvSpPr>
            <a:spLocks noGrp="1"/>
          </p:cNvSpPr>
          <p:nvPr>
            <p:ph type="body" sz="quarter" idx="13"/>
          </p:nvPr>
        </p:nvSpPr>
        <p:spPr>
          <a:xfrm>
            <a:off x="5365702" y="1551012"/>
            <a:ext cx="2928825" cy="20531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16"/>
          <p:cNvSpPr>
            <a:spLocks noGrp="1"/>
          </p:cNvSpPr>
          <p:nvPr>
            <p:ph type="body" sz="quarter" idx="14" hasCustomPrompt="1"/>
          </p:nvPr>
        </p:nvSpPr>
        <p:spPr>
          <a:xfrm>
            <a:off x="4827667" y="4097178"/>
            <a:ext cx="2309974" cy="523220"/>
          </a:xfrm>
          <a:ln>
            <a:solidFill>
              <a:srgbClr val="EF4136"/>
            </a:solidFill>
          </a:ln>
        </p:spPr>
        <p:txBody>
          <a:bodyPr lIns="182880" tIns="182880" rIns="182880" bIns="182880" anchor="t" anchorCtr="1"/>
          <a:lstStyle>
            <a:lvl1pPr>
              <a:defRPr sz="1000" baseline="0">
                <a:solidFill>
                  <a:srgbClr val="EF4136"/>
                </a:solidFill>
              </a:defRPr>
            </a:lvl1pPr>
          </a:lstStyle>
          <a:p>
            <a:pPr lvl="0"/>
            <a:r>
              <a:rPr lang="en-US"/>
              <a:t>Caption as needed</a:t>
            </a:r>
          </a:p>
        </p:txBody>
      </p:sp>
      <p:sp>
        <p:nvSpPr>
          <p:cNvPr id="19" name="Text Placeholder 18"/>
          <p:cNvSpPr>
            <a:spLocks noGrp="1"/>
          </p:cNvSpPr>
          <p:nvPr>
            <p:ph type="body" sz="quarter" idx="15" hasCustomPrompt="1"/>
          </p:nvPr>
        </p:nvSpPr>
        <p:spPr>
          <a:xfrm>
            <a:off x="838200" y="5190814"/>
            <a:ext cx="7456488" cy="307777"/>
          </a:xfrm>
        </p:spPr>
        <p:txBody>
          <a:bodyPr tIns="0"/>
          <a:lstStyle>
            <a:lvl1pPr>
              <a:defRPr sz="1000">
                <a:solidFill>
                  <a:srgbClr val="7F7F7F"/>
                </a:solidFill>
              </a:defRPr>
            </a:lvl1pPr>
          </a:lstStyle>
          <a:p>
            <a:r>
              <a:rPr lang="en-US" sz="1000">
                <a:solidFill>
                  <a:schemeClr val="tx1">
                    <a:lumMod val="50000"/>
                    <a:lumOff val="50000"/>
                  </a:schemeClr>
                </a:solidFill>
                <a:latin typeface="Verdana"/>
                <a:cs typeface="Verdana"/>
              </a:rPr>
              <a:t>Use this area to highlight </a:t>
            </a:r>
            <a:r>
              <a:rPr lang="en-US" sz="1000">
                <a:solidFill>
                  <a:srgbClr val="7F7F7F"/>
                </a:solidFill>
                <a:latin typeface="Verdana"/>
                <a:cs typeface="Verdana"/>
              </a:rPr>
              <a:t>important information about the graph. Use this area for chart legend. This area contains important information about the chart</a:t>
            </a:r>
            <a:r>
              <a:rPr lang="en-US" sz="1000">
                <a:solidFill>
                  <a:schemeClr val="tx1">
                    <a:lumMod val="50000"/>
                    <a:lumOff val="50000"/>
                  </a:schemeClr>
                </a:solidFill>
                <a:latin typeface="Verdana"/>
                <a:cs typeface="Verdana"/>
              </a:rPr>
              <a:t>. It is set to Verdana 10pt. </a:t>
            </a:r>
            <a:endParaRPr lang="en-US"/>
          </a:p>
        </p:txBody>
      </p:sp>
    </p:spTree>
    <p:extLst>
      <p:ext uri="{BB962C8B-B14F-4D97-AF65-F5344CB8AC3E}">
        <p14:creationId xmlns:p14="http://schemas.microsoft.com/office/powerpoint/2010/main" val="20140432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200" y="503865"/>
            <a:ext cx="7456326" cy="594560"/>
          </a:xfrm>
        </p:spPr>
        <p:txBody>
          <a:bodyPr/>
          <a:lstStyle/>
          <a:p>
            <a:r>
              <a:rPr lang="en-US"/>
              <a:t>Click to edit Master title style</a:t>
            </a:r>
          </a:p>
        </p:txBody>
      </p:sp>
      <p:sp>
        <p:nvSpPr>
          <p:cNvPr id="3" name="Subtitle 2"/>
          <p:cNvSpPr>
            <a:spLocks noGrp="1"/>
          </p:cNvSpPr>
          <p:nvPr>
            <p:ph type="subTitle" idx="1"/>
          </p:nvPr>
        </p:nvSpPr>
        <p:spPr>
          <a:xfrm>
            <a:off x="838200" y="1609257"/>
            <a:ext cx="6400800" cy="246221"/>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D831685D-8253-714E-B388-7084A6833CEF}" type="slidenum">
              <a:rPr lang="en-US" smtClean="0">
                <a:solidFill>
                  <a:prstClr val="black">
                    <a:tint val="75000"/>
                  </a:prstClr>
                </a:solidFill>
              </a:rPr>
              <a:pPr/>
              <a:t>‹#›</a:t>
            </a:fld>
            <a:endParaRPr lang="en-US">
              <a:solidFill>
                <a:prstClr val="black">
                  <a:tint val="75000"/>
                </a:prstClr>
              </a:solidFill>
            </a:endParaRPr>
          </a:p>
        </p:txBody>
      </p:sp>
      <p:cxnSp>
        <p:nvCxnSpPr>
          <p:cNvPr id="8" name="Straight Connector 7"/>
          <p:cNvCxnSpPr/>
          <p:nvPr userDrawn="1"/>
        </p:nvCxnSpPr>
        <p:spPr>
          <a:xfrm>
            <a:off x="838200" y="1219200"/>
            <a:ext cx="7456326" cy="0"/>
          </a:xfrm>
          <a:prstGeom prst="line">
            <a:avLst/>
          </a:prstGeom>
          <a:ln>
            <a:solidFill>
              <a:srgbClr val="EF4136"/>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4212698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831685D-8253-714E-B388-7084A6833CEF}" type="slidenum">
              <a:rPr lang="en-US" smtClean="0">
                <a:solidFill>
                  <a:prstClr val="black">
                    <a:tint val="75000"/>
                  </a:prstClr>
                </a:solidFill>
              </a:rPr>
              <a:pPr/>
              <a:t>‹#›</a:t>
            </a:fld>
            <a:endParaRPr lang="en-US">
              <a:solidFill>
                <a:prstClr val="black">
                  <a:tint val="75000"/>
                </a:prstClr>
              </a:solidFill>
            </a:endParaRPr>
          </a:p>
        </p:txBody>
      </p:sp>
      <p:cxnSp>
        <p:nvCxnSpPr>
          <p:cNvPr id="7" name="Straight Connector 6"/>
          <p:cNvCxnSpPr/>
          <p:nvPr userDrawn="1"/>
        </p:nvCxnSpPr>
        <p:spPr>
          <a:xfrm>
            <a:off x="838200" y="1219200"/>
            <a:ext cx="7456326" cy="0"/>
          </a:xfrm>
          <a:prstGeom prst="line">
            <a:avLst/>
          </a:prstGeom>
          <a:ln>
            <a:solidFill>
              <a:srgbClr val="EF4136"/>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6097415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601414"/>
            <a:ext cx="7772400" cy="553998"/>
          </a:xfrm>
        </p:spPr>
        <p:txBody>
          <a:bodyPr anchor="t"/>
          <a:lstStyle>
            <a:lvl1pPr algn="l">
              <a:defRPr sz="3600" b="0" i="0" cap="none"/>
            </a:lvl1pPr>
          </a:lstStyle>
          <a:p>
            <a:r>
              <a:rPr lang="en-US"/>
              <a:t>Click to edit Master title style</a:t>
            </a:r>
          </a:p>
        </p:txBody>
      </p:sp>
      <p:sp>
        <p:nvSpPr>
          <p:cNvPr id="3" name="Text Placeholder 2"/>
          <p:cNvSpPr>
            <a:spLocks noGrp="1"/>
          </p:cNvSpPr>
          <p:nvPr>
            <p:ph type="body" idx="1"/>
          </p:nvPr>
        </p:nvSpPr>
        <p:spPr>
          <a:xfrm>
            <a:off x="722313" y="4160679"/>
            <a:ext cx="7772400" cy="246221"/>
          </a:xfrm>
        </p:spPr>
        <p:txBody>
          <a:bodyPr anchor="b"/>
          <a:lstStyle>
            <a:lvl1pPr marL="0" indent="0">
              <a:buNone/>
              <a:defRPr sz="16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D831685D-8253-714E-B388-7084A6833C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72083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46616" y="1600200"/>
            <a:ext cx="3649184" cy="1588127"/>
          </a:xfrm>
        </p:spPr>
        <p:txBody>
          <a:bodyPr/>
          <a:lstStyle>
            <a:lvl1pPr>
              <a:defRPr sz="1600"/>
            </a:lvl1pPr>
            <a:lvl2pPr>
              <a:defRPr sz="1200"/>
            </a:lvl2pPr>
            <a:lvl3pPr>
              <a:defRPr sz="1400"/>
            </a:lvl3pPr>
            <a:lvl4pPr>
              <a:defRPr sz="14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646326" cy="1588127"/>
          </a:xfrm>
        </p:spPr>
        <p:txBody>
          <a:bodyPr/>
          <a:lstStyle>
            <a:lvl1pPr>
              <a:defRPr sz="1600"/>
            </a:lvl1pPr>
            <a:lvl2pPr>
              <a:defRPr sz="1200"/>
            </a:lvl2pPr>
            <a:lvl3pPr>
              <a:defRPr sz="1400"/>
            </a:lvl3pPr>
            <a:lvl4pPr>
              <a:defRPr sz="14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D831685D-8253-714E-B388-7084A6833CEF}" type="slidenum">
              <a:rPr lang="en-US" smtClean="0">
                <a:solidFill>
                  <a:prstClr val="black">
                    <a:tint val="75000"/>
                  </a:prstClr>
                </a:solidFill>
              </a:rPr>
              <a:pPr/>
              <a:t>‹#›</a:t>
            </a:fld>
            <a:endParaRPr lang="en-US">
              <a:solidFill>
                <a:prstClr val="black">
                  <a:tint val="75000"/>
                </a:prstClr>
              </a:solidFill>
            </a:endParaRPr>
          </a:p>
        </p:txBody>
      </p:sp>
      <p:cxnSp>
        <p:nvCxnSpPr>
          <p:cNvPr id="10" name="Straight Connector 9"/>
          <p:cNvCxnSpPr/>
          <p:nvPr userDrawn="1"/>
        </p:nvCxnSpPr>
        <p:spPr>
          <a:xfrm>
            <a:off x="838200" y="1219200"/>
            <a:ext cx="7456326" cy="0"/>
          </a:xfrm>
          <a:prstGeom prst="line">
            <a:avLst/>
          </a:prstGeom>
          <a:ln>
            <a:solidFill>
              <a:srgbClr val="EF4136"/>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5879689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831685D-8253-714E-B388-7084A6833CEF}" type="slidenum">
              <a:rPr lang="en-US" smtClean="0">
                <a:solidFill>
                  <a:prstClr val="black">
                    <a:tint val="75000"/>
                  </a:prstClr>
                </a:solidFill>
              </a:rPr>
              <a:pPr/>
              <a:t>‹#›</a:t>
            </a:fld>
            <a:endParaRPr lang="en-US">
              <a:solidFill>
                <a:prstClr val="black">
                  <a:tint val="75000"/>
                </a:prstClr>
              </a:solidFill>
            </a:endParaRPr>
          </a:p>
        </p:txBody>
      </p:sp>
      <p:cxnSp>
        <p:nvCxnSpPr>
          <p:cNvPr id="6" name="Straight Connector 5"/>
          <p:cNvCxnSpPr/>
          <p:nvPr userDrawn="1"/>
        </p:nvCxnSpPr>
        <p:spPr>
          <a:xfrm>
            <a:off x="838200" y="1219200"/>
            <a:ext cx="7456326" cy="0"/>
          </a:xfrm>
          <a:prstGeom prst="line">
            <a:avLst/>
          </a:prstGeom>
          <a:ln>
            <a:solidFill>
              <a:srgbClr val="EF4136"/>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742302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F597518A-1CB9-F347-AA11-68119F344C56}" type="slidenum">
              <a:rPr lang="en-US" smtClean="0"/>
              <a:t>‹#›</a:t>
            </a:fld>
            <a:endParaRPr lang="en-US"/>
          </a:p>
        </p:txBody>
      </p:sp>
    </p:spTree>
    <p:extLst>
      <p:ext uri="{BB962C8B-B14F-4D97-AF65-F5344CB8AC3E}">
        <p14:creationId xmlns:p14="http://schemas.microsoft.com/office/powerpoint/2010/main" val="32281499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831685D-8253-714E-B388-7084A6833C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50061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1" y="434793"/>
            <a:ext cx="7456326" cy="584616"/>
          </a:xfrm>
        </p:spPr>
        <p:txBody>
          <a:bodyPr anchor="b"/>
          <a:lstStyle>
            <a:lvl1pPr algn="l">
              <a:defRPr sz="3600" b="0"/>
            </a:lvl1pPr>
          </a:lstStyle>
          <a:p>
            <a:r>
              <a:rPr lang="en-US"/>
              <a:t>Click to edit Master title style</a:t>
            </a:r>
          </a:p>
        </p:txBody>
      </p:sp>
      <p:sp>
        <p:nvSpPr>
          <p:cNvPr id="3" name="Picture Placeholder 2"/>
          <p:cNvSpPr>
            <a:spLocks noGrp="1"/>
          </p:cNvSpPr>
          <p:nvPr>
            <p:ph type="pic" idx="1"/>
          </p:nvPr>
        </p:nvSpPr>
        <p:spPr>
          <a:xfrm>
            <a:off x="838200" y="1551012"/>
            <a:ext cx="4370119" cy="27923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Slide Number Placeholder 6"/>
          <p:cNvSpPr>
            <a:spLocks noGrp="1"/>
          </p:cNvSpPr>
          <p:nvPr>
            <p:ph type="sldNum" sz="quarter" idx="12"/>
          </p:nvPr>
        </p:nvSpPr>
        <p:spPr/>
        <p:txBody>
          <a:bodyPr/>
          <a:lstStyle/>
          <a:p>
            <a:fld id="{D831685D-8253-714E-B388-7084A6833CEF}" type="slidenum">
              <a:rPr lang="en-US" smtClean="0">
                <a:solidFill>
                  <a:prstClr val="black">
                    <a:tint val="75000"/>
                  </a:prstClr>
                </a:solidFill>
              </a:rPr>
              <a:pPr/>
              <a:t>‹#›</a:t>
            </a:fld>
            <a:endParaRPr lang="en-US">
              <a:solidFill>
                <a:prstClr val="black">
                  <a:tint val="75000"/>
                </a:prstClr>
              </a:solidFill>
            </a:endParaRPr>
          </a:p>
        </p:txBody>
      </p:sp>
      <p:cxnSp>
        <p:nvCxnSpPr>
          <p:cNvPr id="8" name="Straight Connector 7"/>
          <p:cNvCxnSpPr/>
          <p:nvPr userDrawn="1"/>
        </p:nvCxnSpPr>
        <p:spPr>
          <a:xfrm>
            <a:off x="838200" y="1219200"/>
            <a:ext cx="7456326" cy="0"/>
          </a:xfrm>
          <a:prstGeom prst="line">
            <a:avLst/>
          </a:prstGeom>
          <a:ln>
            <a:solidFill>
              <a:srgbClr val="EF4136"/>
            </a:solidFill>
          </a:ln>
        </p:spPr>
        <p:style>
          <a:lnRef idx="1">
            <a:schemeClr val="accent2"/>
          </a:lnRef>
          <a:fillRef idx="0">
            <a:schemeClr val="accent2"/>
          </a:fillRef>
          <a:effectRef idx="0">
            <a:schemeClr val="accent2"/>
          </a:effectRef>
          <a:fontRef idx="minor">
            <a:schemeClr val="tx1"/>
          </a:fontRef>
        </p:style>
      </p:cxnSp>
      <p:sp>
        <p:nvSpPr>
          <p:cNvPr id="15" name="Text Placeholder 14"/>
          <p:cNvSpPr>
            <a:spLocks noGrp="1"/>
          </p:cNvSpPr>
          <p:nvPr>
            <p:ph type="body" sz="quarter" idx="13"/>
          </p:nvPr>
        </p:nvSpPr>
        <p:spPr>
          <a:xfrm>
            <a:off x="5365702" y="1551012"/>
            <a:ext cx="2928825" cy="20531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16"/>
          <p:cNvSpPr>
            <a:spLocks noGrp="1"/>
          </p:cNvSpPr>
          <p:nvPr>
            <p:ph type="body" sz="quarter" idx="14" hasCustomPrompt="1"/>
          </p:nvPr>
        </p:nvSpPr>
        <p:spPr>
          <a:xfrm>
            <a:off x="4827667" y="4097178"/>
            <a:ext cx="2309974" cy="523220"/>
          </a:xfrm>
          <a:ln>
            <a:solidFill>
              <a:srgbClr val="EF4136"/>
            </a:solidFill>
          </a:ln>
        </p:spPr>
        <p:txBody>
          <a:bodyPr lIns="182880" tIns="182880" rIns="182880" bIns="182880" anchor="t" anchorCtr="1"/>
          <a:lstStyle>
            <a:lvl1pPr>
              <a:defRPr sz="1000" baseline="0">
                <a:solidFill>
                  <a:srgbClr val="EF4136"/>
                </a:solidFill>
              </a:defRPr>
            </a:lvl1pPr>
          </a:lstStyle>
          <a:p>
            <a:pPr lvl="0"/>
            <a:r>
              <a:rPr lang="en-US"/>
              <a:t>Caption as needed</a:t>
            </a:r>
          </a:p>
        </p:txBody>
      </p:sp>
      <p:sp>
        <p:nvSpPr>
          <p:cNvPr id="19" name="Text Placeholder 18"/>
          <p:cNvSpPr>
            <a:spLocks noGrp="1"/>
          </p:cNvSpPr>
          <p:nvPr>
            <p:ph type="body" sz="quarter" idx="15" hasCustomPrompt="1"/>
          </p:nvPr>
        </p:nvSpPr>
        <p:spPr>
          <a:xfrm>
            <a:off x="838200" y="5190814"/>
            <a:ext cx="7456488" cy="307777"/>
          </a:xfrm>
        </p:spPr>
        <p:txBody>
          <a:bodyPr tIns="0"/>
          <a:lstStyle>
            <a:lvl1pPr>
              <a:defRPr sz="1000">
                <a:solidFill>
                  <a:srgbClr val="7F7F7F"/>
                </a:solidFill>
              </a:defRPr>
            </a:lvl1pPr>
          </a:lstStyle>
          <a:p>
            <a:r>
              <a:rPr lang="en-US" sz="1000">
                <a:solidFill>
                  <a:schemeClr val="tx1">
                    <a:lumMod val="50000"/>
                    <a:lumOff val="50000"/>
                  </a:schemeClr>
                </a:solidFill>
                <a:latin typeface="Verdana"/>
                <a:cs typeface="Verdana"/>
              </a:rPr>
              <a:t>Use this area to highlight </a:t>
            </a:r>
            <a:r>
              <a:rPr lang="en-US" sz="1000">
                <a:solidFill>
                  <a:srgbClr val="7F7F7F"/>
                </a:solidFill>
                <a:latin typeface="Verdana"/>
                <a:cs typeface="Verdana"/>
              </a:rPr>
              <a:t>important information about the graph. Use this area for chart legend. This area contains important information about the chart</a:t>
            </a:r>
            <a:r>
              <a:rPr lang="en-US" sz="1000">
                <a:solidFill>
                  <a:schemeClr val="tx1">
                    <a:lumMod val="50000"/>
                    <a:lumOff val="50000"/>
                  </a:schemeClr>
                </a:solidFill>
                <a:latin typeface="Verdana"/>
                <a:cs typeface="Verdana"/>
              </a:rPr>
              <a:t>. It is set to Verdana 10pt. </a:t>
            </a:r>
            <a:endParaRPr lang="en-US"/>
          </a:p>
        </p:txBody>
      </p:sp>
    </p:spTree>
    <p:extLst>
      <p:ext uri="{BB962C8B-B14F-4D97-AF65-F5344CB8AC3E}">
        <p14:creationId xmlns:p14="http://schemas.microsoft.com/office/powerpoint/2010/main" val="4114834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200" y="503865"/>
            <a:ext cx="7456326" cy="594560"/>
          </a:xfrm>
        </p:spPr>
        <p:txBody>
          <a:bodyPr/>
          <a:lstStyle/>
          <a:p>
            <a:r>
              <a:rPr lang="en-US"/>
              <a:t>Click to edit Master title style</a:t>
            </a:r>
          </a:p>
        </p:txBody>
      </p:sp>
      <p:sp>
        <p:nvSpPr>
          <p:cNvPr id="3" name="Subtitle 2"/>
          <p:cNvSpPr>
            <a:spLocks noGrp="1"/>
          </p:cNvSpPr>
          <p:nvPr>
            <p:ph type="subTitle" idx="1"/>
          </p:nvPr>
        </p:nvSpPr>
        <p:spPr>
          <a:xfrm>
            <a:off x="838200" y="1609257"/>
            <a:ext cx="6400800" cy="246221"/>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D831685D-8253-714E-B388-7084A6833CEF}" type="slidenum">
              <a:rPr lang="en-US" smtClean="0">
                <a:solidFill>
                  <a:prstClr val="black">
                    <a:tint val="75000"/>
                  </a:prstClr>
                </a:solidFill>
              </a:rPr>
              <a:pPr/>
              <a:t>‹#›</a:t>
            </a:fld>
            <a:endParaRPr lang="en-US">
              <a:solidFill>
                <a:prstClr val="black">
                  <a:tint val="75000"/>
                </a:prstClr>
              </a:solidFill>
            </a:endParaRPr>
          </a:p>
        </p:txBody>
      </p:sp>
      <p:cxnSp>
        <p:nvCxnSpPr>
          <p:cNvPr id="8" name="Straight Connector 7"/>
          <p:cNvCxnSpPr/>
          <p:nvPr userDrawn="1"/>
        </p:nvCxnSpPr>
        <p:spPr>
          <a:xfrm>
            <a:off x="838200" y="1219200"/>
            <a:ext cx="7456326" cy="0"/>
          </a:xfrm>
          <a:prstGeom prst="line">
            <a:avLst/>
          </a:prstGeom>
          <a:ln>
            <a:solidFill>
              <a:srgbClr val="EF4136"/>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2991340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831685D-8253-714E-B388-7084A6833CEF}" type="slidenum">
              <a:rPr lang="en-US" smtClean="0">
                <a:solidFill>
                  <a:prstClr val="black">
                    <a:tint val="75000"/>
                  </a:prstClr>
                </a:solidFill>
              </a:rPr>
              <a:pPr/>
              <a:t>‹#›</a:t>
            </a:fld>
            <a:endParaRPr lang="en-US">
              <a:solidFill>
                <a:prstClr val="black">
                  <a:tint val="75000"/>
                </a:prstClr>
              </a:solidFill>
            </a:endParaRPr>
          </a:p>
        </p:txBody>
      </p:sp>
      <p:cxnSp>
        <p:nvCxnSpPr>
          <p:cNvPr id="7" name="Straight Connector 6"/>
          <p:cNvCxnSpPr/>
          <p:nvPr userDrawn="1"/>
        </p:nvCxnSpPr>
        <p:spPr>
          <a:xfrm>
            <a:off x="838200" y="1219200"/>
            <a:ext cx="7456326" cy="0"/>
          </a:xfrm>
          <a:prstGeom prst="line">
            <a:avLst/>
          </a:prstGeom>
          <a:ln>
            <a:solidFill>
              <a:srgbClr val="EF4136"/>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518834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601414"/>
            <a:ext cx="7772400" cy="553998"/>
          </a:xfrm>
        </p:spPr>
        <p:txBody>
          <a:bodyPr anchor="t"/>
          <a:lstStyle>
            <a:lvl1pPr algn="l">
              <a:defRPr sz="3600" b="0" i="0" cap="none"/>
            </a:lvl1pPr>
          </a:lstStyle>
          <a:p>
            <a:r>
              <a:rPr lang="en-US"/>
              <a:t>Click to edit Master title style</a:t>
            </a:r>
          </a:p>
        </p:txBody>
      </p:sp>
      <p:sp>
        <p:nvSpPr>
          <p:cNvPr id="3" name="Text Placeholder 2"/>
          <p:cNvSpPr>
            <a:spLocks noGrp="1"/>
          </p:cNvSpPr>
          <p:nvPr>
            <p:ph type="body" idx="1"/>
          </p:nvPr>
        </p:nvSpPr>
        <p:spPr>
          <a:xfrm>
            <a:off x="722313" y="4160679"/>
            <a:ext cx="7772400" cy="246221"/>
          </a:xfrm>
        </p:spPr>
        <p:txBody>
          <a:bodyPr anchor="b"/>
          <a:lstStyle>
            <a:lvl1pPr marL="0" indent="0">
              <a:buNone/>
              <a:defRPr sz="16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D831685D-8253-714E-B388-7084A6833C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01628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46616" y="1600200"/>
            <a:ext cx="3649184" cy="1588127"/>
          </a:xfrm>
        </p:spPr>
        <p:txBody>
          <a:bodyPr/>
          <a:lstStyle>
            <a:lvl1pPr>
              <a:defRPr sz="1600"/>
            </a:lvl1pPr>
            <a:lvl2pPr>
              <a:defRPr sz="1200"/>
            </a:lvl2pPr>
            <a:lvl3pPr>
              <a:defRPr sz="1400"/>
            </a:lvl3pPr>
            <a:lvl4pPr>
              <a:defRPr sz="14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646326" cy="1588127"/>
          </a:xfrm>
        </p:spPr>
        <p:txBody>
          <a:bodyPr/>
          <a:lstStyle>
            <a:lvl1pPr>
              <a:defRPr sz="1600"/>
            </a:lvl1pPr>
            <a:lvl2pPr>
              <a:defRPr sz="1200"/>
            </a:lvl2pPr>
            <a:lvl3pPr>
              <a:defRPr sz="1400"/>
            </a:lvl3pPr>
            <a:lvl4pPr>
              <a:defRPr sz="14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D831685D-8253-714E-B388-7084A6833CEF}" type="slidenum">
              <a:rPr lang="en-US" smtClean="0">
                <a:solidFill>
                  <a:prstClr val="black">
                    <a:tint val="75000"/>
                  </a:prstClr>
                </a:solidFill>
              </a:rPr>
              <a:pPr/>
              <a:t>‹#›</a:t>
            </a:fld>
            <a:endParaRPr lang="en-US">
              <a:solidFill>
                <a:prstClr val="black">
                  <a:tint val="75000"/>
                </a:prstClr>
              </a:solidFill>
            </a:endParaRPr>
          </a:p>
        </p:txBody>
      </p:sp>
      <p:cxnSp>
        <p:nvCxnSpPr>
          <p:cNvPr id="10" name="Straight Connector 9"/>
          <p:cNvCxnSpPr/>
          <p:nvPr userDrawn="1"/>
        </p:nvCxnSpPr>
        <p:spPr>
          <a:xfrm>
            <a:off x="838200" y="1219200"/>
            <a:ext cx="7456326" cy="0"/>
          </a:xfrm>
          <a:prstGeom prst="line">
            <a:avLst/>
          </a:prstGeom>
          <a:ln>
            <a:solidFill>
              <a:srgbClr val="EF4136"/>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9667736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831685D-8253-714E-B388-7084A6833CEF}" type="slidenum">
              <a:rPr lang="en-US" smtClean="0">
                <a:solidFill>
                  <a:prstClr val="black">
                    <a:tint val="75000"/>
                  </a:prstClr>
                </a:solidFill>
              </a:rPr>
              <a:pPr/>
              <a:t>‹#›</a:t>
            </a:fld>
            <a:endParaRPr lang="en-US">
              <a:solidFill>
                <a:prstClr val="black">
                  <a:tint val="75000"/>
                </a:prstClr>
              </a:solidFill>
            </a:endParaRPr>
          </a:p>
        </p:txBody>
      </p:sp>
      <p:cxnSp>
        <p:nvCxnSpPr>
          <p:cNvPr id="6" name="Straight Connector 5"/>
          <p:cNvCxnSpPr/>
          <p:nvPr userDrawn="1"/>
        </p:nvCxnSpPr>
        <p:spPr>
          <a:xfrm>
            <a:off x="838200" y="1219200"/>
            <a:ext cx="7456326" cy="0"/>
          </a:xfrm>
          <a:prstGeom prst="line">
            <a:avLst/>
          </a:prstGeom>
          <a:ln>
            <a:solidFill>
              <a:srgbClr val="EF4136"/>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9809644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831685D-8253-714E-B388-7084A6833C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07381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1" y="434793"/>
            <a:ext cx="7456326" cy="584616"/>
          </a:xfrm>
        </p:spPr>
        <p:txBody>
          <a:bodyPr anchor="b"/>
          <a:lstStyle>
            <a:lvl1pPr algn="l">
              <a:defRPr sz="3600" b="0"/>
            </a:lvl1pPr>
          </a:lstStyle>
          <a:p>
            <a:r>
              <a:rPr lang="en-US"/>
              <a:t>Click to edit Master title style</a:t>
            </a:r>
          </a:p>
        </p:txBody>
      </p:sp>
      <p:sp>
        <p:nvSpPr>
          <p:cNvPr id="3" name="Picture Placeholder 2"/>
          <p:cNvSpPr>
            <a:spLocks noGrp="1"/>
          </p:cNvSpPr>
          <p:nvPr>
            <p:ph type="pic" idx="1"/>
          </p:nvPr>
        </p:nvSpPr>
        <p:spPr>
          <a:xfrm>
            <a:off x="838200" y="1551012"/>
            <a:ext cx="4370119" cy="27923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Slide Number Placeholder 6"/>
          <p:cNvSpPr>
            <a:spLocks noGrp="1"/>
          </p:cNvSpPr>
          <p:nvPr>
            <p:ph type="sldNum" sz="quarter" idx="12"/>
          </p:nvPr>
        </p:nvSpPr>
        <p:spPr/>
        <p:txBody>
          <a:bodyPr/>
          <a:lstStyle/>
          <a:p>
            <a:fld id="{D831685D-8253-714E-B388-7084A6833CEF}" type="slidenum">
              <a:rPr lang="en-US" smtClean="0">
                <a:solidFill>
                  <a:prstClr val="black">
                    <a:tint val="75000"/>
                  </a:prstClr>
                </a:solidFill>
              </a:rPr>
              <a:pPr/>
              <a:t>‹#›</a:t>
            </a:fld>
            <a:endParaRPr lang="en-US">
              <a:solidFill>
                <a:prstClr val="black">
                  <a:tint val="75000"/>
                </a:prstClr>
              </a:solidFill>
            </a:endParaRPr>
          </a:p>
        </p:txBody>
      </p:sp>
      <p:cxnSp>
        <p:nvCxnSpPr>
          <p:cNvPr id="8" name="Straight Connector 7"/>
          <p:cNvCxnSpPr/>
          <p:nvPr userDrawn="1"/>
        </p:nvCxnSpPr>
        <p:spPr>
          <a:xfrm>
            <a:off x="838200" y="1219200"/>
            <a:ext cx="7456326" cy="0"/>
          </a:xfrm>
          <a:prstGeom prst="line">
            <a:avLst/>
          </a:prstGeom>
          <a:ln>
            <a:solidFill>
              <a:srgbClr val="EF4136"/>
            </a:solidFill>
          </a:ln>
        </p:spPr>
        <p:style>
          <a:lnRef idx="1">
            <a:schemeClr val="accent2"/>
          </a:lnRef>
          <a:fillRef idx="0">
            <a:schemeClr val="accent2"/>
          </a:fillRef>
          <a:effectRef idx="0">
            <a:schemeClr val="accent2"/>
          </a:effectRef>
          <a:fontRef idx="minor">
            <a:schemeClr val="tx1"/>
          </a:fontRef>
        </p:style>
      </p:cxnSp>
      <p:sp>
        <p:nvSpPr>
          <p:cNvPr id="15" name="Text Placeholder 14"/>
          <p:cNvSpPr>
            <a:spLocks noGrp="1"/>
          </p:cNvSpPr>
          <p:nvPr>
            <p:ph type="body" sz="quarter" idx="13"/>
          </p:nvPr>
        </p:nvSpPr>
        <p:spPr>
          <a:xfrm>
            <a:off x="5365702" y="1551012"/>
            <a:ext cx="2928825" cy="20531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16"/>
          <p:cNvSpPr>
            <a:spLocks noGrp="1"/>
          </p:cNvSpPr>
          <p:nvPr>
            <p:ph type="body" sz="quarter" idx="14" hasCustomPrompt="1"/>
          </p:nvPr>
        </p:nvSpPr>
        <p:spPr>
          <a:xfrm>
            <a:off x="4827667" y="4097178"/>
            <a:ext cx="2309974" cy="523220"/>
          </a:xfrm>
          <a:ln>
            <a:solidFill>
              <a:srgbClr val="EF4136"/>
            </a:solidFill>
          </a:ln>
        </p:spPr>
        <p:txBody>
          <a:bodyPr lIns="182880" tIns="182880" rIns="182880" bIns="182880" anchor="t" anchorCtr="1"/>
          <a:lstStyle>
            <a:lvl1pPr>
              <a:defRPr sz="1000" baseline="0">
                <a:solidFill>
                  <a:srgbClr val="EF4136"/>
                </a:solidFill>
              </a:defRPr>
            </a:lvl1pPr>
          </a:lstStyle>
          <a:p>
            <a:pPr lvl="0"/>
            <a:r>
              <a:rPr lang="en-US"/>
              <a:t>Caption as needed</a:t>
            </a:r>
          </a:p>
        </p:txBody>
      </p:sp>
      <p:sp>
        <p:nvSpPr>
          <p:cNvPr id="19" name="Text Placeholder 18"/>
          <p:cNvSpPr>
            <a:spLocks noGrp="1"/>
          </p:cNvSpPr>
          <p:nvPr>
            <p:ph type="body" sz="quarter" idx="15" hasCustomPrompt="1"/>
          </p:nvPr>
        </p:nvSpPr>
        <p:spPr>
          <a:xfrm>
            <a:off x="838200" y="5190814"/>
            <a:ext cx="7456488" cy="307777"/>
          </a:xfrm>
        </p:spPr>
        <p:txBody>
          <a:bodyPr tIns="0"/>
          <a:lstStyle>
            <a:lvl1pPr>
              <a:defRPr sz="1000">
                <a:solidFill>
                  <a:srgbClr val="7F7F7F"/>
                </a:solidFill>
              </a:defRPr>
            </a:lvl1pPr>
          </a:lstStyle>
          <a:p>
            <a:r>
              <a:rPr lang="en-US" sz="1000">
                <a:solidFill>
                  <a:schemeClr val="tx1">
                    <a:lumMod val="50000"/>
                    <a:lumOff val="50000"/>
                  </a:schemeClr>
                </a:solidFill>
                <a:latin typeface="Verdana"/>
                <a:cs typeface="Verdana"/>
              </a:rPr>
              <a:t>Use this area to highlight </a:t>
            </a:r>
            <a:r>
              <a:rPr lang="en-US" sz="1000">
                <a:solidFill>
                  <a:srgbClr val="7F7F7F"/>
                </a:solidFill>
                <a:latin typeface="Verdana"/>
                <a:cs typeface="Verdana"/>
              </a:rPr>
              <a:t>important information about the graph. Use this area for chart legend. This area contains important information about the chart</a:t>
            </a:r>
            <a:r>
              <a:rPr lang="en-US" sz="1000">
                <a:solidFill>
                  <a:schemeClr val="tx1">
                    <a:lumMod val="50000"/>
                    <a:lumOff val="50000"/>
                  </a:schemeClr>
                </a:solidFill>
                <a:latin typeface="Verdana"/>
                <a:cs typeface="Verdana"/>
              </a:rPr>
              <a:t>. It is set to Verdana 10pt. </a:t>
            </a:r>
            <a:endParaRPr lang="en-US"/>
          </a:p>
        </p:txBody>
      </p:sp>
    </p:spTree>
    <p:extLst>
      <p:ext uri="{BB962C8B-B14F-4D97-AF65-F5344CB8AC3E}">
        <p14:creationId xmlns:p14="http://schemas.microsoft.com/office/powerpoint/2010/main" val="335874571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F597518A-1CB9-F347-AA11-68119F344C56}" type="slidenum">
              <a:rPr lang="en-US" smtClean="0"/>
              <a:pPr/>
              <a:t>‹#›</a:t>
            </a:fld>
            <a:endParaRPr lang="en-US"/>
          </a:p>
        </p:txBody>
      </p:sp>
    </p:spTree>
    <p:extLst>
      <p:ext uri="{BB962C8B-B14F-4D97-AF65-F5344CB8AC3E}">
        <p14:creationId xmlns:p14="http://schemas.microsoft.com/office/powerpoint/2010/main" val="176925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3342C1FE-4F7C-5443-A6CA-08F341434660}" type="datetime1">
              <a:rPr lang="en-US" smtClean="0"/>
              <a:t>3/4/2021</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F597518A-1CB9-F347-AA11-68119F344C56}" type="slidenum">
              <a:rPr lang="en-US" smtClean="0"/>
              <a:t>‹#›</a:t>
            </a:fld>
            <a:endParaRPr lang="en-US"/>
          </a:p>
        </p:txBody>
      </p:sp>
    </p:spTree>
    <p:extLst>
      <p:ext uri="{BB962C8B-B14F-4D97-AF65-F5344CB8AC3E}">
        <p14:creationId xmlns:p14="http://schemas.microsoft.com/office/powerpoint/2010/main" val="40044642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2"/>
            <a:ext cx="2133600" cy="365125"/>
          </a:xfrm>
          <a:prstGeom prst="rect">
            <a:avLst/>
          </a:prstGeom>
        </p:spPr>
        <p:txBody>
          <a:bodyPr/>
          <a:lstStyle/>
          <a:p>
            <a:fld id="{3342C1FE-4F7C-5443-A6CA-08F341434660}" type="datetime1">
              <a:rPr lang="en-US" smtClean="0">
                <a:solidFill>
                  <a:prstClr val="black"/>
                </a:solidFill>
              </a:rPr>
              <a:pPr/>
              <a:t>3/4/2021</a:t>
            </a:fld>
            <a:endParaRPr lang="en-US">
              <a:solidFill>
                <a:prstClr val="black"/>
              </a:solidFill>
            </a:endParaRPr>
          </a:p>
        </p:txBody>
      </p:sp>
      <p:sp>
        <p:nvSpPr>
          <p:cNvPr id="4" name="Footer Placeholder 3"/>
          <p:cNvSpPr>
            <a:spLocks noGrp="1"/>
          </p:cNvSpPr>
          <p:nvPr>
            <p:ph type="ftr" sz="quarter" idx="11"/>
          </p:nvPr>
        </p:nvSpPr>
        <p:spPr>
          <a:xfrm>
            <a:off x="3124200" y="6356352"/>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F597518A-1CB9-F347-AA11-68119F344C56}" type="slidenum">
              <a:rPr lang="en-US" smtClean="0"/>
              <a:pPr/>
              <a:t>‹#›</a:t>
            </a:fld>
            <a:endParaRPr lang="en-US"/>
          </a:p>
        </p:txBody>
      </p:sp>
    </p:spTree>
    <p:extLst>
      <p:ext uri="{BB962C8B-B14F-4D97-AF65-F5344CB8AC3E}">
        <p14:creationId xmlns:p14="http://schemas.microsoft.com/office/powerpoint/2010/main" val="388188865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a:lstStyle/>
          <a:p>
            <a:fld id="{392C452F-0EF8-5E44-92CF-7144580CC0DA}" type="datetime1">
              <a:rPr lang="en-US" smtClean="0">
                <a:solidFill>
                  <a:prstClr val="black"/>
                </a:solidFill>
              </a:rPr>
              <a:pPr/>
              <a:t>3/4/2021</a:t>
            </a:fld>
            <a:endParaRPr lang="en-US">
              <a:solidFill>
                <a:prstClr val="black"/>
              </a:solidFill>
            </a:endParaRPr>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F597518A-1CB9-F347-AA11-68119F344C56}" type="slidenum">
              <a:rPr lang="en-US" smtClean="0"/>
              <a:pPr/>
              <a:t>‹#›</a:t>
            </a:fld>
            <a:endParaRPr lang="en-US"/>
          </a:p>
        </p:txBody>
      </p:sp>
    </p:spTree>
    <p:extLst>
      <p:ext uri="{BB962C8B-B14F-4D97-AF65-F5344CB8AC3E}">
        <p14:creationId xmlns:p14="http://schemas.microsoft.com/office/powerpoint/2010/main" val="2348052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392C452F-0EF8-5E44-92CF-7144580CC0DA}" type="datetime1">
              <a:rPr lang="en-US" smtClean="0"/>
              <a:t>3/4/2021</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F597518A-1CB9-F347-AA11-68119F344C56}" type="slidenum">
              <a:rPr lang="en-US" smtClean="0"/>
              <a:t>‹#›</a:t>
            </a:fld>
            <a:endParaRPr lang="en-US"/>
          </a:p>
        </p:txBody>
      </p:sp>
    </p:spTree>
    <p:extLst>
      <p:ext uri="{BB962C8B-B14F-4D97-AF65-F5344CB8AC3E}">
        <p14:creationId xmlns:p14="http://schemas.microsoft.com/office/powerpoint/2010/main" val="2344431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3618A01-7EF3-491F-832F-4A03F541ACEF}" type="datetimeFigureOut">
              <a:rPr lang="en-US" smtClean="0"/>
              <a:t>3/4/2021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29101-1D81-4401-8074-E8B149559E4F}" type="slidenum">
              <a:rPr lang="en-US" smtClean="0"/>
              <a:t>‹#›</a:t>
            </a:fld>
            <a:endParaRPr lang="en-US"/>
          </a:p>
        </p:txBody>
      </p:sp>
    </p:spTree>
    <p:extLst>
      <p:ext uri="{BB962C8B-B14F-4D97-AF65-F5344CB8AC3E}">
        <p14:creationId xmlns:p14="http://schemas.microsoft.com/office/powerpoint/2010/main" val="725930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618A01-7EF3-491F-832F-4A03F541ACEF}" type="datetimeFigureOut">
              <a:rPr lang="en-US" smtClean="0"/>
              <a:t>3/4/2021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29101-1D81-4401-8074-E8B149559E4F}" type="slidenum">
              <a:rPr lang="en-US" smtClean="0"/>
              <a:t>‹#›</a:t>
            </a:fld>
            <a:endParaRPr lang="en-US"/>
          </a:p>
        </p:txBody>
      </p:sp>
    </p:spTree>
    <p:extLst>
      <p:ext uri="{BB962C8B-B14F-4D97-AF65-F5344CB8AC3E}">
        <p14:creationId xmlns:p14="http://schemas.microsoft.com/office/powerpoint/2010/main" val="5384558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3.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4.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 Id="rId9"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4" Type="http://schemas.openxmlformats.org/officeDocument/2006/relationships/slideLayout" Target="../slideLayouts/slideLayout55.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61.xml"/><Relationship Id="rId2" Type="http://schemas.openxmlformats.org/officeDocument/2006/relationships/slideLayout" Target="../slideLayouts/slideLayout60.xml"/><Relationship Id="rId1" Type="http://schemas.openxmlformats.org/officeDocument/2006/relationships/slideLayout" Target="../slideLayouts/slideLayout59.xml"/><Relationship Id="rId5" Type="http://schemas.openxmlformats.org/officeDocument/2006/relationships/image" Target="../media/image3.pn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200" y="1761493"/>
            <a:ext cx="6709223" cy="553999"/>
          </a:xfrm>
          <a:prstGeom prst="rect">
            <a:avLst/>
          </a:prstGeom>
        </p:spPr>
        <p:txBody>
          <a:bodyPr vert="horz" wrap="square" lIns="0" tIns="0" rIns="0" bIns="0" rtlCol="0" anchor="t" anchorCtr="0">
            <a:spAutoFit/>
          </a:bodyPr>
          <a:lstStyle/>
          <a:p>
            <a:r>
              <a:rPr lang="en-US"/>
              <a:t>Click to edit Master title style</a:t>
            </a:r>
          </a:p>
        </p:txBody>
      </p:sp>
      <p:sp>
        <p:nvSpPr>
          <p:cNvPr id="3" name="Text Placeholder 2"/>
          <p:cNvSpPr>
            <a:spLocks noGrp="1"/>
          </p:cNvSpPr>
          <p:nvPr>
            <p:ph type="body" idx="1"/>
          </p:nvPr>
        </p:nvSpPr>
        <p:spPr>
          <a:xfrm>
            <a:off x="1219200" y="2758280"/>
            <a:ext cx="6709224" cy="1554272"/>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6356350"/>
            <a:ext cx="2133600" cy="501650"/>
          </a:xfrm>
          <a:prstGeom prst="rect">
            <a:avLst/>
          </a:prstGeom>
        </p:spPr>
        <p:txBody>
          <a:bodyPr vert="horz" lIns="91440" tIns="45720" rIns="91440" bIns="45720" rtlCol="0" anchor="ctr"/>
          <a:lstStyle>
            <a:lvl1pPr algn="r">
              <a:defRPr sz="1000" b="0" i="1">
                <a:solidFill>
                  <a:srgbClr val="7F7F7F"/>
                </a:solidFill>
                <a:latin typeface="Verdana"/>
                <a:cs typeface="Verdana"/>
              </a:defRPr>
            </a:lvl1pPr>
          </a:lstStyle>
          <a:p>
            <a:fld id="{7168B1DC-8C0F-AE44-B17A-463D2D04D7DA}" type="slidenum">
              <a:rPr lang="en-US" smtClean="0"/>
              <a:pPr/>
              <a:t>‹#›</a:t>
            </a:fld>
            <a:endParaRPr lang="en-US"/>
          </a:p>
        </p:txBody>
      </p:sp>
      <p:pic>
        <p:nvPicPr>
          <p:cNvPr id="7" name="Picture 6" descr="RGB Center and Program Logos CIJ-01.png"/>
          <p:cNvPicPr>
            <a:picLocks noChangeAspect="1"/>
          </p:cNvPicPr>
          <p:nvPr userDrawn="1"/>
        </p:nvPicPr>
        <p:blipFill>
          <a:blip r:embed="rId7" cstate="print"/>
          <a:stretch>
            <a:fillRect/>
          </a:stretch>
        </p:blipFill>
        <p:spPr>
          <a:xfrm>
            <a:off x="228600" y="6345936"/>
            <a:ext cx="3542361" cy="512064"/>
          </a:xfrm>
          <a:prstGeom prst="rect">
            <a:avLst/>
          </a:prstGeom>
        </p:spPr>
      </p:pic>
    </p:spTree>
    <p:extLst>
      <p:ext uri="{BB962C8B-B14F-4D97-AF65-F5344CB8AC3E}">
        <p14:creationId xmlns:p14="http://schemas.microsoft.com/office/powerpoint/2010/main" val="3364887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Lst>
  <p:hf sldNum="0" hdr="0" ftr="0"/>
  <p:txStyles>
    <p:titleStyle>
      <a:lvl1pPr algn="l" defTabSz="457200" rtl="0" eaLnBrk="1" latinLnBrk="0" hangingPunct="1">
        <a:spcBef>
          <a:spcPct val="0"/>
        </a:spcBef>
        <a:buNone/>
        <a:defRPr sz="3600" b="0" i="0" kern="1200">
          <a:solidFill>
            <a:schemeClr val="bg1"/>
          </a:solidFill>
          <a:latin typeface="Georgia"/>
          <a:ea typeface="+mj-ea"/>
          <a:cs typeface="Georgia"/>
        </a:defRPr>
      </a:lvl1pPr>
    </p:titleStyle>
    <p:bodyStyle>
      <a:lvl1pPr marL="0" indent="0" algn="l" defTabSz="457200" rtl="0" eaLnBrk="1" latinLnBrk="0" hangingPunct="1">
        <a:spcBef>
          <a:spcPct val="20000"/>
        </a:spcBef>
        <a:spcAft>
          <a:spcPts val="1200"/>
        </a:spcAft>
        <a:buFont typeface="Arial"/>
        <a:buNone/>
        <a:defRPr sz="1600" b="0" i="0" kern="1200">
          <a:solidFill>
            <a:schemeClr val="bg1"/>
          </a:solidFill>
          <a:latin typeface="Verdana"/>
          <a:ea typeface="+mn-ea"/>
          <a:cs typeface="Verdana"/>
        </a:defRPr>
      </a:lvl1pPr>
      <a:lvl2pPr marL="0" indent="0" algn="l" defTabSz="457200" rtl="0" eaLnBrk="1" latinLnBrk="0" hangingPunct="1">
        <a:spcBef>
          <a:spcPts val="0"/>
        </a:spcBef>
        <a:spcAft>
          <a:spcPts val="0"/>
        </a:spcAft>
        <a:buFont typeface="Arial"/>
        <a:buNone/>
        <a:defRPr sz="1200" b="1" i="0" kern="1200">
          <a:solidFill>
            <a:srgbClr val="FFFFFF"/>
          </a:solidFill>
          <a:latin typeface="Verdana"/>
          <a:ea typeface="+mn-ea"/>
          <a:cs typeface="Verdana"/>
        </a:defRPr>
      </a:lvl2pPr>
      <a:lvl3pPr marL="0" indent="0" algn="l" defTabSz="457200" rtl="0" eaLnBrk="1" latinLnBrk="0" hangingPunct="1">
        <a:spcBef>
          <a:spcPts val="840"/>
        </a:spcBef>
        <a:spcAft>
          <a:spcPts val="600"/>
        </a:spcAft>
        <a:buFontTx/>
        <a:buNone/>
        <a:defRPr sz="1400" b="0" i="0" kern="1200" baseline="0">
          <a:solidFill>
            <a:schemeClr val="bg1"/>
          </a:solidFill>
          <a:latin typeface="Georgia"/>
          <a:ea typeface="+mn-ea"/>
          <a:cs typeface="+mn-cs"/>
        </a:defRPr>
      </a:lvl3pPr>
      <a:lvl4pPr marL="0" indent="0" algn="l" defTabSz="457200" rtl="0" eaLnBrk="1" latinLnBrk="0" hangingPunct="1">
        <a:spcBef>
          <a:spcPts val="600"/>
        </a:spcBef>
        <a:spcAft>
          <a:spcPts val="600"/>
        </a:spcAft>
        <a:buFontTx/>
        <a:buNone/>
        <a:defRPr sz="1000" b="1" i="0" kern="1200">
          <a:solidFill>
            <a:schemeClr val="bg1"/>
          </a:solidFill>
          <a:latin typeface="Verdana"/>
          <a:ea typeface="+mn-ea"/>
          <a:cs typeface="Verdana"/>
        </a:defRPr>
      </a:lvl4pPr>
      <a:lvl5pPr marL="0" indent="0" algn="l" defTabSz="457200" rtl="0" eaLnBrk="1" latinLnBrk="0" hangingPunct="1">
        <a:spcBef>
          <a:spcPts val="600"/>
        </a:spcBef>
        <a:spcAft>
          <a:spcPts val="600"/>
        </a:spcAft>
        <a:buFontTx/>
        <a:buNone/>
        <a:defRPr sz="1200" b="1" i="0" kern="1200" baseline="0">
          <a:solidFill>
            <a:schemeClr val="bg1"/>
          </a:solidFill>
          <a:latin typeface="Georgi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4D4E5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62526" y="583568"/>
            <a:ext cx="7183269" cy="519800"/>
          </a:xfrm>
          <a:prstGeom prst="rect">
            <a:avLst/>
          </a:prstGeom>
        </p:spPr>
        <p:txBody>
          <a:bodyPr vert="horz" wrap="square" lIns="0" tIns="0" rIns="0" bIns="0" rtlCol="0" anchor="t" anchorCtr="0">
            <a:spAutoFit/>
          </a:bodyPr>
          <a:lstStyle/>
          <a:p>
            <a:r>
              <a:rPr lang="en-US"/>
              <a:t>Click to edit Master title style</a:t>
            </a:r>
          </a:p>
        </p:txBody>
      </p:sp>
      <p:sp>
        <p:nvSpPr>
          <p:cNvPr id="3" name="Text Placeholder 2"/>
          <p:cNvSpPr>
            <a:spLocks noGrp="1"/>
          </p:cNvSpPr>
          <p:nvPr>
            <p:ph type="body" idx="1"/>
          </p:nvPr>
        </p:nvSpPr>
        <p:spPr>
          <a:xfrm>
            <a:off x="962525" y="1600200"/>
            <a:ext cx="7183271" cy="1277273"/>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6356350"/>
            <a:ext cx="2133600" cy="501650"/>
          </a:xfrm>
          <a:prstGeom prst="rect">
            <a:avLst/>
          </a:prstGeom>
        </p:spPr>
        <p:txBody>
          <a:bodyPr vert="horz" lIns="91440" tIns="45720" rIns="91440" bIns="45720" rtlCol="0" anchor="ctr"/>
          <a:lstStyle>
            <a:lvl1pPr algn="r">
              <a:defRPr sz="900" i="1">
                <a:solidFill>
                  <a:srgbClr val="7F7F7F"/>
                </a:solidFill>
                <a:latin typeface="Verdana"/>
                <a:cs typeface="Verdana"/>
              </a:defRPr>
            </a:lvl1pPr>
          </a:lstStyle>
          <a:p>
            <a:fld id="{F597518A-1CB9-F347-AA11-68119F344C56}" type="slidenum">
              <a:rPr lang="en-US" smtClean="0"/>
              <a:pPr/>
              <a:t>‹#›</a:t>
            </a:fld>
            <a:endParaRPr lang="en-US"/>
          </a:p>
        </p:txBody>
      </p:sp>
      <p:cxnSp>
        <p:nvCxnSpPr>
          <p:cNvPr id="7" name="Straight Connector 6"/>
          <p:cNvCxnSpPr/>
          <p:nvPr userDrawn="1"/>
        </p:nvCxnSpPr>
        <p:spPr>
          <a:xfrm>
            <a:off x="457200" y="6324600"/>
            <a:ext cx="8229600" cy="0"/>
          </a:xfrm>
          <a:prstGeom prst="line">
            <a:avLst/>
          </a:prstGeom>
          <a:ln>
            <a:solidFill>
              <a:srgbClr val="EF4136"/>
            </a:solidFill>
          </a:ln>
        </p:spPr>
        <p:style>
          <a:lnRef idx="1">
            <a:schemeClr val="accent1"/>
          </a:lnRef>
          <a:fillRef idx="0">
            <a:schemeClr val="accent1"/>
          </a:fillRef>
          <a:effectRef idx="0">
            <a:schemeClr val="accent1"/>
          </a:effectRef>
          <a:fontRef idx="minor">
            <a:schemeClr val="tx1"/>
          </a:fontRef>
        </p:style>
      </p:cxnSp>
      <p:pic>
        <p:nvPicPr>
          <p:cNvPr id="8" name="Picture 7" descr="RGB Center and Program Logos_CIJ WHT.png"/>
          <p:cNvPicPr>
            <a:picLocks noChangeAspect="1"/>
          </p:cNvPicPr>
          <p:nvPr userDrawn="1"/>
        </p:nvPicPr>
        <p:blipFill>
          <a:blip r:embed="rId5" cstate="print"/>
          <a:stretch>
            <a:fillRect/>
          </a:stretch>
        </p:blipFill>
        <p:spPr>
          <a:xfrm>
            <a:off x="228600" y="6345936"/>
            <a:ext cx="3591559" cy="512064"/>
          </a:xfrm>
          <a:prstGeom prst="rect">
            <a:avLst/>
          </a:prstGeom>
        </p:spPr>
      </p:pic>
      <p:cxnSp>
        <p:nvCxnSpPr>
          <p:cNvPr id="11" name="Straight Connector 10"/>
          <p:cNvCxnSpPr/>
          <p:nvPr userDrawn="1"/>
        </p:nvCxnSpPr>
        <p:spPr>
          <a:xfrm>
            <a:off x="962526" y="1219200"/>
            <a:ext cx="7183270" cy="0"/>
          </a:xfrm>
          <a:prstGeom prst="line">
            <a:avLst/>
          </a:prstGeom>
          <a:ln>
            <a:solidFill>
              <a:srgbClr val="EF413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166986"/>
      </p:ext>
    </p:extLst>
  </p:cSld>
  <p:clrMap bg1="lt1" tx1="dk1" bg2="lt2" tx2="dk2" accent1="accent1" accent2="accent2" accent3="accent3" accent4="accent4" accent5="accent5" accent6="accent6" hlink="hlink" folHlink="folHlink"/>
  <p:sldLayoutIdLst>
    <p:sldLayoutId id="2147483662" r:id="rId1"/>
    <p:sldLayoutId id="2147483666" r:id="rId2"/>
    <p:sldLayoutId id="2147483667" r:id="rId3"/>
  </p:sldLayoutIdLst>
  <p:hf sldNum="0" hdr="0" ftr="0"/>
  <p:txStyles>
    <p:titleStyle>
      <a:lvl1pPr algn="l" defTabSz="457200" rtl="0" eaLnBrk="1" latinLnBrk="0" hangingPunct="1">
        <a:lnSpc>
          <a:spcPts val="4000"/>
        </a:lnSpc>
        <a:spcBef>
          <a:spcPct val="0"/>
        </a:spcBef>
        <a:spcAft>
          <a:spcPts val="1200"/>
        </a:spcAft>
        <a:buNone/>
        <a:defRPr sz="3600" kern="1200" baseline="0">
          <a:solidFill>
            <a:schemeClr val="bg1"/>
          </a:solidFill>
          <a:latin typeface="Georgia"/>
          <a:ea typeface="+mj-ea"/>
          <a:cs typeface="+mj-cs"/>
        </a:defRPr>
      </a:lvl1pPr>
    </p:titleStyle>
    <p:bodyStyle>
      <a:lvl1pPr marL="0" indent="0" algn="l" defTabSz="457200" rtl="0" eaLnBrk="1" latinLnBrk="0" hangingPunct="1">
        <a:spcBef>
          <a:spcPts val="0"/>
        </a:spcBef>
        <a:spcAft>
          <a:spcPts val="1800"/>
        </a:spcAft>
        <a:buFontTx/>
        <a:buNone/>
        <a:defRPr sz="1600" kern="1200" baseline="0">
          <a:solidFill>
            <a:schemeClr val="bg1"/>
          </a:solidFill>
          <a:latin typeface="Verdana"/>
          <a:ea typeface="+mn-ea"/>
          <a:cs typeface="+mn-cs"/>
        </a:defRPr>
      </a:lvl1pPr>
      <a:lvl2pPr marL="0" indent="0" algn="l" defTabSz="457200" rtl="0" eaLnBrk="1" latinLnBrk="0" hangingPunct="1">
        <a:spcBef>
          <a:spcPts val="0"/>
        </a:spcBef>
        <a:spcAft>
          <a:spcPts val="0"/>
        </a:spcAft>
        <a:buFontTx/>
        <a:buNone/>
        <a:defRPr sz="1200" b="1" i="0" kern="1200" baseline="0">
          <a:solidFill>
            <a:schemeClr val="bg1"/>
          </a:solidFill>
          <a:latin typeface="Verdana"/>
          <a:ea typeface="+mn-ea"/>
          <a:cs typeface="+mn-cs"/>
        </a:defRPr>
      </a:lvl2pPr>
      <a:lvl3pPr marL="0" indent="0" algn="l" defTabSz="457200" rtl="0" eaLnBrk="1" latinLnBrk="0" hangingPunct="1">
        <a:spcBef>
          <a:spcPts val="0"/>
        </a:spcBef>
        <a:spcAft>
          <a:spcPts val="0"/>
        </a:spcAft>
        <a:buFontTx/>
        <a:buNone/>
        <a:defRPr sz="1400" b="0" i="0" kern="1200">
          <a:solidFill>
            <a:schemeClr val="bg1"/>
          </a:solidFill>
          <a:latin typeface="Georgia"/>
          <a:ea typeface="+mn-ea"/>
          <a:cs typeface="Georgia"/>
        </a:defRPr>
      </a:lvl3pPr>
      <a:lvl4pPr marL="182880" indent="-182880" algn="l" defTabSz="457200" rtl="0" eaLnBrk="1" latinLnBrk="0" hangingPunct="1">
        <a:spcBef>
          <a:spcPts val="0"/>
        </a:spcBef>
        <a:spcAft>
          <a:spcPts val="0"/>
        </a:spcAft>
        <a:buClr>
          <a:srgbClr val="EF4136"/>
        </a:buClr>
        <a:buFont typeface="Arial"/>
        <a:buChar char="•"/>
        <a:defRPr sz="1400" b="0" i="0" kern="1200" baseline="0">
          <a:solidFill>
            <a:schemeClr val="bg1"/>
          </a:solidFill>
          <a:latin typeface="Georgia"/>
          <a:ea typeface="+mn-ea"/>
          <a:cs typeface="+mn-cs"/>
        </a:defRPr>
      </a:lvl4pPr>
      <a:lvl5pPr marL="0" indent="0" algn="l" defTabSz="457200" rtl="0" eaLnBrk="1" latinLnBrk="0" hangingPunct="1">
        <a:spcBef>
          <a:spcPts val="0"/>
        </a:spcBef>
        <a:spcAft>
          <a:spcPts val="0"/>
        </a:spcAft>
        <a:buFontTx/>
        <a:buNone/>
        <a:defRPr sz="1200" b="0" i="0" kern="1200">
          <a:solidFill>
            <a:srgbClr val="FFFFFF"/>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618A01-7EF3-491F-832F-4A03F541ACEF}" type="datetimeFigureOut">
              <a:rPr lang="en-US" smtClean="0"/>
              <a:t>3/4/2021</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329101-1D81-4401-8074-E8B149559E4F}" type="slidenum">
              <a:rPr lang="en-US" smtClean="0"/>
              <a:t>‹#›</a:t>
            </a:fld>
            <a:endParaRPr lang="en-US"/>
          </a:p>
        </p:txBody>
      </p:sp>
    </p:spTree>
    <p:extLst>
      <p:ext uri="{BB962C8B-B14F-4D97-AF65-F5344CB8AC3E}">
        <p14:creationId xmlns:p14="http://schemas.microsoft.com/office/powerpoint/2010/main" val="324986332"/>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8B627D-F25A-4EA4-9990-EA0497A1D276}" type="datetimeFigureOut">
              <a:rPr lang="en-US" smtClean="0"/>
              <a:t>3/4/2021</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B6A54F-EE3A-48F8-A064-C18932141554}" type="slidenum">
              <a:rPr lang="en-US" smtClean="0"/>
              <a:t>‹#›</a:t>
            </a:fld>
            <a:endParaRPr lang="en-US"/>
          </a:p>
        </p:txBody>
      </p:sp>
    </p:spTree>
    <p:extLst>
      <p:ext uri="{BB962C8B-B14F-4D97-AF65-F5344CB8AC3E}">
        <p14:creationId xmlns:p14="http://schemas.microsoft.com/office/powerpoint/2010/main" val="1547829588"/>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6616" y="501636"/>
            <a:ext cx="7447910" cy="553998"/>
          </a:xfrm>
          <a:prstGeom prst="rect">
            <a:avLst/>
          </a:prstGeom>
        </p:spPr>
        <p:txBody>
          <a:bodyPr vert="horz" wrap="square" lIns="0" tIns="0" rIns="0" bIns="0" rtlCol="0" anchor="t" anchorCtr="0">
            <a:spAutoFit/>
          </a:bodyPr>
          <a:lstStyle/>
          <a:p>
            <a:r>
              <a:rPr lang="en-US"/>
              <a:t>Click to edit Master title style</a:t>
            </a:r>
          </a:p>
        </p:txBody>
      </p:sp>
      <p:sp>
        <p:nvSpPr>
          <p:cNvPr id="3" name="Text Placeholder 2"/>
          <p:cNvSpPr>
            <a:spLocks noGrp="1"/>
          </p:cNvSpPr>
          <p:nvPr>
            <p:ph type="body" idx="1"/>
          </p:nvPr>
        </p:nvSpPr>
        <p:spPr>
          <a:xfrm>
            <a:off x="846616" y="1600200"/>
            <a:ext cx="7447910" cy="1588127"/>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6356350"/>
            <a:ext cx="2133600" cy="501650"/>
          </a:xfrm>
          <a:prstGeom prst="rect">
            <a:avLst/>
          </a:prstGeom>
        </p:spPr>
        <p:txBody>
          <a:bodyPr vert="horz" lIns="91440" tIns="45720" rIns="91440" bIns="45720" rtlCol="0" anchor="ctr"/>
          <a:lstStyle>
            <a:lvl1pPr algn="r">
              <a:defRPr sz="1000" i="1">
                <a:solidFill>
                  <a:schemeClr val="tx1">
                    <a:tint val="75000"/>
                  </a:schemeClr>
                </a:solidFill>
                <a:latin typeface="Verdana"/>
                <a:cs typeface="Verdana"/>
              </a:defRPr>
            </a:lvl1pPr>
          </a:lstStyle>
          <a:p>
            <a:fld id="{D831685D-8253-714E-B388-7084A6833CEF}" type="slidenum">
              <a:rPr lang="en-US" smtClean="0"/>
              <a:pPr/>
              <a:t>‹#›</a:t>
            </a:fld>
            <a:endParaRPr lang="en-US"/>
          </a:p>
        </p:txBody>
      </p:sp>
      <p:cxnSp>
        <p:nvCxnSpPr>
          <p:cNvPr id="7" name="Straight Connector 6"/>
          <p:cNvCxnSpPr/>
          <p:nvPr userDrawn="1"/>
        </p:nvCxnSpPr>
        <p:spPr>
          <a:xfrm>
            <a:off x="457200" y="6324600"/>
            <a:ext cx="8229600" cy="0"/>
          </a:xfrm>
          <a:prstGeom prst="line">
            <a:avLst/>
          </a:prstGeom>
          <a:ln>
            <a:solidFill>
              <a:srgbClr val="EF4136"/>
            </a:solidFill>
          </a:ln>
        </p:spPr>
        <p:style>
          <a:lnRef idx="1">
            <a:schemeClr val="accent1"/>
          </a:lnRef>
          <a:fillRef idx="0">
            <a:schemeClr val="accent1"/>
          </a:fillRef>
          <a:effectRef idx="0">
            <a:schemeClr val="accent1"/>
          </a:effectRef>
          <a:fontRef idx="minor">
            <a:schemeClr val="tx1"/>
          </a:fontRef>
        </p:style>
      </p:cxnSp>
      <p:pic>
        <p:nvPicPr>
          <p:cNvPr id="8" name="Picture 7" descr="RGB Center and Program Logos CIJ-01.png"/>
          <p:cNvPicPr>
            <a:picLocks noChangeAspect="1"/>
          </p:cNvPicPr>
          <p:nvPr userDrawn="1"/>
        </p:nvPicPr>
        <p:blipFill>
          <a:blip r:embed="rId9" cstate="print"/>
          <a:stretch>
            <a:fillRect/>
          </a:stretch>
        </p:blipFill>
        <p:spPr>
          <a:xfrm>
            <a:off x="228600" y="6345936"/>
            <a:ext cx="3542361" cy="512064"/>
          </a:xfrm>
          <a:prstGeom prst="rect">
            <a:avLst/>
          </a:prstGeom>
        </p:spPr>
      </p:pic>
    </p:spTree>
    <p:extLst>
      <p:ext uri="{BB962C8B-B14F-4D97-AF65-F5344CB8AC3E}">
        <p14:creationId xmlns:p14="http://schemas.microsoft.com/office/powerpoint/2010/main" val="23450467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8" r:id="rId5"/>
    <p:sldLayoutId id="2147483679" r:id="rId6"/>
    <p:sldLayoutId id="2147483681" r:id="rId7"/>
  </p:sldLayoutIdLst>
  <p:hf sldNum="0" hdr="0" ftr="0"/>
  <p:txStyles>
    <p:titleStyle>
      <a:lvl1pPr algn="l" defTabSz="457200" rtl="0" eaLnBrk="1" latinLnBrk="0" hangingPunct="1">
        <a:spcBef>
          <a:spcPct val="0"/>
        </a:spcBef>
        <a:buNone/>
        <a:defRPr sz="3600" kern="1200">
          <a:solidFill>
            <a:schemeClr val="tx1"/>
          </a:solidFill>
          <a:latin typeface="Georgia"/>
          <a:ea typeface="+mj-ea"/>
          <a:cs typeface="Georgia"/>
        </a:defRPr>
      </a:lvl1pPr>
    </p:titleStyle>
    <p:bodyStyle>
      <a:lvl1pPr marL="0" indent="0" algn="l" defTabSz="457200" rtl="0" eaLnBrk="1" latinLnBrk="0" hangingPunct="1">
        <a:spcBef>
          <a:spcPts val="600"/>
        </a:spcBef>
        <a:spcAft>
          <a:spcPts val="600"/>
        </a:spcAft>
        <a:buFontTx/>
        <a:buNone/>
        <a:defRPr sz="1600" kern="1200" baseline="0">
          <a:solidFill>
            <a:schemeClr val="tx1"/>
          </a:solidFill>
          <a:latin typeface="Verdana"/>
          <a:ea typeface="+mn-ea"/>
          <a:cs typeface="+mn-cs"/>
        </a:defRPr>
      </a:lvl1pPr>
      <a:lvl2pPr marL="0" indent="0" algn="l" defTabSz="457200" rtl="0" eaLnBrk="1" latinLnBrk="0" hangingPunct="1">
        <a:spcBef>
          <a:spcPts val="600"/>
        </a:spcBef>
        <a:spcAft>
          <a:spcPts val="600"/>
        </a:spcAft>
        <a:buFontTx/>
        <a:buNone/>
        <a:defRPr sz="1200" b="1" i="0" kern="1200" baseline="0">
          <a:solidFill>
            <a:schemeClr val="tx1"/>
          </a:solidFill>
          <a:latin typeface="Verdana"/>
          <a:ea typeface="+mn-ea"/>
          <a:cs typeface="+mn-cs"/>
        </a:defRPr>
      </a:lvl2pPr>
      <a:lvl3pPr marL="0" indent="0" algn="l" defTabSz="457200" rtl="0" eaLnBrk="1" latinLnBrk="0" hangingPunct="1">
        <a:spcBef>
          <a:spcPct val="20000"/>
        </a:spcBef>
        <a:spcAft>
          <a:spcPts val="600"/>
        </a:spcAft>
        <a:buFontTx/>
        <a:buNone/>
        <a:defRPr sz="1400" kern="1200" baseline="0">
          <a:solidFill>
            <a:schemeClr val="tx1"/>
          </a:solidFill>
          <a:latin typeface="Georgia"/>
          <a:ea typeface="+mn-ea"/>
          <a:cs typeface="+mn-cs"/>
        </a:defRPr>
      </a:lvl3pPr>
      <a:lvl4pPr marL="182880" indent="-182880" algn="l" defTabSz="457200" rtl="0" eaLnBrk="1" latinLnBrk="0" hangingPunct="1">
        <a:spcBef>
          <a:spcPts val="600"/>
        </a:spcBef>
        <a:spcAft>
          <a:spcPts val="600"/>
        </a:spcAft>
        <a:buClr>
          <a:srgbClr val="EF4136"/>
        </a:buClr>
        <a:buFont typeface="Arial"/>
        <a:buChar char="•"/>
        <a:defRPr sz="1400" b="0" i="0" kern="1200">
          <a:solidFill>
            <a:schemeClr val="tx1"/>
          </a:solidFill>
          <a:latin typeface="Georgia"/>
          <a:ea typeface="+mn-ea"/>
          <a:cs typeface="Georgia"/>
        </a:defRPr>
      </a:lvl4pPr>
      <a:lvl5pPr marL="0" indent="0" algn="l" defTabSz="457200" rtl="0" eaLnBrk="1" latinLnBrk="0" hangingPunct="1">
        <a:spcBef>
          <a:spcPct val="20000"/>
        </a:spcBef>
        <a:spcAft>
          <a:spcPts val="600"/>
        </a:spcAft>
        <a:buFontTx/>
        <a:buNone/>
        <a:defRPr sz="12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6616" y="501636"/>
            <a:ext cx="7447910" cy="553998"/>
          </a:xfrm>
          <a:prstGeom prst="rect">
            <a:avLst/>
          </a:prstGeom>
        </p:spPr>
        <p:txBody>
          <a:bodyPr vert="horz" wrap="square" lIns="0" tIns="0" rIns="0" bIns="0" rtlCol="0" anchor="t" anchorCtr="0">
            <a:spAutoFit/>
          </a:bodyPr>
          <a:lstStyle/>
          <a:p>
            <a:r>
              <a:rPr lang="en-US"/>
              <a:t>Click to edit Master title style</a:t>
            </a:r>
          </a:p>
        </p:txBody>
      </p:sp>
      <p:sp>
        <p:nvSpPr>
          <p:cNvPr id="3" name="Text Placeholder 2"/>
          <p:cNvSpPr>
            <a:spLocks noGrp="1"/>
          </p:cNvSpPr>
          <p:nvPr>
            <p:ph type="body" idx="1"/>
          </p:nvPr>
        </p:nvSpPr>
        <p:spPr>
          <a:xfrm>
            <a:off x="846616" y="1600200"/>
            <a:ext cx="7447910" cy="1588127"/>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6356350"/>
            <a:ext cx="2133600" cy="501650"/>
          </a:xfrm>
          <a:prstGeom prst="rect">
            <a:avLst/>
          </a:prstGeom>
        </p:spPr>
        <p:txBody>
          <a:bodyPr vert="horz" lIns="91440" tIns="45720" rIns="91440" bIns="45720" rtlCol="0" anchor="ctr"/>
          <a:lstStyle>
            <a:lvl1pPr algn="r">
              <a:defRPr sz="1000" i="1">
                <a:solidFill>
                  <a:schemeClr val="tx1">
                    <a:tint val="75000"/>
                  </a:schemeClr>
                </a:solidFill>
                <a:latin typeface="Verdana"/>
                <a:cs typeface="Verdana"/>
              </a:defRPr>
            </a:lvl1pPr>
          </a:lstStyle>
          <a:p>
            <a:fld id="{D831685D-8253-714E-B388-7084A6833CEF}" type="slidenum">
              <a:rPr lang="en-US" smtClean="0">
                <a:solidFill>
                  <a:prstClr val="black">
                    <a:tint val="75000"/>
                  </a:prstClr>
                </a:solidFill>
              </a:rPr>
              <a:pPr/>
              <a:t>‹#›</a:t>
            </a:fld>
            <a:endParaRPr lang="en-US">
              <a:solidFill>
                <a:prstClr val="black">
                  <a:tint val="75000"/>
                </a:prstClr>
              </a:solidFill>
            </a:endParaRPr>
          </a:p>
        </p:txBody>
      </p:sp>
      <p:cxnSp>
        <p:nvCxnSpPr>
          <p:cNvPr id="7" name="Straight Connector 6"/>
          <p:cNvCxnSpPr/>
          <p:nvPr userDrawn="1"/>
        </p:nvCxnSpPr>
        <p:spPr>
          <a:xfrm>
            <a:off x="457200" y="6324600"/>
            <a:ext cx="8229600" cy="0"/>
          </a:xfrm>
          <a:prstGeom prst="line">
            <a:avLst/>
          </a:prstGeom>
          <a:ln>
            <a:solidFill>
              <a:srgbClr val="EF413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7396007"/>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Lst>
  <p:hf hdr="0" ftr="0" dt="0"/>
  <p:txStyles>
    <p:titleStyle>
      <a:lvl1pPr algn="l" defTabSz="457200" rtl="0" eaLnBrk="1" latinLnBrk="0" hangingPunct="1">
        <a:spcBef>
          <a:spcPct val="0"/>
        </a:spcBef>
        <a:buNone/>
        <a:defRPr sz="3600" kern="1200">
          <a:solidFill>
            <a:schemeClr val="tx1"/>
          </a:solidFill>
          <a:latin typeface="Georgia"/>
          <a:ea typeface="+mj-ea"/>
          <a:cs typeface="Georgia"/>
        </a:defRPr>
      </a:lvl1pPr>
    </p:titleStyle>
    <p:bodyStyle>
      <a:lvl1pPr marL="0" indent="0" algn="l" defTabSz="457200" rtl="0" eaLnBrk="1" latinLnBrk="0" hangingPunct="1">
        <a:spcBef>
          <a:spcPts val="600"/>
        </a:spcBef>
        <a:spcAft>
          <a:spcPts val="600"/>
        </a:spcAft>
        <a:buFontTx/>
        <a:buNone/>
        <a:defRPr sz="1600" kern="1200" baseline="0">
          <a:solidFill>
            <a:schemeClr val="tx1"/>
          </a:solidFill>
          <a:latin typeface="Verdana"/>
          <a:ea typeface="+mn-ea"/>
          <a:cs typeface="+mn-cs"/>
        </a:defRPr>
      </a:lvl1pPr>
      <a:lvl2pPr marL="0" indent="0" algn="l" defTabSz="457200" rtl="0" eaLnBrk="1" latinLnBrk="0" hangingPunct="1">
        <a:spcBef>
          <a:spcPts val="600"/>
        </a:spcBef>
        <a:spcAft>
          <a:spcPts val="600"/>
        </a:spcAft>
        <a:buFontTx/>
        <a:buNone/>
        <a:defRPr sz="1200" b="1" i="0" kern="1200" baseline="0">
          <a:solidFill>
            <a:schemeClr val="tx1"/>
          </a:solidFill>
          <a:latin typeface="Verdana"/>
          <a:ea typeface="+mn-ea"/>
          <a:cs typeface="+mn-cs"/>
        </a:defRPr>
      </a:lvl2pPr>
      <a:lvl3pPr marL="0" indent="0" algn="l" defTabSz="457200" rtl="0" eaLnBrk="1" latinLnBrk="0" hangingPunct="1">
        <a:spcBef>
          <a:spcPct val="20000"/>
        </a:spcBef>
        <a:spcAft>
          <a:spcPts val="600"/>
        </a:spcAft>
        <a:buFontTx/>
        <a:buNone/>
        <a:defRPr sz="1400" kern="1200" baseline="0">
          <a:solidFill>
            <a:schemeClr val="tx1"/>
          </a:solidFill>
          <a:latin typeface="Georgia"/>
          <a:ea typeface="+mn-ea"/>
          <a:cs typeface="+mn-cs"/>
        </a:defRPr>
      </a:lvl3pPr>
      <a:lvl4pPr marL="182880" indent="-182880" algn="l" defTabSz="457200" rtl="0" eaLnBrk="1" latinLnBrk="0" hangingPunct="1">
        <a:spcBef>
          <a:spcPts val="600"/>
        </a:spcBef>
        <a:spcAft>
          <a:spcPts val="600"/>
        </a:spcAft>
        <a:buClr>
          <a:srgbClr val="EF4136"/>
        </a:buClr>
        <a:buFont typeface="Arial"/>
        <a:buChar char="•"/>
        <a:defRPr sz="1400" b="0" i="0" kern="1200">
          <a:solidFill>
            <a:schemeClr val="tx1"/>
          </a:solidFill>
          <a:latin typeface="Georgia"/>
          <a:ea typeface="+mn-ea"/>
          <a:cs typeface="Georgia"/>
        </a:defRPr>
      </a:lvl4pPr>
      <a:lvl5pPr marL="0" indent="0" algn="l" defTabSz="457200" rtl="0" eaLnBrk="1" latinLnBrk="0" hangingPunct="1">
        <a:spcBef>
          <a:spcPct val="20000"/>
        </a:spcBef>
        <a:spcAft>
          <a:spcPts val="600"/>
        </a:spcAft>
        <a:buFontTx/>
        <a:buNone/>
        <a:defRPr sz="12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6616" y="501636"/>
            <a:ext cx="7447910" cy="553998"/>
          </a:xfrm>
          <a:prstGeom prst="rect">
            <a:avLst/>
          </a:prstGeom>
        </p:spPr>
        <p:txBody>
          <a:bodyPr vert="horz" wrap="square" lIns="0" tIns="0" rIns="0" bIns="0" rtlCol="0" anchor="t" anchorCtr="0">
            <a:spAutoFit/>
          </a:bodyPr>
          <a:lstStyle/>
          <a:p>
            <a:r>
              <a:rPr lang="en-US"/>
              <a:t>Click to edit Master title style</a:t>
            </a:r>
          </a:p>
        </p:txBody>
      </p:sp>
      <p:sp>
        <p:nvSpPr>
          <p:cNvPr id="3" name="Text Placeholder 2"/>
          <p:cNvSpPr>
            <a:spLocks noGrp="1"/>
          </p:cNvSpPr>
          <p:nvPr>
            <p:ph type="body" idx="1"/>
          </p:nvPr>
        </p:nvSpPr>
        <p:spPr>
          <a:xfrm>
            <a:off x="846616" y="1600200"/>
            <a:ext cx="7447910" cy="1588127"/>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6356350"/>
            <a:ext cx="2133600" cy="501650"/>
          </a:xfrm>
          <a:prstGeom prst="rect">
            <a:avLst/>
          </a:prstGeom>
        </p:spPr>
        <p:txBody>
          <a:bodyPr vert="horz" lIns="91440" tIns="45720" rIns="91440" bIns="45720" rtlCol="0" anchor="ctr"/>
          <a:lstStyle>
            <a:lvl1pPr algn="r">
              <a:defRPr sz="1000" i="1">
                <a:solidFill>
                  <a:schemeClr val="tx1">
                    <a:tint val="75000"/>
                  </a:schemeClr>
                </a:solidFill>
                <a:latin typeface="Verdana"/>
                <a:cs typeface="Verdana"/>
              </a:defRPr>
            </a:lvl1pPr>
          </a:lstStyle>
          <a:p>
            <a:fld id="{D831685D-8253-714E-B388-7084A6833CEF}" type="slidenum">
              <a:rPr lang="en-US" smtClean="0">
                <a:solidFill>
                  <a:prstClr val="black">
                    <a:tint val="75000"/>
                  </a:prstClr>
                </a:solidFill>
              </a:rPr>
              <a:pPr/>
              <a:t>‹#›</a:t>
            </a:fld>
            <a:endParaRPr lang="en-US">
              <a:solidFill>
                <a:prstClr val="black">
                  <a:tint val="75000"/>
                </a:prstClr>
              </a:solidFill>
            </a:endParaRPr>
          </a:p>
        </p:txBody>
      </p:sp>
      <p:cxnSp>
        <p:nvCxnSpPr>
          <p:cNvPr id="7" name="Straight Connector 6"/>
          <p:cNvCxnSpPr/>
          <p:nvPr userDrawn="1"/>
        </p:nvCxnSpPr>
        <p:spPr>
          <a:xfrm>
            <a:off x="457200" y="6324600"/>
            <a:ext cx="8229600" cy="0"/>
          </a:xfrm>
          <a:prstGeom prst="line">
            <a:avLst/>
          </a:prstGeom>
          <a:ln>
            <a:solidFill>
              <a:srgbClr val="EF413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611160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Lst>
  <p:hf hdr="0" ftr="0" dt="0"/>
  <p:txStyles>
    <p:titleStyle>
      <a:lvl1pPr algn="l" defTabSz="457200" rtl="0" eaLnBrk="1" latinLnBrk="0" hangingPunct="1">
        <a:spcBef>
          <a:spcPct val="0"/>
        </a:spcBef>
        <a:buNone/>
        <a:defRPr sz="3600" kern="1200">
          <a:solidFill>
            <a:schemeClr val="tx1"/>
          </a:solidFill>
          <a:latin typeface="Georgia"/>
          <a:ea typeface="+mj-ea"/>
          <a:cs typeface="Georgia"/>
        </a:defRPr>
      </a:lvl1pPr>
    </p:titleStyle>
    <p:bodyStyle>
      <a:lvl1pPr marL="0" indent="0" algn="l" defTabSz="457200" rtl="0" eaLnBrk="1" latinLnBrk="0" hangingPunct="1">
        <a:spcBef>
          <a:spcPts val="600"/>
        </a:spcBef>
        <a:spcAft>
          <a:spcPts val="600"/>
        </a:spcAft>
        <a:buFontTx/>
        <a:buNone/>
        <a:defRPr sz="1600" kern="1200" baseline="0">
          <a:solidFill>
            <a:schemeClr val="tx1"/>
          </a:solidFill>
          <a:latin typeface="Verdana"/>
          <a:ea typeface="+mn-ea"/>
          <a:cs typeface="+mn-cs"/>
        </a:defRPr>
      </a:lvl1pPr>
      <a:lvl2pPr marL="0" indent="0" algn="l" defTabSz="457200" rtl="0" eaLnBrk="1" latinLnBrk="0" hangingPunct="1">
        <a:spcBef>
          <a:spcPts val="600"/>
        </a:spcBef>
        <a:spcAft>
          <a:spcPts val="600"/>
        </a:spcAft>
        <a:buFontTx/>
        <a:buNone/>
        <a:defRPr sz="1200" b="1" i="0" kern="1200" baseline="0">
          <a:solidFill>
            <a:schemeClr val="tx1"/>
          </a:solidFill>
          <a:latin typeface="Verdana"/>
          <a:ea typeface="+mn-ea"/>
          <a:cs typeface="+mn-cs"/>
        </a:defRPr>
      </a:lvl2pPr>
      <a:lvl3pPr marL="0" indent="0" algn="l" defTabSz="457200" rtl="0" eaLnBrk="1" latinLnBrk="0" hangingPunct="1">
        <a:spcBef>
          <a:spcPct val="20000"/>
        </a:spcBef>
        <a:spcAft>
          <a:spcPts val="600"/>
        </a:spcAft>
        <a:buFontTx/>
        <a:buNone/>
        <a:defRPr sz="1400" kern="1200" baseline="0">
          <a:solidFill>
            <a:schemeClr val="tx1"/>
          </a:solidFill>
          <a:latin typeface="Georgia"/>
          <a:ea typeface="+mn-ea"/>
          <a:cs typeface="+mn-cs"/>
        </a:defRPr>
      </a:lvl3pPr>
      <a:lvl4pPr marL="182880" indent="-182880" algn="l" defTabSz="457200" rtl="0" eaLnBrk="1" latinLnBrk="0" hangingPunct="1">
        <a:spcBef>
          <a:spcPts val="600"/>
        </a:spcBef>
        <a:spcAft>
          <a:spcPts val="600"/>
        </a:spcAft>
        <a:buClr>
          <a:srgbClr val="EF4136"/>
        </a:buClr>
        <a:buFont typeface="Arial"/>
        <a:buChar char="•"/>
        <a:defRPr sz="1400" b="0" i="0" kern="1200">
          <a:solidFill>
            <a:schemeClr val="tx1"/>
          </a:solidFill>
          <a:latin typeface="Georgia"/>
          <a:ea typeface="+mn-ea"/>
          <a:cs typeface="Georgia"/>
        </a:defRPr>
      </a:lvl4pPr>
      <a:lvl5pPr marL="0" indent="0" algn="l" defTabSz="457200" rtl="0" eaLnBrk="1" latinLnBrk="0" hangingPunct="1">
        <a:spcBef>
          <a:spcPct val="20000"/>
        </a:spcBef>
        <a:spcAft>
          <a:spcPts val="600"/>
        </a:spcAft>
        <a:buFontTx/>
        <a:buNone/>
        <a:defRPr sz="12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6616" y="501636"/>
            <a:ext cx="7447910" cy="553998"/>
          </a:xfrm>
          <a:prstGeom prst="rect">
            <a:avLst/>
          </a:prstGeom>
        </p:spPr>
        <p:txBody>
          <a:bodyPr vert="horz" wrap="square" lIns="0" tIns="0" rIns="0" bIns="0" rtlCol="0" anchor="t" anchorCtr="0">
            <a:spAutoFit/>
          </a:bodyPr>
          <a:lstStyle/>
          <a:p>
            <a:r>
              <a:rPr lang="en-US"/>
              <a:t>Click to edit Master title style</a:t>
            </a:r>
          </a:p>
        </p:txBody>
      </p:sp>
      <p:sp>
        <p:nvSpPr>
          <p:cNvPr id="3" name="Text Placeholder 2"/>
          <p:cNvSpPr>
            <a:spLocks noGrp="1"/>
          </p:cNvSpPr>
          <p:nvPr>
            <p:ph type="body" idx="1"/>
          </p:nvPr>
        </p:nvSpPr>
        <p:spPr>
          <a:xfrm>
            <a:off x="846616" y="1600200"/>
            <a:ext cx="7447910" cy="1588127"/>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6356350"/>
            <a:ext cx="2133600" cy="501650"/>
          </a:xfrm>
          <a:prstGeom prst="rect">
            <a:avLst/>
          </a:prstGeom>
        </p:spPr>
        <p:txBody>
          <a:bodyPr vert="horz" lIns="91440" tIns="45720" rIns="91440" bIns="45720" rtlCol="0" anchor="ctr"/>
          <a:lstStyle>
            <a:lvl1pPr algn="r">
              <a:defRPr sz="1000" i="1">
                <a:solidFill>
                  <a:schemeClr val="tx1">
                    <a:tint val="75000"/>
                  </a:schemeClr>
                </a:solidFill>
                <a:latin typeface="Verdana"/>
                <a:cs typeface="Verdana"/>
              </a:defRPr>
            </a:lvl1pPr>
          </a:lstStyle>
          <a:p>
            <a:fld id="{D831685D-8253-714E-B388-7084A6833CEF}" type="slidenum">
              <a:rPr lang="en-US" smtClean="0">
                <a:solidFill>
                  <a:prstClr val="black">
                    <a:tint val="75000"/>
                  </a:prstClr>
                </a:solidFill>
              </a:rPr>
              <a:pPr/>
              <a:t>‹#›</a:t>
            </a:fld>
            <a:endParaRPr lang="en-US">
              <a:solidFill>
                <a:prstClr val="black">
                  <a:tint val="75000"/>
                </a:prstClr>
              </a:solidFill>
            </a:endParaRPr>
          </a:p>
        </p:txBody>
      </p:sp>
      <p:cxnSp>
        <p:nvCxnSpPr>
          <p:cNvPr id="7" name="Straight Connector 6"/>
          <p:cNvCxnSpPr/>
          <p:nvPr userDrawn="1"/>
        </p:nvCxnSpPr>
        <p:spPr>
          <a:xfrm>
            <a:off x="457200" y="6324600"/>
            <a:ext cx="8229600" cy="0"/>
          </a:xfrm>
          <a:prstGeom prst="line">
            <a:avLst/>
          </a:prstGeom>
          <a:ln>
            <a:solidFill>
              <a:srgbClr val="EF413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546858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Lst>
  <p:hf hdr="0" ftr="0" dt="0"/>
  <p:txStyles>
    <p:titleStyle>
      <a:lvl1pPr algn="l" defTabSz="457200" rtl="0" eaLnBrk="1" latinLnBrk="0" hangingPunct="1">
        <a:spcBef>
          <a:spcPct val="0"/>
        </a:spcBef>
        <a:buNone/>
        <a:defRPr sz="3600" kern="1200">
          <a:solidFill>
            <a:schemeClr val="tx1"/>
          </a:solidFill>
          <a:latin typeface="Georgia"/>
          <a:ea typeface="+mj-ea"/>
          <a:cs typeface="Georgia"/>
        </a:defRPr>
      </a:lvl1pPr>
    </p:titleStyle>
    <p:bodyStyle>
      <a:lvl1pPr marL="0" indent="0" algn="l" defTabSz="457200" rtl="0" eaLnBrk="1" latinLnBrk="0" hangingPunct="1">
        <a:spcBef>
          <a:spcPts val="600"/>
        </a:spcBef>
        <a:spcAft>
          <a:spcPts val="600"/>
        </a:spcAft>
        <a:buFontTx/>
        <a:buNone/>
        <a:defRPr sz="1600" kern="1200" baseline="0">
          <a:solidFill>
            <a:schemeClr val="tx1"/>
          </a:solidFill>
          <a:latin typeface="Verdana"/>
          <a:ea typeface="+mn-ea"/>
          <a:cs typeface="+mn-cs"/>
        </a:defRPr>
      </a:lvl1pPr>
      <a:lvl2pPr marL="0" indent="0" algn="l" defTabSz="457200" rtl="0" eaLnBrk="1" latinLnBrk="0" hangingPunct="1">
        <a:spcBef>
          <a:spcPts val="600"/>
        </a:spcBef>
        <a:spcAft>
          <a:spcPts val="600"/>
        </a:spcAft>
        <a:buFontTx/>
        <a:buNone/>
        <a:defRPr sz="1200" b="1" i="0" kern="1200" baseline="0">
          <a:solidFill>
            <a:schemeClr val="tx1"/>
          </a:solidFill>
          <a:latin typeface="Verdana"/>
          <a:ea typeface="+mn-ea"/>
          <a:cs typeface="+mn-cs"/>
        </a:defRPr>
      </a:lvl2pPr>
      <a:lvl3pPr marL="0" indent="0" algn="l" defTabSz="457200" rtl="0" eaLnBrk="1" latinLnBrk="0" hangingPunct="1">
        <a:spcBef>
          <a:spcPct val="20000"/>
        </a:spcBef>
        <a:spcAft>
          <a:spcPts val="600"/>
        </a:spcAft>
        <a:buFontTx/>
        <a:buNone/>
        <a:defRPr sz="1400" kern="1200" baseline="0">
          <a:solidFill>
            <a:schemeClr val="tx1"/>
          </a:solidFill>
          <a:latin typeface="Georgia"/>
          <a:ea typeface="+mn-ea"/>
          <a:cs typeface="+mn-cs"/>
        </a:defRPr>
      </a:lvl3pPr>
      <a:lvl4pPr marL="182880" indent="-182880" algn="l" defTabSz="457200" rtl="0" eaLnBrk="1" latinLnBrk="0" hangingPunct="1">
        <a:spcBef>
          <a:spcPts val="600"/>
        </a:spcBef>
        <a:spcAft>
          <a:spcPts val="600"/>
        </a:spcAft>
        <a:buClr>
          <a:srgbClr val="EF4136"/>
        </a:buClr>
        <a:buFont typeface="Arial"/>
        <a:buChar char="•"/>
        <a:defRPr sz="1400" b="0" i="0" kern="1200">
          <a:solidFill>
            <a:schemeClr val="tx1"/>
          </a:solidFill>
          <a:latin typeface="Georgia"/>
          <a:ea typeface="+mn-ea"/>
          <a:cs typeface="Georgia"/>
        </a:defRPr>
      </a:lvl4pPr>
      <a:lvl5pPr marL="0" indent="0" algn="l" defTabSz="457200" rtl="0" eaLnBrk="1" latinLnBrk="0" hangingPunct="1">
        <a:spcBef>
          <a:spcPct val="20000"/>
        </a:spcBef>
        <a:spcAft>
          <a:spcPts val="600"/>
        </a:spcAft>
        <a:buFontTx/>
        <a:buNone/>
        <a:defRPr sz="12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4D4E5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62527" y="583568"/>
            <a:ext cx="7183269" cy="384721"/>
          </a:xfrm>
          <a:prstGeom prst="rect">
            <a:avLst/>
          </a:prstGeom>
        </p:spPr>
        <p:txBody>
          <a:bodyPr vert="horz" wrap="square" lIns="0" tIns="0" rIns="0" bIns="0" rtlCol="0" anchor="t" anchorCtr="0">
            <a:spAutoFit/>
          </a:bodyPr>
          <a:lstStyle/>
          <a:p>
            <a:r>
              <a:rPr lang="en-US"/>
              <a:t>Click to edit Master title style</a:t>
            </a:r>
          </a:p>
        </p:txBody>
      </p:sp>
      <p:sp>
        <p:nvSpPr>
          <p:cNvPr id="3" name="Text Placeholder 2"/>
          <p:cNvSpPr>
            <a:spLocks noGrp="1"/>
          </p:cNvSpPr>
          <p:nvPr>
            <p:ph type="body" idx="1"/>
          </p:nvPr>
        </p:nvSpPr>
        <p:spPr>
          <a:xfrm>
            <a:off x="962526" y="1600202"/>
            <a:ext cx="7183271" cy="964367"/>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6356350"/>
            <a:ext cx="2133600" cy="501650"/>
          </a:xfrm>
          <a:prstGeom prst="rect">
            <a:avLst/>
          </a:prstGeom>
        </p:spPr>
        <p:txBody>
          <a:bodyPr vert="horz" lIns="91440" tIns="45720" rIns="91440" bIns="45720" rtlCol="0" anchor="ctr"/>
          <a:lstStyle>
            <a:lvl1pPr algn="r">
              <a:defRPr sz="675" i="1">
                <a:solidFill>
                  <a:srgbClr val="7F7F7F"/>
                </a:solidFill>
                <a:latin typeface="Verdana"/>
                <a:cs typeface="Verdana"/>
              </a:defRPr>
            </a:lvl1pPr>
          </a:lstStyle>
          <a:p>
            <a:fld id="{F597518A-1CB9-F347-AA11-68119F344C56}" type="slidenum">
              <a:rPr lang="en-US" smtClean="0"/>
              <a:pPr/>
              <a:t>‹#›</a:t>
            </a:fld>
            <a:endParaRPr lang="en-US"/>
          </a:p>
        </p:txBody>
      </p:sp>
      <p:cxnSp>
        <p:nvCxnSpPr>
          <p:cNvPr id="7" name="Straight Connector 6"/>
          <p:cNvCxnSpPr/>
          <p:nvPr userDrawn="1"/>
        </p:nvCxnSpPr>
        <p:spPr>
          <a:xfrm>
            <a:off x="457200" y="6324600"/>
            <a:ext cx="8229600" cy="0"/>
          </a:xfrm>
          <a:prstGeom prst="line">
            <a:avLst/>
          </a:prstGeom>
          <a:ln>
            <a:solidFill>
              <a:srgbClr val="EF4136"/>
            </a:solidFill>
          </a:ln>
        </p:spPr>
        <p:style>
          <a:lnRef idx="1">
            <a:schemeClr val="accent1"/>
          </a:lnRef>
          <a:fillRef idx="0">
            <a:schemeClr val="accent1"/>
          </a:fillRef>
          <a:effectRef idx="0">
            <a:schemeClr val="accent1"/>
          </a:effectRef>
          <a:fontRef idx="minor">
            <a:schemeClr val="tx1"/>
          </a:fontRef>
        </p:style>
      </p:cxnSp>
      <p:pic>
        <p:nvPicPr>
          <p:cNvPr id="8" name="Picture 7" descr="RGB Center and Program Logos_CIJ WHT.png"/>
          <p:cNvPicPr>
            <a:picLocks noChangeAspect="1"/>
          </p:cNvPicPr>
          <p:nvPr userDrawn="1"/>
        </p:nvPicPr>
        <p:blipFill>
          <a:blip r:embed="rId5" cstate="print"/>
          <a:stretch>
            <a:fillRect/>
          </a:stretch>
        </p:blipFill>
        <p:spPr>
          <a:xfrm>
            <a:off x="228601" y="6345936"/>
            <a:ext cx="3591559" cy="512064"/>
          </a:xfrm>
          <a:prstGeom prst="rect">
            <a:avLst/>
          </a:prstGeom>
        </p:spPr>
      </p:pic>
      <p:cxnSp>
        <p:nvCxnSpPr>
          <p:cNvPr id="11" name="Straight Connector 10"/>
          <p:cNvCxnSpPr/>
          <p:nvPr userDrawn="1"/>
        </p:nvCxnSpPr>
        <p:spPr>
          <a:xfrm>
            <a:off x="962526" y="1219200"/>
            <a:ext cx="7183270" cy="0"/>
          </a:xfrm>
          <a:prstGeom prst="line">
            <a:avLst/>
          </a:prstGeom>
          <a:ln>
            <a:solidFill>
              <a:srgbClr val="EF413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3003308"/>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Lst>
  <p:hf sldNum="0" hdr="0" ftr="0"/>
  <p:txStyles>
    <p:titleStyle>
      <a:lvl1pPr algn="l" defTabSz="342900" rtl="0" eaLnBrk="1" latinLnBrk="0" hangingPunct="1">
        <a:lnSpc>
          <a:spcPts val="3000"/>
        </a:lnSpc>
        <a:spcBef>
          <a:spcPct val="0"/>
        </a:spcBef>
        <a:spcAft>
          <a:spcPts val="900"/>
        </a:spcAft>
        <a:buNone/>
        <a:defRPr sz="2700" kern="1200" baseline="0">
          <a:solidFill>
            <a:schemeClr val="bg1"/>
          </a:solidFill>
          <a:latin typeface="Georgia"/>
          <a:ea typeface="+mj-ea"/>
          <a:cs typeface="+mj-cs"/>
        </a:defRPr>
      </a:lvl1pPr>
    </p:titleStyle>
    <p:bodyStyle>
      <a:lvl1pPr marL="0" indent="0" algn="l" defTabSz="342900" rtl="0" eaLnBrk="1" latinLnBrk="0" hangingPunct="1">
        <a:spcBef>
          <a:spcPts val="0"/>
        </a:spcBef>
        <a:spcAft>
          <a:spcPts val="1350"/>
        </a:spcAft>
        <a:buFontTx/>
        <a:buNone/>
        <a:defRPr sz="1200" kern="1200" baseline="0">
          <a:solidFill>
            <a:schemeClr val="bg1"/>
          </a:solidFill>
          <a:latin typeface="Verdana"/>
          <a:ea typeface="+mn-ea"/>
          <a:cs typeface="+mn-cs"/>
        </a:defRPr>
      </a:lvl1pPr>
      <a:lvl2pPr marL="0" indent="0" algn="l" defTabSz="342900" rtl="0" eaLnBrk="1" latinLnBrk="0" hangingPunct="1">
        <a:spcBef>
          <a:spcPts val="0"/>
        </a:spcBef>
        <a:spcAft>
          <a:spcPts val="0"/>
        </a:spcAft>
        <a:buFontTx/>
        <a:buNone/>
        <a:defRPr sz="900" b="1" i="0" kern="1200" baseline="0">
          <a:solidFill>
            <a:schemeClr val="bg1"/>
          </a:solidFill>
          <a:latin typeface="Verdana"/>
          <a:ea typeface="+mn-ea"/>
          <a:cs typeface="+mn-cs"/>
        </a:defRPr>
      </a:lvl2pPr>
      <a:lvl3pPr marL="0" indent="0" algn="l" defTabSz="342900" rtl="0" eaLnBrk="1" latinLnBrk="0" hangingPunct="1">
        <a:spcBef>
          <a:spcPts val="0"/>
        </a:spcBef>
        <a:spcAft>
          <a:spcPts val="0"/>
        </a:spcAft>
        <a:buFontTx/>
        <a:buNone/>
        <a:defRPr sz="1050" b="0" i="0" kern="1200">
          <a:solidFill>
            <a:schemeClr val="bg1"/>
          </a:solidFill>
          <a:latin typeface="Georgia"/>
          <a:ea typeface="+mn-ea"/>
          <a:cs typeface="Georgia"/>
        </a:defRPr>
      </a:lvl3pPr>
      <a:lvl4pPr marL="137160" indent="-137160" algn="l" defTabSz="342900" rtl="0" eaLnBrk="1" latinLnBrk="0" hangingPunct="1">
        <a:spcBef>
          <a:spcPts val="0"/>
        </a:spcBef>
        <a:spcAft>
          <a:spcPts val="0"/>
        </a:spcAft>
        <a:buClr>
          <a:srgbClr val="EF4136"/>
        </a:buClr>
        <a:buFont typeface="Arial"/>
        <a:buChar char="•"/>
        <a:defRPr sz="1050" b="0" i="0" kern="1200" baseline="0">
          <a:solidFill>
            <a:schemeClr val="bg1"/>
          </a:solidFill>
          <a:latin typeface="Georgia"/>
          <a:ea typeface="+mn-ea"/>
          <a:cs typeface="+mn-cs"/>
        </a:defRPr>
      </a:lvl4pPr>
      <a:lvl5pPr marL="0" indent="0" algn="l" defTabSz="342900" rtl="0" eaLnBrk="1" latinLnBrk="0" hangingPunct="1">
        <a:spcBef>
          <a:spcPts val="0"/>
        </a:spcBef>
        <a:spcAft>
          <a:spcPts val="0"/>
        </a:spcAft>
        <a:buFontTx/>
        <a:buNone/>
        <a:defRPr sz="900" b="0" i="0" kern="1200">
          <a:solidFill>
            <a:srgbClr val="FFFFFF"/>
          </a:solidFill>
          <a:latin typeface="Georgia"/>
          <a:ea typeface="+mn-ea"/>
          <a:cs typeface="Georgia"/>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53DCE4C-45BF-4B2D-91F0-A2AE3258F0F3}"/>
              </a:ext>
            </a:extLst>
          </p:cNvPr>
          <p:cNvSpPr txBox="1">
            <a:spLocks/>
          </p:cNvSpPr>
          <p:nvPr/>
        </p:nvSpPr>
        <p:spPr>
          <a:xfrm>
            <a:off x="1241779" y="860078"/>
            <a:ext cx="7044266" cy="1578322"/>
          </a:xfrm>
          <a:prstGeom prst="rect">
            <a:avLst/>
          </a:prstGeom>
        </p:spPr>
        <p:txBody>
          <a:bodyPr lIns="91440" tIns="45720" rIns="91440" bIns="45720" anchor="t">
            <a:noAutofit/>
          </a:bodyPr>
          <a:lstStyle>
            <a:lvl1pPr algn="l" defTabSz="457200" rtl="0" eaLnBrk="1" latinLnBrk="0" hangingPunct="1">
              <a:spcBef>
                <a:spcPct val="0"/>
              </a:spcBef>
              <a:buNone/>
              <a:defRPr sz="3600" b="0" i="0" kern="1200">
                <a:solidFill>
                  <a:schemeClr val="bg1"/>
                </a:solidFill>
                <a:latin typeface="Georgia"/>
                <a:ea typeface="+mj-ea"/>
                <a:cs typeface="Georgia"/>
              </a:defRPr>
            </a:lvl1pPr>
          </a:lstStyle>
          <a:p>
            <a:pPr>
              <a:lnSpc>
                <a:spcPct val="120000"/>
              </a:lnSpc>
            </a:pPr>
            <a:r>
              <a:rPr lang="en-US" sz="2800">
                <a:ea typeface="Verdana"/>
              </a:rPr>
              <a:t>De-escalation and Suicidal Ideation Part II: How Can QRs Best Support Clients With Significant Mental Health Issues</a:t>
            </a:r>
            <a:endParaRPr lang="en-US" sz="2800" i="1">
              <a:ea typeface="Verdana"/>
            </a:endParaRPr>
          </a:p>
        </p:txBody>
      </p:sp>
      <p:sp>
        <p:nvSpPr>
          <p:cNvPr id="7" name="Content Placeholder 2">
            <a:extLst>
              <a:ext uri="{FF2B5EF4-FFF2-40B4-BE49-F238E27FC236}">
                <a16:creationId xmlns:a16="http://schemas.microsoft.com/office/drawing/2014/main" id="{CB05FF06-7895-47B8-83DE-8378D466A8EE}"/>
              </a:ext>
            </a:extLst>
          </p:cNvPr>
          <p:cNvSpPr txBox="1">
            <a:spLocks/>
          </p:cNvSpPr>
          <p:nvPr/>
        </p:nvSpPr>
        <p:spPr>
          <a:xfrm>
            <a:off x="1425335" y="3063059"/>
            <a:ext cx="5031910" cy="1768586"/>
          </a:xfrm>
          <a:prstGeom prst="rect">
            <a:avLst/>
          </a:prstGeom>
        </p:spPr>
        <p:txBody>
          <a:bodyPr vert="horz" wrap="square" lIns="0" tIns="0" rIns="0" bIns="0" rtlCol="0" anchor="t">
            <a:normAutofit/>
          </a:bodyPr>
          <a:lstStyle>
            <a:lvl1pPr marL="0" indent="0" algn="l" defTabSz="457200" rtl="0" eaLnBrk="1" latinLnBrk="0" hangingPunct="1">
              <a:spcBef>
                <a:spcPct val="20000"/>
              </a:spcBef>
              <a:spcAft>
                <a:spcPts val="1200"/>
              </a:spcAft>
              <a:buFont typeface="Arial"/>
              <a:buNone/>
              <a:defRPr sz="1600" b="0" i="0" kern="1200">
                <a:solidFill>
                  <a:schemeClr val="bg1"/>
                </a:solidFill>
                <a:latin typeface="Verdana"/>
                <a:ea typeface="+mn-ea"/>
                <a:cs typeface="Verdana"/>
              </a:defRPr>
            </a:lvl1pPr>
            <a:lvl2pPr marL="0" indent="0" algn="l" defTabSz="457200" rtl="0" eaLnBrk="1" latinLnBrk="0" hangingPunct="1">
              <a:spcBef>
                <a:spcPts val="0"/>
              </a:spcBef>
              <a:spcAft>
                <a:spcPts val="0"/>
              </a:spcAft>
              <a:buFont typeface="Arial"/>
              <a:buNone/>
              <a:defRPr sz="1200" b="1" i="0" kern="1200">
                <a:solidFill>
                  <a:srgbClr val="FFFFFF"/>
                </a:solidFill>
                <a:latin typeface="Verdana"/>
                <a:ea typeface="+mn-ea"/>
                <a:cs typeface="Verdana"/>
              </a:defRPr>
            </a:lvl2pPr>
            <a:lvl3pPr marL="0" indent="0" algn="l" defTabSz="457200" rtl="0" eaLnBrk="1" latinLnBrk="0" hangingPunct="1">
              <a:spcBef>
                <a:spcPts val="840"/>
              </a:spcBef>
              <a:spcAft>
                <a:spcPts val="600"/>
              </a:spcAft>
              <a:buFontTx/>
              <a:buNone/>
              <a:defRPr sz="1400" b="0" i="0" kern="1200" baseline="0">
                <a:solidFill>
                  <a:schemeClr val="bg1"/>
                </a:solidFill>
                <a:latin typeface="Georgia"/>
                <a:ea typeface="+mn-ea"/>
                <a:cs typeface="+mn-cs"/>
              </a:defRPr>
            </a:lvl3pPr>
            <a:lvl4pPr marL="0" indent="0" algn="l" defTabSz="457200" rtl="0" eaLnBrk="1" latinLnBrk="0" hangingPunct="1">
              <a:spcBef>
                <a:spcPts val="600"/>
              </a:spcBef>
              <a:spcAft>
                <a:spcPts val="600"/>
              </a:spcAft>
              <a:buFontTx/>
              <a:buNone/>
              <a:defRPr sz="1000" b="1" i="0" kern="1200">
                <a:solidFill>
                  <a:schemeClr val="bg1"/>
                </a:solidFill>
                <a:latin typeface="Verdana"/>
                <a:ea typeface="+mn-ea"/>
                <a:cs typeface="Verdana"/>
              </a:defRPr>
            </a:lvl4pPr>
            <a:lvl5pPr marL="0" indent="0" algn="l" defTabSz="457200" rtl="0" eaLnBrk="1" latinLnBrk="0" hangingPunct="1">
              <a:spcBef>
                <a:spcPts val="600"/>
              </a:spcBef>
              <a:spcAft>
                <a:spcPts val="600"/>
              </a:spcAft>
              <a:buFontTx/>
              <a:buNone/>
              <a:defRPr sz="1200" b="1" i="0" kern="1200" baseline="0">
                <a:solidFill>
                  <a:schemeClr val="bg1"/>
                </a:solidFill>
                <a:latin typeface="Georgi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solidFill>
                  <a:srgbClr val="FFFFFF"/>
                </a:solidFill>
                <a:latin typeface="Verdana" panose="020B0604030504040204" pitchFamily="34" charset="0"/>
                <a:ea typeface="Verdana" panose="020B0604030504040204" pitchFamily="34" charset="0"/>
              </a:rPr>
              <a:t>Alexia Martin, MA, MSW (‘21)</a:t>
            </a:r>
            <a:r>
              <a:rPr lang="en-US">
                <a:latin typeface="Verdana" panose="020B0604030504040204" pitchFamily="34" charset="0"/>
                <a:ea typeface="Verdana" panose="020B0604030504040204" pitchFamily="34" charset="0"/>
              </a:rPr>
              <a:t> </a:t>
            </a:r>
            <a:endParaRPr lang="en-US">
              <a:solidFill>
                <a:srgbClr val="FFFFFF"/>
              </a:solidFill>
              <a:latin typeface="Verdana" panose="020B0604030504040204" pitchFamily="34" charset="0"/>
              <a:ea typeface="Verdana" panose="020B0604030504040204" pitchFamily="34" charset="0"/>
            </a:endParaRPr>
          </a:p>
          <a:p>
            <a:r>
              <a:rPr lang="en-US">
                <a:solidFill>
                  <a:srgbClr val="FFFFFF"/>
                </a:solidFill>
                <a:latin typeface="Verdana" panose="020B0604030504040204" pitchFamily="34" charset="0"/>
                <a:ea typeface="Verdana" panose="020B0604030504040204" pitchFamily="34" charset="0"/>
                <a:cs typeface="Segoe UI"/>
              </a:rPr>
              <a:t>Anem Shariff, MSW MPH​​</a:t>
            </a:r>
            <a:endParaRPr lang="en-US">
              <a:solidFill>
                <a:srgbClr val="FFFFFF"/>
              </a:solidFill>
              <a:latin typeface="Verdana" panose="020B0604030504040204" pitchFamily="34" charset="0"/>
              <a:ea typeface="Verdana" panose="020B0604030504040204" pitchFamily="34" charset="0"/>
            </a:endParaRPr>
          </a:p>
          <a:p>
            <a:r>
              <a:rPr lang="en-US">
                <a:solidFill>
                  <a:srgbClr val="FFFFFF"/>
                </a:solidFill>
                <a:latin typeface="Verdana" panose="020B0604030504040204" pitchFamily="34" charset="0"/>
                <a:ea typeface="Verdana" panose="020B0604030504040204" pitchFamily="34" charset="0"/>
                <a:cs typeface="Segoe UI"/>
              </a:rPr>
              <a:t>National Qualified Representatives Program</a:t>
            </a:r>
            <a:endParaRPr lang="it-IT" sz="1400" b="1">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196086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384DF-BE26-4EF7-BD33-2A8C0B7B2A82}"/>
              </a:ext>
            </a:extLst>
          </p:cNvPr>
          <p:cNvSpPr>
            <a:spLocks noGrp="1"/>
          </p:cNvSpPr>
          <p:nvPr>
            <p:ph type="title"/>
          </p:nvPr>
        </p:nvSpPr>
        <p:spPr/>
        <p:txBody>
          <a:bodyPr/>
          <a:lstStyle/>
          <a:p>
            <a:r>
              <a:rPr lang="en-US"/>
              <a:t>What are Risk Factors?</a:t>
            </a:r>
          </a:p>
        </p:txBody>
      </p:sp>
      <p:sp>
        <p:nvSpPr>
          <p:cNvPr id="3" name="Content Placeholder 2">
            <a:extLst>
              <a:ext uri="{FF2B5EF4-FFF2-40B4-BE49-F238E27FC236}">
                <a16:creationId xmlns:a16="http://schemas.microsoft.com/office/drawing/2014/main" id="{3DDF6E0C-A943-412C-9611-EA0461A11CB9}"/>
              </a:ext>
            </a:extLst>
          </p:cNvPr>
          <p:cNvSpPr>
            <a:spLocks noGrp="1"/>
          </p:cNvSpPr>
          <p:nvPr>
            <p:ph idx="1"/>
          </p:nvPr>
        </p:nvSpPr>
        <p:spPr>
          <a:xfrm>
            <a:off x="962525" y="1600200"/>
            <a:ext cx="2678310" cy="3339376"/>
          </a:xfrm>
        </p:spPr>
        <p:txBody>
          <a:bodyPr vert="horz" wrap="square" lIns="0" tIns="0" rIns="0" bIns="0" rtlCol="0" anchor="t">
            <a:spAutoFit/>
          </a:bodyPr>
          <a:lstStyle/>
          <a:p>
            <a:pPr marL="342900" indent="-342900">
              <a:buFont typeface="+mj-lt"/>
              <a:buAutoNum type="arabicParenR"/>
            </a:pPr>
            <a:r>
              <a:rPr lang="en-US">
                <a:ea typeface="Verdana"/>
                <a:cs typeface="Verdana"/>
              </a:rPr>
              <a:t>Risk factors are characteristics that make it more likely that someone will consider, attempt or die by suicide </a:t>
            </a:r>
          </a:p>
          <a:p>
            <a:pPr marL="342900" indent="-342900">
              <a:buFont typeface="+mj-lt"/>
              <a:buAutoNum type="arabicParenR"/>
            </a:pPr>
            <a:r>
              <a:rPr lang="en-US">
                <a:ea typeface="Verdana"/>
                <a:cs typeface="Verdana"/>
              </a:rPr>
              <a:t>They can't cause or predict a suicide attempt </a:t>
            </a:r>
            <a:endParaRPr lang="en-US" b="0">
              <a:ea typeface="Verdana"/>
              <a:cs typeface="Verdana"/>
            </a:endParaRPr>
          </a:p>
          <a:p>
            <a:endParaRPr lang="en-US" sz="1600" b="1">
              <a:ea typeface="Verdana"/>
              <a:cs typeface="Verdana"/>
            </a:endParaRPr>
          </a:p>
          <a:p>
            <a:pPr marL="285750" lvl="1"/>
            <a:endParaRPr lang="en-US" b="0">
              <a:ea typeface="Verdana"/>
              <a:cs typeface="Verdana"/>
            </a:endParaRPr>
          </a:p>
        </p:txBody>
      </p:sp>
      <p:pic>
        <p:nvPicPr>
          <p:cNvPr id="4" name="Picture 4" descr="Diagram&#10;&#10;Description automatically generated">
            <a:extLst>
              <a:ext uri="{FF2B5EF4-FFF2-40B4-BE49-F238E27FC236}">
                <a16:creationId xmlns:a16="http://schemas.microsoft.com/office/drawing/2014/main" id="{46D5C431-2B6E-478E-AAA3-394134E749D6}"/>
              </a:ext>
            </a:extLst>
          </p:cNvPr>
          <p:cNvPicPr>
            <a:picLocks noChangeAspect="1"/>
          </p:cNvPicPr>
          <p:nvPr/>
        </p:nvPicPr>
        <p:blipFill>
          <a:blip r:embed="rId3"/>
          <a:stretch>
            <a:fillRect/>
          </a:stretch>
        </p:blipFill>
        <p:spPr>
          <a:xfrm>
            <a:off x="3924412" y="1254123"/>
            <a:ext cx="4472782" cy="4946393"/>
          </a:xfrm>
          <a:prstGeom prst="rect">
            <a:avLst/>
          </a:prstGeom>
        </p:spPr>
      </p:pic>
    </p:spTree>
    <p:extLst>
      <p:ext uri="{BB962C8B-B14F-4D97-AF65-F5344CB8AC3E}">
        <p14:creationId xmlns:p14="http://schemas.microsoft.com/office/powerpoint/2010/main" val="3689737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CFC11-F94B-4C35-92E9-FA8FFC816B12}"/>
              </a:ext>
            </a:extLst>
          </p:cNvPr>
          <p:cNvSpPr>
            <a:spLocks noGrp="1"/>
          </p:cNvSpPr>
          <p:nvPr>
            <p:ph type="title"/>
          </p:nvPr>
        </p:nvSpPr>
        <p:spPr/>
        <p:txBody>
          <a:bodyPr/>
          <a:lstStyle/>
          <a:p>
            <a:r>
              <a:rPr lang="en-US"/>
              <a:t>Warning Signs </a:t>
            </a:r>
          </a:p>
        </p:txBody>
      </p:sp>
      <p:sp>
        <p:nvSpPr>
          <p:cNvPr id="3" name="Content Placeholder 2">
            <a:extLst>
              <a:ext uri="{FF2B5EF4-FFF2-40B4-BE49-F238E27FC236}">
                <a16:creationId xmlns:a16="http://schemas.microsoft.com/office/drawing/2014/main" id="{7F02AC57-678A-4E9E-ACA1-F2C752EEC885}"/>
              </a:ext>
            </a:extLst>
          </p:cNvPr>
          <p:cNvSpPr>
            <a:spLocks noGrp="1"/>
          </p:cNvSpPr>
          <p:nvPr>
            <p:ph idx="1"/>
          </p:nvPr>
        </p:nvSpPr>
        <p:spPr>
          <a:xfrm>
            <a:off x="962525" y="1600200"/>
            <a:ext cx="2946626" cy="1954381"/>
          </a:xfrm>
        </p:spPr>
        <p:txBody>
          <a:bodyPr vert="horz" wrap="square" lIns="0" tIns="0" rIns="0" bIns="0" rtlCol="0" anchor="t">
            <a:spAutoFit/>
          </a:bodyPr>
          <a:lstStyle/>
          <a:p>
            <a:pPr marL="342900" indent="-342900">
              <a:buFont typeface="+mj-lt"/>
              <a:buAutoNum type="arabicParenR"/>
            </a:pPr>
            <a:r>
              <a:rPr lang="en-US">
                <a:ea typeface="Verdana"/>
              </a:rPr>
              <a:t>It is crucial to observe for warning signs in determining someone’s risk for suicide</a:t>
            </a:r>
          </a:p>
          <a:p>
            <a:pPr marL="342900" indent="-342900">
              <a:buFont typeface="+mj-lt"/>
              <a:buAutoNum type="arabicParenR"/>
            </a:pPr>
            <a:r>
              <a:rPr lang="en-US">
                <a:ea typeface="Verdana"/>
              </a:rPr>
              <a:t>If your client exhibits these behaviors seeking help could be called for </a:t>
            </a:r>
          </a:p>
        </p:txBody>
      </p:sp>
      <p:pic>
        <p:nvPicPr>
          <p:cNvPr id="4" name="Picture 4" descr="Text&#10;&#10;Description automatically generated">
            <a:extLst>
              <a:ext uri="{FF2B5EF4-FFF2-40B4-BE49-F238E27FC236}">
                <a16:creationId xmlns:a16="http://schemas.microsoft.com/office/drawing/2014/main" id="{5DD39C50-F10A-405E-AF78-1787491B41F9}"/>
              </a:ext>
            </a:extLst>
          </p:cNvPr>
          <p:cNvPicPr>
            <a:picLocks noChangeAspect="1"/>
          </p:cNvPicPr>
          <p:nvPr/>
        </p:nvPicPr>
        <p:blipFill>
          <a:blip r:embed="rId3"/>
          <a:stretch>
            <a:fillRect/>
          </a:stretch>
        </p:blipFill>
        <p:spPr>
          <a:xfrm>
            <a:off x="4165392" y="1377914"/>
            <a:ext cx="4111051" cy="4814204"/>
          </a:xfrm>
          <a:prstGeom prst="rect">
            <a:avLst/>
          </a:prstGeom>
        </p:spPr>
      </p:pic>
    </p:spTree>
    <p:extLst>
      <p:ext uri="{BB962C8B-B14F-4D97-AF65-F5344CB8AC3E}">
        <p14:creationId xmlns:p14="http://schemas.microsoft.com/office/powerpoint/2010/main" val="3612991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18E21-2518-40BC-8EEB-D48CA2F573C0}"/>
              </a:ext>
            </a:extLst>
          </p:cNvPr>
          <p:cNvSpPr>
            <a:spLocks noGrp="1"/>
          </p:cNvSpPr>
          <p:nvPr>
            <p:ph type="title"/>
          </p:nvPr>
        </p:nvSpPr>
        <p:spPr/>
        <p:txBody>
          <a:bodyPr/>
          <a:lstStyle/>
          <a:p>
            <a:r>
              <a:rPr lang="en-US"/>
              <a:t>Warning Signs </a:t>
            </a:r>
          </a:p>
        </p:txBody>
      </p:sp>
      <p:pic>
        <p:nvPicPr>
          <p:cNvPr id="4" name="Picture 4" descr="A picture containing text&#10;&#10;Description automatically generated">
            <a:extLst>
              <a:ext uri="{FF2B5EF4-FFF2-40B4-BE49-F238E27FC236}">
                <a16:creationId xmlns:a16="http://schemas.microsoft.com/office/drawing/2014/main" id="{AEE6CE4C-CE1B-43A8-B6FF-74CEA81847E6}"/>
              </a:ext>
            </a:extLst>
          </p:cNvPr>
          <p:cNvPicPr>
            <a:picLocks noGrp="1" noChangeAspect="1"/>
          </p:cNvPicPr>
          <p:nvPr>
            <p:ph idx="1"/>
          </p:nvPr>
        </p:nvPicPr>
        <p:blipFill>
          <a:blip r:embed="rId3"/>
          <a:stretch>
            <a:fillRect/>
          </a:stretch>
        </p:blipFill>
        <p:spPr>
          <a:xfrm>
            <a:off x="2458735" y="1272290"/>
            <a:ext cx="4172112" cy="4996707"/>
          </a:xfrm>
        </p:spPr>
      </p:pic>
    </p:spTree>
    <p:extLst>
      <p:ext uri="{BB962C8B-B14F-4D97-AF65-F5344CB8AC3E}">
        <p14:creationId xmlns:p14="http://schemas.microsoft.com/office/powerpoint/2010/main" val="274532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23241-43AA-420F-BC8C-9E9D78A3FB21}"/>
              </a:ext>
            </a:extLst>
          </p:cNvPr>
          <p:cNvSpPr>
            <a:spLocks noGrp="1"/>
          </p:cNvSpPr>
          <p:nvPr>
            <p:ph type="title"/>
          </p:nvPr>
        </p:nvSpPr>
        <p:spPr/>
        <p:txBody>
          <a:bodyPr/>
          <a:lstStyle/>
          <a:p>
            <a:r>
              <a:rPr lang="en-US"/>
              <a:t>Social and Cultural Context</a:t>
            </a:r>
          </a:p>
        </p:txBody>
      </p:sp>
      <p:sp>
        <p:nvSpPr>
          <p:cNvPr id="3" name="Content Placeholder 2">
            <a:extLst>
              <a:ext uri="{FF2B5EF4-FFF2-40B4-BE49-F238E27FC236}">
                <a16:creationId xmlns:a16="http://schemas.microsoft.com/office/drawing/2014/main" id="{F3429AF0-BA31-4213-90C5-BC0C10A9FC05}"/>
              </a:ext>
            </a:extLst>
          </p:cNvPr>
          <p:cNvSpPr>
            <a:spLocks noGrp="1"/>
          </p:cNvSpPr>
          <p:nvPr>
            <p:ph idx="1"/>
          </p:nvPr>
        </p:nvSpPr>
        <p:spPr>
          <a:xfrm>
            <a:off x="1102184" y="1276779"/>
            <a:ext cx="6948056" cy="4401205"/>
          </a:xfrm>
        </p:spPr>
        <p:txBody>
          <a:bodyPr vert="horz" wrap="square" lIns="0" tIns="0" rIns="0" bIns="0" rtlCol="0" anchor="t">
            <a:spAutoFit/>
          </a:bodyPr>
          <a:lstStyle/>
          <a:p>
            <a:pPr marL="342900" indent="-342900">
              <a:buFont typeface="+mj-lt"/>
              <a:buAutoNum type="arabicParenR"/>
            </a:pPr>
            <a:r>
              <a:rPr lang="en-US" sz="1400">
                <a:ea typeface="Verdana"/>
                <a:cs typeface="Verdana"/>
              </a:rPr>
              <a:t>Social context of how society views immigrants and the mentally ill</a:t>
            </a:r>
          </a:p>
          <a:p>
            <a:pPr marL="342900" indent="-342900">
              <a:buAutoNum type="arabicParenR"/>
            </a:pPr>
            <a:r>
              <a:rPr lang="en-US" sz="1400">
                <a:ea typeface="Verdana"/>
                <a:cs typeface="Verdana"/>
              </a:rPr>
              <a:t>Racism is a public health issue</a:t>
            </a:r>
          </a:p>
          <a:p>
            <a:pPr marL="342900" indent="-342900">
              <a:buFontTx/>
              <a:buAutoNum type="arabicParenR"/>
            </a:pPr>
            <a:r>
              <a:rPr lang="en-US" sz="1400">
                <a:ea typeface="Verdana"/>
                <a:cs typeface="Verdana"/>
              </a:rPr>
              <a:t>Important in understanding your clients intersectional experience and how you go about your legal work</a:t>
            </a:r>
          </a:p>
          <a:p>
            <a:pPr marL="342900" indent="-342900">
              <a:buFont typeface="+mj-lt"/>
              <a:buAutoNum type="arabicParenR"/>
            </a:pPr>
            <a:r>
              <a:rPr lang="en-US" sz="1400">
                <a:ea typeface="Verdana"/>
                <a:cs typeface="Verdana"/>
              </a:rPr>
              <a:t>The environmental context of being detained and what that entails</a:t>
            </a:r>
          </a:p>
          <a:p>
            <a:pPr marL="342900" indent="-342900">
              <a:buFont typeface="+mj-lt"/>
              <a:buAutoNum type="arabicParenR"/>
            </a:pPr>
            <a:r>
              <a:rPr lang="en-US" sz="1400" b="0">
                <a:ea typeface="Verdana"/>
                <a:cs typeface="Verdana"/>
              </a:rPr>
              <a:t>How can</a:t>
            </a:r>
            <a:r>
              <a:rPr lang="en-US" sz="1400">
                <a:ea typeface="Verdana"/>
                <a:cs typeface="Verdana"/>
              </a:rPr>
              <a:t> that</a:t>
            </a:r>
            <a:r>
              <a:rPr lang="en-US" sz="1400" b="0">
                <a:ea typeface="Verdana"/>
                <a:cs typeface="Verdana"/>
              </a:rPr>
              <a:t> increase suicidal ideation </a:t>
            </a:r>
            <a:endParaRPr lang="en-US" sz="1400">
              <a:ea typeface="Verdana"/>
              <a:cs typeface="Verdana"/>
            </a:endParaRPr>
          </a:p>
          <a:p>
            <a:pPr marL="342900" indent="-342900">
              <a:buFont typeface="+mj-lt"/>
              <a:buAutoNum type="arabicParenR"/>
            </a:pPr>
            <a:r>
              <a:rPr lang="en-US" sz="1400">
                <a:ea typeface="Verdana"/>
                <a:cs typeface="Verdana"/>
              </a:rPr>
              <a:t>Microcosm of detention can potentially "normalize" or overlook the client's behavior </a:t>
            </a:r>
            <a:endParaRPr lang="en-US" sz="1400" b="0">
              <a:ea typeface="Verdana"/>
              <a:cs typeface="Verdana"/>
            </a:endParaRPr>
          </a:p>
          <a:p>
            <a:pPr marL="342900" indent="-342900">
              <a:buFont typeface="+mj-lt"/>
              <a:buAutoNum type="arabicParenR"/>
            </a:pPr>
            <a:r>
              <a:rPr lang="en-US" sz="1400">
                <a:ea typeface="Verdana"/>
                <a:cs typeface="Verdana"/>
              </a:rPr>
              <a:t>QR's and potential for protective factors</a:t>
            </a:r>
            <a:endParaRPr lang="en-US" sz="1400" b="0">
              <a:ea typeface="Verdana"/>
              <a:cs typeface="Verdana"/>
            </a:endParaRPr>
          </a:p>
          <a:p>
            <a:pPr marL="342900" indent="-342900">
              <a:buFont typeface="+mj-lt"/>
              <a:buAutoNum type="arabicParenR"/>
            </a:pPr>
            <a:r>
              <a:rPr lang="en-US" sz="1400">
                <a:ea typeface="Verdana"/>
                <a:cs typeface="Verdana"/>
              </a:rPr>
              <a:t>Cultural differences and views on suicide can influence protective factors and the development of safety plan for the client</a:t>
            </a:r>
            <a:endParaRPr lang="en-US" sz="1400"/>
          </a:p>
          <a:p>
            <a:pPr marL="285750" lvl="1">
              <a:buFont typeface="Arial"/>
              <a:buChar char="•"/>
            </a:pPr>
            <a:endParaRPr lang="en-US" b="0">
              <a:ea typeface="Verdana"/>
              <a:cs typeface="Verdana"/>
            </a:endParaRPr>
          </a:p>
        </p:txBody>
      </p:sp>
    </p:spTree>
    <p:extLst>
      <p:ext uri="{BB962C8B-B14F-4D97-AF65-F5344CB8AC3E}">
        <p14:creationId xmlns:p14="http://schemas.microsoft.com/office/powerpoint/2010/main" val="3630074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4CDCE-9B1F-4BFA-AA13-2236ACF00A45}"/>
              </a:ext>
            </a:extLst>
          </p:cNvPr>
          <p:cNvSpPr>
            <a:spLocks noGrp="1"/>
          </p:cNvSpPr>
          <p:nvPr>
            <p:ph type="title"/>
          </p:nvPr>
        </p:nvSpPr>
        <p:spPr/>
        <p:txBody>
          <a:bodyPr/>
          <a:lstStyle/>
          <a:p>
            <a:r>
              <a:rPr lang="en-US" dirty="0"/>
              <a:t>Wellness Break</a:t>
            </a:r>
          </a:p>
        </p:txBody>
      </p:sp>
      <p:pic>
        <p:nvPicPr>
          <p:cNvPr id="4" name="Picture 3" descr="A picture containing text&#10;&#10;Description automatically generated">
            <a:extLst>
              <a:ext uri="{FF2B5EF4-FFF2-40B4-BE49-F238E27FC236}">
                <a16:creationId xmlns:a16="http://schemas.microsoft.com/office/drawing/2014/main" id="{70EE0768-6395-460B-809F-92588F0BF2DF}"/>
              </a:ext>
            </a:extLst>
          </p:cNvPr>
          <p:cNvPicPr>
            <a:picLocks noChangeAspect="1"/>
          </p:cNvPicPr>
          <p:nvPr/>
        </p:nvPicPr>
        <p:blipFill rotWithShape="1">
          <a:blip r:embed="rId3"/>
          <a:srcRect l="3564" t="16089" r="3409" b="2895"/>
          <a:stretch/>
        </p:blipFill>
        <p:spPr>
          <a:xfrm>
            <a:off x="2158250" y="1388396"/>
            <a:ext cx="4791820" cy="4812145"/>
          </a:xfrm>
          <a:prstGeom prst="rect">
            <a:avLst/>
          </a:prstGeom>
        </p:spPr>
      </p:pic>
    </p:spTree>
    <p:extLst>
      <p:ext uri="{BB962C8B-B14F-4D97-AF65-F5344CB8AC3E}">
        <p14:creationId xmlns:p14="http://schemas.microsoft.com/office/powerpoint/2010/main" val="1758629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8902B-8B46-4D1C-B421-6A0354DF5C8D}"/>
              </a:ext>
            </a:extLst>
          </p:cNvPr>
          <p:cNvSpPr>
            <a:spLocks noGrp="1"/>
          </p:cNvSpPr>
          <p:nvPr>
            <p:ph type="title"/>
          </p:nvPr>
        </p:nvSpPr>
        <p:spPr/>
        <p:txBody>
          <a:bodyPr/>
          <a:lstStyle/>
          <a:p>
            <a:r>
              <a:rPr lang="en-US"/>
              <a:t>What can you do?</a:t>
            </a:r>
          </a:p>
        </p:txBody>
      </p:sp>
      <p:sp>
        <p:nvSpPr>
          <p:cNvPr id="3" name="Content Placeholder 2">
            <a:extLst>
              <a:ext uri="{FF2B5EF4-FFF2-40B4-BE49-F238E27FC236}">
                <a16:creationId xmlns:a16="http://schemas.microsoft.com/office/drawing/2014/main" id="{B1531DFB-96F3-4C44-B8D6-6DEE21F6136D}"/>
              </a:ext>
            </a:extLst>
          </p:cNvPr>
          <p:cNvSpPr>
            <a:spLocks noGrp="1"/>
          </p:cNvSpPr>
          <p:nvPr>
            <p:ph idx="1"/>
          </p:nvPr>
        </p:nvSpPr>
        <p:spPr>
          <a:xfrm>
            <a:off x="962525" y="1318750"/>
            <a:ext cx="7183270" cy="5278368"/>
          </a:xfrm>
        </p:spPr>
        <p:txBody>
          <a:bodyPr vert="horz" wrap="square" lIns="0" tIns="0" rIns="0" bIns="0" rtlCol="0" anchor="t">
            <a:spAutoFit/>
          </a:bodyPr>
          <a:lstStyle/>
          <a:p>
            <a:pPr marL="342900" indent="-342900">
              <a:buAutoNum type="arabicParenR"/>
            </a:pPr>
            <a:r>
              <a:rPr lang="en-US" dirty="0">
                <a:ea typeface="Verdana"/>
                <a:cs typeface="Verdana"/>
              </a:rPr>
              <a:t>Don't panic!</a:t>
            </a:r>
          </a:p>
          <a:p>
            <a:pPr marL="342900" indent="-342900">
              <a:buAutoNum type="arabicParenR"/>
            </a:pPr>
            <a:r>
              <a:rPr lang="en-US" dirty="0">
                <a:ea typeface="Verdana"/>
                <a:cs typeface="Verdana"/>
              </a:rPr>
              <a:t>Ask questions!</a:t>
            </a:r>
          </a:p>
          <a:p>
            <a:pPr marL="285750" indent="-285750">
              <a:spcAft>
                <a:spcPts val="0"/>
              </a:spcAft>
              <a:buFont typeface="Arial" panose="020B0604020202020204" pitchFamily="34" charset="0"/>
              <a:buChar char="•"/>
            </a:pPr>
            <a:r>
              <a:rPr lang="en-US" dirty="0">
                <a:ea typeface="Verdana"/>
                <a:cs typeface="Verdana"/>
              </a:rPr>
              <a:t>Have you given any thought of how you would harm/kill yourself?</a:t>
            </a:r>
            <a:endParaRPr lang="en-US" dirty="0">
              <a:cs typeface="Calibri"/>
            </a:endParaRPr>
          </a:p>
          <a:p>
            <a:pPr marL="285750" indent="-285750">
              <a:spcAft>
                <a:spcPts val="0"/>
              </a:spcAft>
              <a:buFont typeface="Arial" panose="020B0604020202020204" pitchFamily="34" charset="0"/>
              <a:buChar char="•"/>
            </a:pPr>
            <a:r>
              <a:rPr lang="en-US" dirty="0">
                <a:cs typeface="Calibri"/>
              </a:rPr>
              <a:t>How often do you usually have them? </a:t>
            </a:r>
          </a:p>
          <a:p>
            <a:pPr marL="285750" indent="-285750">
              <a:spcAft>
                <a:spcPts val="0"/>
              </a:spcAft>
              <a:buFont typeface="Arial" panose="020B0604020202020204" pitchFamily="34" charset="0"/>
              <a:buChar char="•"/>
            </a:pPr>
            <a:r>
              <a:rPr lang="en-US" dirty="0">
                <a:cs typeface="Calibri"/>
              </a:rPr>
              <a:t>When do you find yourself thinking them?</a:t>
            </a:r>
          </a:p>
          <a:p>
            <a:pPr marL="285750" indent="-285750">
              <a:spcAft>
                <a:spcPts val="0"/>
              </a:spcAft>
              <a:buFont typeface="Arial" panose="020B0604020202020204" pitchFamily="34" charset="0"/>
              <a:buChar char="•"/>
            </a:pPr>
            <a:r>
              <a:rPr lang="en-US" dirty="0">
                <a:cs typeface="Calibri"/>
              </a:rPr>
              <a:t>Have you ever acted upon any of these thoughts?</a:t>
            </a:r>
            <a:endParaRPr lang="en-US" dirty="0">
              <a:ea typeface="Verdana"/>
              <a:cs typeface="Verdana"/>
            </a:endParaRPr>
          </a:p>
          <a:p>
            <a:r>
              <a:rPr lang="en-US" dirty="0">
                <a:solidFill>
                  <a:srgbClr val="CC3300"/>
                </a:solidFill>
                <a:ea typeface="Verdana"/>
                <a:cs typeface="Verdana"/>
              </a:rPr>
              <a:t> </a:t>
            </a:r>
            <a:r>
              <a:rPr lang="en-US" b="1" dirty="0">
                <a:solidFill>
                  <a:schemeClr val="accent2">
                    <a:lumMod val="40000"/>
                    <a:lumOff val="60000"/>
                  </a:schemeClr>
                </a:solidFill>
                <a:ea typeface="Verdana"/>
                <a:cs typeface="Verdana"/>
              </a:rPr>
              <a:t>Asking about suicide does not increase suicide risk. </a:t>
            </a:r>
          </a:p>
          <a:p>
            <a:r>
              <a:rPr lang="en-US" dirty="0">
                <a:ea typeface="Verdana"/>
                <a:cs typeface="Verdana"/>
              </a:rPr>
              <a:t>3) Validate their feelings!</a:t>
            </a:r>
          </a:p>
          <a:p>
            <a:pPr marL="285750" indent="-285750">
              <a:spcAft>
                <a:spcPts val="0"/>
              </a:spcAft>
              <a:buFont typeface="Arial" panose="020B0604020202020204" pitchFamily="34" charset="0"/>
              <a:buChar char="•"/>
            </a:pPr>
            <a:r>
              <a:rPr lang="en-US" dirty="0">
                <a:ea typeface="Verdana"/>
                <a:cs typeface="Verdana"/>
              </a:rPr>
              <a:t>You may feel like you’re alone, and it’s ok to feel down, but you have people on your side.</a:t>
            </a:r>
          </a:p>
          <a:p>
            <a:pPr marL="285750" indent="-285750">
              <a:spcAft>
                <a:spcPts val="0"/>
              </a:spcAft>
              <a:buFont typeface="Arial" panose="020B0604020202020204" pitchFamily="34" charset="0"/>
              <a:buChar char="•"/>
            </a:pPr>
            <a:r>
              <a:rPr lang="en-US" dirty="0">
                <a:ea typeface="Verdana"/>
                <a:cs typeface="Verdana"/>
              </a:rPr>
              <a:t>Being in detention is tough, and just getting up everyday and being ready for the day is good enough.</a:t>
            </a:r>
          </a:p>
          <a:p>
            <a:pPr marL="285750" indent="-285750">
              <a:spcAft>
                <a:spcPts val="0"/>
              </a:spcAft>
              <a:buFont typeface="Arial" panose="020B0604020202020204" pitchFamily="34" charset="0"/>
              <a:buChar char="•"/>
            </a:pPr>
            <a:r>
              <a:rPr lang="en-US" dirty="0">
                <a:ea typeface="Verdana"/>
                <a:cs typeface="Verdana"/>
              </a:rPr>
              <a:t>The immigration process is confusing, so it’s ok to feel hopeless about your case, but we’re working hard on your defense. </a:t>
            </a:r>
          </a:p>
          <a:p>
            <a:pPr>
              <a:spcAft>
                <a:spcPts val="0"/>
              </a:spcAft>
            </a:pPr>
            <a:r>
              <a:rPr lang="en-US" dirty="0">
                <a:ea typeface="Verdana"/>
                <a:cs typeface="Verdana"/>
              </a:rPr>
              <a:t> </a:t>
            </a:r>
          </a:p>
          <a:p>
            <a:r>
              <a:rPr lang="en-US" dirty="0">
                <a:ea typeface="Verdana"/>
                <a:cs typeface="Verdana"/>
              </a:rPr>
              <a:t>4) Have a plan!</a:t>
            </a:r>
          </a:p>
          <a:p>
            <a:endParaRPr lang="en-US" sz="1200" dirty="0">
              <a:ea typeface="Verdana"/>
              <a:cs typeface="Verdana"/>
            </a:endParaRPr>
          </a:p>
        </p:txBody>
      </p:sp>
    </p:spTree>
    <p:extLst>
      <p:ext uri="{BB962C8B-B14F-4D97-AF65-F5344CB8AC3E}">
        <p14:creationId xmlns:p14="http://schemas.microsoft.com/office/powerpoint/2010/main" val="3407493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7D5D4-4696-41CC-9F33-26FEB9561E12}"/>
              </a:ext>
            </a:extLst>
          </p:cNvPr>
          <p:cNvSpPr>
            <a:spLocks noGrp="1"/>
          </p:cNvSpPr>
          <p:nvPr>
            <p:ph type="title"/>
          </p:nvPr>
        </p:nvSpPr>
        <p:spPr/>
        <p:txBody>
          <a:bodyPr/>
          <a:lstStyle/>
          <a:p>
            <a:r>
              <a:rPr lang="en-US"/>
              <a:t>Poll</a:t>
            </a:r>
          </a:p>
        </p:txBody>
      </p:sp>
      <p:sp>
        <p:nvSpPr>
          <p:cNvPr id="4" name="Content Placeholder 3">
            <a:extLst>
              <a:ext uri="{FF2B5EF4-FFF2-40B4-BE49-F238E27FC236}">
                <a16:creationId xmlns:a16="http://schemas.microsoft.com/office/drawing/2014/main" id="{8B8BBE87-D707-4667-BE55-1663E4F7DA13}"/>
              </a:ext>
            </a:extLst>
          </p:cNvPr>
          <p:cNvSpPr>
            <a:spLocks noGrp="1"/>
          </p:cNvSpPr>
          <p:nvPr>
            <p:ph idx="1"/>
          </p:nvPr>
        </p:nvSpPr>
        <p:spPr>
          <a:xfrm>
            <a:off x="962525" y="1600200"/>
            <a:ext cx="7183271" cy="492443"/>
          </a:xfrm>
        </p:spPr>
        <p:txBody>
          <a:bodyPr vert="horz" wrap="square" lIns="0" tIns="0" rIns="0" bIns="0" rtlCol="0" anchor="t">
            <a:spAutoFit/>
          </a:bodyPr>
          <a:lstStyle/>
          <a:p>
            <a:r>
              <a:rPr lang="en-US" dirty="0">
                <a:ea typeface="Verdana"/>
                <a:cs typeface="Verdana"/>
              </a:rPr>
              <a:t>Does your agency/firm have a protocol in place for when a client discloses thoughts of self-harm or suicide?</a:t>
            </a:r>
            <a:endParaRPr lang="en-US" dirty="0"/>
          </a:p>
        </p:txBody>
      </p:sp>
    </p:spTree>
    <p:extLst>
      <p:ext uri="{BB962C8B-B14F-4D97-AF65-F5344CB8AC3E}">
        <p14:creationId xmlns:p14="http://schemas.microsoft.com/office/powerpoint/2010/main" val="41726036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52DA1-B4EA-444A-B48F-0EAE79889ED6}"/>
              </a:ext>
            </a:extLst>
          </p:cNvPr>
          <p:cNvSpPr>
            <a:spLocks noGrp="1"/>
          </p:cNvSpPr>
          <p:nvPr>
            <p:ph type="title"/>
          </p:nvPr>
        </p:nvSpPr>
        <p:spPr/>
        <p:txBody>
          <a:bodyPr/>
          <a:lstStyle/>
          <a:p>
            <a:r>
              <a:rPr lang="en-US"/>
              <a:t>Safety Plan: 3 </a:t>
            </a:r>
            <a:r>
              <a:rPr lang="en-US" err="1"/>
              <a:t>Ws</a:t>
            </a:r>
            <a:endParaRPr lang="en-US"/>
          </a:p>
        </p:txBody>
      </p:sp>
      <p:sp>
        <p:nvSpPr>
          <p:cNvPr id="3" name="Content Placeholder 2">
            <a:extLst>
              <a:ext uri="{FF2B5EF4-FFF2-40B4-BE49-F238E27FC236}">
                <a16:creationId xmlns:a16="http://schemas.microsoft.com/office/drawing/2014/main" id="{DA09FCB3-12A5-4517-A4F3-2358BE938F62}"/>
              </a:ext>
            </a:extLst>
          </p:cNvPr>
          <p:cNvSpPr>
            <a:spLocks noGrp="1"/>
          </p:cNvSpPr>
          <p:nvPr>
            <p:ph idx="1"/>
          </p:nvPr>
        </p:nvSpPr>
        <p:spPr>
          <a:xfrm>
            <a:off x="962524" y="1271995"/>
            <a:ext cx="7183271" cy="4647426"/>
          </a:xfrm>
        </p:spPr>
        <p:txBody>
          <a:bodyPr/>
          <a:lstStyle/>
          <a:p>
            <a:pPr marL="285750" indent="-285750">
              <a:buFont typeface="Arial" panose="020B0604020202020204" pitchFamily="34" charset="0"/>
              <a:buChar char="•"/>
            </a:pPr>
            <a:r>
              <a:rPr lang="en-US" sz="2800" dirty="0"/>
              <a:t>W</a:t>
            </a:r>
            <a:r>
              <a:rPr lang="en-US" dirty="0"/>
              <a:t>hen to create it?</a:t>
            </a:r>
          </a:p>
          <a:p>
            <a:pPr marL="576263" indent="-293688">
              <a:buFont typeface="Arial" panose="020B0604020202020204" pitchFamily="34" charset="0"/>
              <a:buChar char="•"/>
            </a:pPr>
            <a:r>
              <a:rPr lang="en-US" dirty="0"/>
              <a:t>The earlier the better. (At the onset of client mentioning thoughts of self-harm)</a:t>
            </a:r>
          </a:p>
          <a:p>
            <a:pPr marL="285750" indent="-285750">
              <a:buFont typeface="Arial" panose="020B0604020202020204" pitchFamily="34" charset="0"/>
              <a:buChar char="•"/>
            </a:pPr>
            <a:r>
              <a:rPr lang="en-US" sz="2800" dirty="0"/>
              <a:t>W</a:t>
            </a:r>
            <a:r>
              <a:rPr lang="en-US" dirty="0"/>
              <a:t>hat should it include?</a:t>
            </a:r>
          </a:p>
          <a:p>
            <a:pPr marL="576263" indent="-293688">
              <a:buFont typeface="Arial" panose="020B0604020202020204" pitchFamily="34" charset="0"/>
              <a:buChar char="•"/>
            </a:pPr>
            <a:r>
              <a:rPr lang="en-US" dirty="0"/>
              <a:t>It does not have to be formal (Can write down on a piece of paper coping strategies for client, reading, talking on the phone to friends/family, talking to a chaplain, etc.)</a:t>
            </a:r>
          </a:p>
          <a:p>
            <a:pPr marL="285750" indent="-285750">
              <a:buFont typeface="Arial" panose="020B0604020202020204" pitchFamily="34" charset="0"/>
              <a:buChar char="•"/>
            </a:pPr>
            <a:r>
              <a:rPr lang="en-US" sz="2800" dirty="0"/>
              <a:t>W</a:t>
            </a:r>
            <a:r>
              <a:rPr lang="en-US" dirty="0"/>
              <a:t>ho should have a copy?</a:t>
            </a:r>
          </a:p>
          <a:p>
            <a:pPr marL="576263" indent="-350838">
              <a:buFont typeface="Arial" panose="020B0604020202020204" pitchFamily="34" charset="0"/>
              <a:buChar char="•"/>
            </a:pPr>
            <a:r>
              <a:rPr lang="en-US" dirty="0"/>
              <a:t>Anyone who is “on their team” (QRs, social workers, family/friends, other MH providers, chaplain, etc.)</a:t>
            </a:r>
          </a:p>
          <a:p>
            <a:r>
              <a:rPr lang="en-US" dirty="0"/>
              <a:t>Additional Question: When is a safety plan not enough?</a:t>
            </a:r>
          </a:p>
        </p:txBody>
      </p:sp>
    </p:spTree>
    <p:extLst>
      <p:ext uri="{BB962C8B-B14F-4D97-AF65-F5344CB8AC3E}">
        <p14:creationId xmlns:p14="http://schemas.microsoft.com/office/powerpoint/2010/main" val="3508351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991FC-68D1-4133-8ADA-170B2F86847C}"/>
              </a:ext>
            </a:extLst>
          </p:cNvPr>
          <p:cNvSpPr>
            <a:spLocks noGrp="1"/>
          </p:cNvSpPr>
          <p:nvPr>
            <p:ph type="title"/>
          </p:nvPr>
        </p:nvSpPr>
        <p:spPr/>
        <p:txBody>
          <a:bodyPr/>
          <a:lstStyle/>
          <a:p>
            <a:r>
              <a:rPr lang="en-US" dirty="0"/>
              <a:t>Protective Measures</a:t>
            </a:r>
          </a:p>
        </p:txBody>
      </p:sp>
      <p:sp>
        <p:nvSpPr>
          <p:cNvPr id="3" name="Content Placeholder 2">
            <a:extLst>
              <a:ext uri="{FF2B5EF4-FFF2-40B4-BE49-F238E27FC236}">
                <a16:creationId xmlns:a16="http://schemas.microsoft.com/office/drawing/2014/main" id="{DF7FD014-8852-4376-8AF8-9D6C6972CFA1}"/>
              </a:ext>
            </a:extLst>
          </p:cNvPr>
          <p:cNvSpPr>
            <a:spLocks noGrp="1"/>
          </p:cNvSpPr>
          <p:nvPr>
            <p:ph idx="1"/>
          </p:nvPr>
        </p:nvSpPr>
        <p:spPr>
          <a:xfrm>
            <a:off x="962525" y="1434548"/>
            <a:ext cx="7183271" cy="3585597"/>
          </a:xfrm>
        </p:spPr>
        <p:txBody>
          <a:bodyPr vert="horz" wrap="square" lIns="0" tIns="0" rIns="0" bIns="0" rtlCol="0" anchor="t">
            <a:spAutoFit/>
          </a:bodyPr>
          <a:lstStyle/>
          <a:p>
            <a:pPr marL="342900" indent="-342900">
              <a:buFont typeface="+mj-lt"/>
              <a:buAutoNum type="arabicParenR"/>
            </a:pPr>
            <a:r>
              <a:rPr lang="en-US" dirty="0">
                <a:ea typeface="Verdana"/>
                <a:cs typeface="Verdana"/>
              </a:rPr>
              <a:t>Meaningful relationships: friends/family/pen pals</a:t>
            </a:r>
          </a:p>
          <a:p>
            <a:pPr marL="342900" indent="-342900">
              <a:buFont typeface="+mj-lt"/>
              <a:buAutoNum type="arabicParenR"/>
            </a:pPr>
            <a:r>
              <a:rPr lang="en-US" dirty="0">
                <a:ea typeface="Verdana"/>
                <a:cs typeface="Verdana"/>
              </a:rPr>
              <a:t>Family responsibility (i.e., being married or a parent)</a:t>
            </a:r>
          </a:p>
          <a:p>
            <a:pPr marL="342900" indent="-342900">
              <a:buFont typeface="+mj-lt"/>
              <a:buAutoNum type="arabicParenR"/>
            </a:pPr>
            <a:r>
              <a:rPr lang="en-US" dirty="0">
                <a:ea typeface="Verdana"/>
                <a:cs typeface="Verdana"/>
              </a:rPr>
              <a:t>Cultural or Religious/Spiritual beliefs </a:t>
            </a:r>
          </a:p>
          <a:p>
            <a:pPr marL="342900" indent="-342900">
              <a:buFont typeface="+mj-lt"/>
              <a:buAutoNum type="arabicParenR"/>
            </a:pPr>
            <a:r>
              <a:rPr lang="en-US" dirty="0">
                <a:ea typeface="Verdana"/>
                <a:cs typeface="Verdana"/>
              </a:rPr>
              <a:t>Coping skills to deal with stress</a:t>
            </a:r>
          </a:p>
          <a:p>
            <a:pPr marL="342900" indent="-342900">
              <a:buFont typeface="+mj-lt"/>
              <a:buAutoNum type="arabicParenR"/>
            </a:pPr>
            <a:r>
              <a:rPr lang="en-US" dirty="0">
                <a:ea typeface="Verdana"/>
                <a:cs typeface="Verdana"/>
              </a:rPr>
              <a:t>Opportunities to stay busy</a:t>
            </a:r>
          </a:p>
          <a:p>
            <a:pPr marL="342900" indent="-342900">
              <a:buFont typeface="+mj-lt"/>
              <a:buAutoNum type="arabicParenR"/>
            </a:pPr>
            <a:r>
              <a:rPr lang="en-US" dirty="0">
                <a:ea typeface="Verdana"/>
                <a:cs typeface="Verdana"/>
              </a:rPr>
              <a:t>Self-esteem and purpose</a:t>
            </a:r>
          </a:p>
          <a:p>
            <a:pPr marL="342900" indent="-342900">
              <a:buFont typeface="+mj-lt"/>
              <a:buAutoNum type="arabicParenR"/>
            </a:pPr>
            <a:r>
              <a:rPr lang="en-US" dirty="0">
                <a:ea typeface="Verdana"/>
                <a:cs typeface="Verdana"/>
              </a:rPr>
              <a:t>Hope</a:t>
            </a:r>
          </a:p>
          <a:p>
            <a:pPr marL="342900" indent="-342900">
              <a:buFont typeface="+mj-lt"/>
              <a:buAutoNum type="arabicParenR"/>
            </a:pPr>
            <a:r>
              <a:rPr lang="en-US" dirty="0">
                <a:ea typeface="Verdana"/>
                <a:cs typeface="Verdana"/>
              </a:rPr>
              <a:t>Restricted access to lethal means</a:t>
            </a:r>
          </a:p>
        </p:txBody>
      </p:sp>
    </p:spTree>
    <p:extLst>
      <p:ext uri="{BB962C8B-B14F-4D97-AF65-F5344CB8AC3E}">
        <p14:creationId xmlns:p14="http://schemas.microsoft.com/office/powerpoint/2010/main" val="25093948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E5814-DF21-4486-A7ED-307C8A331A77}"/>
              </a:ext>
            </a:extLst>
          </p:cNvPr>
          <p:cNvSpPr>
            <a:spLocks noGrp="1"/>
          </p:cNvSpPr>
          <p:nvPr>
            <p:ph type="title"/>
          </p:nvPr>
        </p:nvSpPr>
        <p:spPr/>
        <p:txBody>
          <a:bodyPr/>
          <a:lstStyle/>
          <a:p>
            <a:r>
              <a:rPr lang="en-US"/>
              <a:t>Sample Safety Plan</a:t>
            </a:r>
          </a:p>
        </p:txBody>
      </p:sp>
      <p:sp>
        <p:nvSpPr>
          <p:cNvPr id="3" name="Content Placeholder 2">
            <a:extLst>
              <a:ext uri="{FF2B5EF4-FFF2-40B4-BE49-F238E27FC236}">
                <a16:creationId xmlns:a16="http://schemas.microsoft.com/office/drawing/2014/main" id="{DD481D12-B5D2-49EB-B943-718847305A42}"/>
              </a:ext>
            </a:extLst>
          </p:cNvPr>
          <p:cNvSpPr>
            <a:spLocks noGrp="1"/>
          </p:cNvSpPr>
          <p:nvPr>
            <p:ph idx="1"/>
          </p:nvPr>
        </p:nvSpPr>
        <p:spPr>
          <a:xfrm>
            <a:off x="980364" y="1320800"/>
            <a:ext cx="7183271" cy="4953632"/>
          </a:xfrm>
        </p:spPr>
        <p:txBody>
          <a:bodyPr/>
          <a:lstStyle/>
          <a:p>
            <a:pPr marL="342900" indent="-342900">
              <a:buFont typeface="+mj-lt"/>
              <a:buAutoNum type="arabicParenR"/>
            </a:pPr>
            <a:r>
              <a:rPr lang="en-US" dirty="0"/>
              <a:t>A list of memories, people, places, etc. that brings safety/positive thought to client</a:t>
            </a:r>
          </a:p>
          <a:p>
            <a:pPr marL="342900" indent="-342900">
              <a:buFont typeface="+mj-lt"/>
              <a:buAutoNum type="arabicParenR"/>
            </a:pPr>
            <a:r>
              <a:rPr lang="en-US" dirty="0"/>
              <a:t>Signing them up for a book delivery service (i.e. Prison Book Program)</a:t>
            </a:r>
          </a:p>
          <a:p>
            <a:pPr marL="342900" indent="-342900">
              <a:buFont typeface="+mj-lt"/>
              <a:buAutoNum type="arabicParenR"/>
            </a:pPr>
            <a:r>
              <a:rPr lang="en-US" dirty="0"/>
              <a:t>Having enough money in their commissary to make calls</a:t>
            </a:r>
          </a:p>
          <a:p>
            <a:pPr marL="342900" indent="-342900">
              <a:buFont typeface="+mj-lt"/>
              <a:buAutoNum type="arabicParenR"/>
            </a:pPr>
            <a:r>
              <a:rPr lang="en-US" dirty="0"/>
              <a:t>Setting them up with a pen pal</a:t>
            </a:r>
          </a:p>
          <a:p>
            <a:pPr marL="342900" indent="-342900">
              <a:buFont typeface="+mj-lt"/>
              <a:buAutoNum type="arabicParenR"/>
            </a:pPr>
            <a:r>
              <a:rPr lang="en-US" dirty="0"/>
              <a:t>Encouraging the client to meet with a chaplain</a:t>
            </a:r>
          </a:p>
          <a:p>
            <a:pPr marL="342900" indent="-342900">
              <a:buFont typeface="+mj-lt"/>
              <a:buAutoNum type="arabicParenR"/>
            </a:pPr>
            <a:r>
              <a:rPr lang="en-US" dirty="0"/>
              <a:t>Magazine cut outs of things that bring client joy/hope</a:t>
            </a:r>
          </a:p>
          <a:p>
            <a:pPr marL="342900" indent="-342900">
              <a:buFont typeface="+mj-lt"/>
              <a:buAutoNum type="arabicParenR"/>
            </a:pPr>
            <a:r>
              <a:rPr lang="en-US" dirty="0"/>
              <a:t>List of coping strategies that you have practices with the client (i.e. breathing exercises, grounding techniques, etc.)</a:t>
            </a:r>
          </a:p>
          <a:p>
            <a:pPr marL="342900" indent="-342900">
              <a:buFont typeface="+mj-lt"/>
              <a:buAutoNum type="arabicParenR"/>
            </a:pPr>
            <a:r>
              <a:rPr lang="en-US" dirty="0"/>
              <a:t>Name and number of someone they can call </a:t>
            </a:r>
          </a:p>
          <a:p>
            <a:pPr marL="342900" indent="-342900">
              <a:buFont typeface="+mj-lt"/>
              <a:buAutoNum type="arabicParenR"/>
            </a:pPr>
            <a:r>
              <a:rPr lang="en-US" dirty="0"/>
              <a:t>Linking client up with things that keep them busy while in prison/detention</a:t>
            </a:r>
          </a:p>
        </p:txBody>
      </p:sp>
    </p:spTree>
    <p:extLst>
      <p:ext uri="{BB962C8B-B14F-4D97-AF65-F5344CB8AC3E}">
        <p14:creationId xmlns:p14="http://schemas.microsoft.com/office/powerpoint/2010/main" val="2594426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16C8B-902D-4EB4-8BB6-C919E7A9C2C5}"/>
              </a:ext>
            </a:extLst>
          </p:cNvPr>
          <p:cNvSpPr>
            <a:spLocks noGrp="1"/>
          </p:cNvSpPr>
          <p:nvPr>
            <p:ph type="title"/>
          </p:nvPr>
        </p:nvSpPr>
        <p:spPr/>
        <p:txBody>
          <a:bodyPr/>
          <a:lstStyle/>
          <a:p>
            <a:r>
              <a:rPr lang="en-US"/>
              <a:t>Who we are</a:t>
            </a:r>
          </a:p>
        </p:txBody>
      </p:sp>
      <p:sp>
        <p:nvSpPr>
          <p:cNvPr id="3" name="Content Placeholder 2">
            <a:extLst>
              <a:ext uri="{FF2B5EF4-FFF2-40B4-BE49-F238E27FC236}">
                <a16:creationId xmlns:a16="http://schemas.microsoft.com/office/drawing/2014/main" id="{33DBA65B-0E10-48D2-9905-3F8A099D2B69}"/>
              </a:ext>
            </a:extLst>
          </p:cNvPr>
          <p:cNvSpPr>
            <a:spLocks noGrp="1"/>
          </p:cNvSpPr>
          <p:nvPr>
            <p:ph idx="1"/>
          </p:nvPr>
        </p:nvSpPr>
        <p:spPr>
          <a:xfrm>
            <a:off x="962526" y="1548503"/>
            <a:ext cx="7183269" cy="4108817"/>
          </a:xfrm>
        </p:spPr>
        <p:txBody>
          <a:bodyPr vert="horz" wrap="square" lIns="0" tIns="0" rIns="0" bIns="0" rtlCol="0" anchor="t">
            <a:spAutoFit/>
          </a:bodyPr>
          <a:lstStyle/>
          <a:p>
            <a:r>
              <a:rPr lang="en-US" sz="1400">
                <a:solidFill>
                  <a:schemeClr val="accent2">
                    <a:lumMod val="20000"/>
                    <a:lumOff val="80000"/>
                  </a:schemeClr>
                </a:solidFill>
                <a:latin typeface="Verdana" panose="020B0604030504040204" pitchFamily="34" charset="0"/>
                <a:ea typeface="Verdana" panose="020B0604030504040204" pitchFamily="34" charset="0"/>
                <a:cs typeface="Times New Roman"/>
              </a:rPr>
              <a:t>Anem Shariff </a:t>
            </a:r>
            <a:r>
              <a:rPr lang="en-US" sz="1400">
                <a:latin typeface="Verdana" panose="020B0604030504040204" pitchFamily="34" charset="0"/>
                <a:ea typeface="Verdana" panose="020B0604030504040204" pitchFamily="34" charset="0"/>
                <a:cs typeface="Times New Roman"/>
              </a:rPr>
              <a:t>is the Program Associate for the NQRP team at the Vera Institute of Justice. She completed her dual Master of Social Work and Master of Public Health degrees at New York University. She has clinical social work experience interning at the Program for Survivors of Torture at Bellevue Hospital in New York City. Prior to joining Vera, Anem was the Director of Development at Resources and Help Against Marital Abuse, or RAHAMA, a domestic violence agency that provides culturally specific DV services to the immigrant, refugee, asylee, and Muslim communities.</a:t>
            </a:r>
          </a:p>
          <a:p>
            <a:r>
              <a:rPr lang="en-US" sz="1400">
                <a:solidFill>
                  <a:schemeClr val="accent2">
                    <a:lumMod val="20000"/>
                    <a:lumOff val="80000"/>
                  </a:schemeClr>
                </a:solidFill>
                <a:latin typeface="Verdana" panose="020B0604030504040204" pitchFamily="34" charset="0"/>
                <a:ea typeface="Verdana" panose="020B0604030504040204" pitchFamily="34" charset="0"/>
                <a:cs typeface="Times New Roman"/>
              </a:rPr>
              <a:t>Alexia Martin </a:t>
            </a:r>
            <a:r>
              <a:rPr lang="en-US" sz="1400">
                <a:latin typeface="Verdana" panose="020B0604030504040204" pitchFamily="34" charset="0"/>
                <a:ea typeface="Verdana" panose="020B0604030504040204" pitchFamily="34" charset="0"/>
                <a:cs typeface="Times New Roman"/>
              </a:rPr>
              <a:t>is a Master of Social Work intern for the Center on Sentencing and Corrections &amp; the Center on Immigration and Justice at Vera Institute of Justice. Alexia currently attends the University of Southern California, but previously completed a Master of Arts in Drama Therapy at New York University. Alexia has clinical experience working with clients who suffer from severe mental illness at Goodwill Industries of Greater New York's Rebound Program. She has also worked with domestic violence victims at LAPD’s Newtown Division. Here, she developed literature focused on community based mental health resources for perpetrators of domestic violence, which is now used department wide by LAPD. </a:t>
            </a:r>
            <a:endParaRPr lang="en-US" sz="140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0642766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E22EA-171B-46A0-9B23-2F0C196C7666}"/>
              </a:ext>
            </a:extLst>
          </p:cNvPr>
          <p:cNvSpPr>
            <a:spLocks noGrp="1"/>
          </p:cNvSpPr>
          <p:nvPr>
            <p:ph type="title"/>
          </p:nvPr>
        </p:nvSpPr>
        <p:spPr/>
        <p:txBody>
          <a:bodyPr/>
          <a:lstStyle/>
          <a:p>
            <a:r>
              <a:rPr lang="en-US" dirty="0"/>
              <a:t>Sample Safety Plan</a:t>
            </a:r>
          </a:p>
        </p:txBody>
      </p:sp>
      <p:pic>
        <p:nvPicPr>
          <p:cNvPr id="5" name="Content Placeholder 4" descr="Table&#10;&#10;Description automatically generated">
            <a:extLst>
              <a:ext uri="{FF2B5EF4-FFF2-40B4-BE49-F238E27FC236}">
                <a16:creationId xmlns:a16="http://schemas.microsoft.com/office/drawing/2014/main" id="{B2A8698F-ABC1-4593-AF92-005DC35D3639}"/>
              </a:ext>
            </a:extLst>
          </p:cNvPr>
          <p:cNvPicPr>
            <a:picLocks noGrp="1" noChangeAspect="1"/>
          </p:cNvPicPr>
          <p:nvPr>
            <p:ph idx="1"/>
          </p:nvPr>
        </p:nvPicPr>
        <p:blipFill>
          <a:blip r:embed="rId3"/>
          <a:stretch>
            <a:fillRect/>
          </a:stretch>
        </p:blipFill>
        <p:spPr>
          <a:xfrm>
            <a:off x="1278614" y="1278730"/>
            <a:ext cx="6586772" cy="4895689"/>
          </a:xfrm>
        </p:spPr>
      </p:pic>
    </p:spTree>
    <p:extLst>
      <p:ext uri="{BB962C8B-B14F-4D97-AF65-F5344CB8AC3E}">
        <p14:creationId xmlns:p14="http://schemas.microsoft.com/office/powerpoint/2010/main" val="42339558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9D0F1-63C0-4D4C-BE38-DB4DBED08C9D}"/>
              </a:ext>
            </a:extLst>
          </p:cNvPr>
          <p:cNvSpPr>
            <a:spLocks noGrp="1"/>
          </p:cNvSpPr>
          <p:nvPr>
            <p:ph type="title"/>
          </p:nvPr>
        </p:nvSpPr>
        <p:spPr/>
        <p:txBody>
          <a:bodyPr/>
          <a:lstStyle/>
          <a:p>
            <a:r>
              <a:rPr lang="en-US" dirty="0"/>
              <a:t>Wellness Break</a:t>
            </a:r>
          </a:p>
        </p:txBody>
      </p:sp>
      <p:pic>
        <p:nvPicPr>
          <p:cNvPr id="5" name="Picture 4" descr="A squirrel in a bathtub&#10;&#10;Description automatically generated with low confidence">
            <a:extLst>
              <a:ext uri="{FF2B5EF4-FFF2-40B4-BE49-F238E27FC236}">
                <a16:creationId xmlns:a16="http://schemas.microsoft.com/office/drawing/2014/main" id="{BAD191FE-1751-4136-BF50-6D8079219FFE}"/>
              </a:ext>
            </a:extLst>
          </p:cNvPr>
          <p:cNvPicPr>
            <a:picLocks noChangeAspect="1"/>
          </p:cNvPicPr>
          <p:nvPr/>
        </p:nvPicPr>
        <p:blipFill>
          <a:blip r:embed="rId2"/>
          <a:stretch>
            <a:fillRect/>
          </a:stretch>
        </p:blipFill>
        <p:spPr>
          <a:xfrm>
            <a:off x="2667147" y="1452650"/>
            <a:ext cx="3774025" cy="4554417"/>
          </a:xfrm>
          <a:prstGeom prst="rect">
            <a:avLst/>
          </a:prstGeom>
        </p:spPr>
      </p:pic>
    </p:spTree>
    <p:extLst>
      <p:ext uri="{BB962C8B-B14F-4D97-AF65-F5344CB8AC3E}">
        <p14:creationId xmlns:p14="http://schemas.microsoft.com/office/powerpoint/2010/main" val="5190882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07ABC-2F41-4158-B624-2809DC3608CC}"/>
              </a:ext>
            </a:extLst>
          </p:cNvPr>
          <p:cNvSpPr>
            <a:spLocks noGrp="1"/>
          </p:cNvSpPr>
          <p:nvPr>
            <p:ph type="title"/>
          </p:nvPr>
        </p:nvSpPr>
        <p:spPr>
          <a:xfrm>
            <a:off x="929396" y="682959"/>
            <a:ext cx="7934225" cy="595143"/>
          </a:xfrm>
        </p:spPr>
        <p:txBody>
          <a:bodyPr/>
          <a:lstStyle/>
          <a:p>
            <a:r>
              <a:rPr lang="en-US" sz="3200"/>
              <a:t>Asking for Reasonable Protective Measures</a:t>
            </a:r>
          </a:p>
        </p:txBody>
      </p:sp>
      <p:sp>
        <p:nvSpPr>
          <p:cNvPr id="3" name="Content Placeholder 2">
            <a:extLst>
              <a:ext uri="{FF2B5EF4-FFF2-40B4-BE49-F238E27FC236}">
                <a16:creationId xmlns:a16="http://schemas.microsoft.com/office/drawing/2014/main" id="{ABF6CBEC-580A-44E9-8887-E5EC0E8C8350}"/>
              </a:ext>
            </a:extLst>
          </p:cNvPr>
          <p:cNvSpPr>
            <a:spLocks noGrp="1"/>
          </p:cNvSpPr>
          <p:nvPr>
            <p:ph idx="1"/>
          </p:nvPr>
        </p:nvSpPr>
        <p:spPr>
          <a:xfrm>
            <a:off x="962525" y="1600200"/>
            <a:ext cx="7183271" cy="3877985"/>
          </a:xfrm>
        </p:spPr>
        <p:txBody>
          <a:bodyPr vert="horz" wrap="square" lIns="0" tIns="0" rIns="0" bIns="0" rtlCol="0" anchor="t">
            <a:spAutoFit/>
          </a:bodyPr>
          <a:lstStyle/>
          <a:p>
            <a:pPr marL="342900" indent="-342900">
              <a:buFont typeface="+mj-lt"/>
              <a:buAutoNum type="arabicParenR"/>
            </a:pPr>
            <a:r>
              <a:rPr lang="en-US" dirty="0">
                <a:ea typeface="Verdana"/>
                <a:cs typeface="Verdana"/>
              </a:rPr>
              <a:t>If your client is currently working with a mental health professional, find out how often and if client needs to meet them more frequently.</a:t>
            </a:r>
          </a:p>
          <a:p>
            <a:pPr marL="342900" indent="-342900">
              <a:buFont typeface="+mj-lt"/>
              <a:buAutoNum type="arabicParenR"/>
            </a:pPr>
            <a:r>
              <a:rPr lang="en-US" dirty="0">
                <a:ea typeface="Verdana"/>
                <a:cs typeface="Verdana"/>
              </a:rPr>
              <a:t>If your client has no access to mental health services, see if you can get them connected with a therapist via phone.</a:t>
            </a:r>
          </a:p>
          <a:p>
            <a:pPr marL="342900" indent="-342900">
              <a:buFont typeface="+mj-lt"/>
              <a:buAutoNum type="arabicParenR"/>
            </a:pPr>
            <a:r>
              <a:rPr lang="en-US" dirty="0"/>
              <a:t>If a client is in solitary and does not want to be, consider filing a CRCL complaint and advocating for your client to be taken out of solitary.</a:t>
            </a:r>
          </a:p>
          <a:p>
            <a:pPr marL="342900" indent="-342900">
              <a:buFont typeface="+mj-lt"/>
              <a:buAutoNum type="arabicParenR"/>
            </a:pPr>
            <a:r>
              <a:rPr lang="en-US" dirty="0"/>
              <a:t>Specific for the NQRP Network: If your client needs transportation to mental health services, this can potentially be funded. Send us a funding request email and we can see how we can help.</a:t>
            </a:r>
          </a:p>
          <a:p>
            <a:endParaRPr lang="en-US" dirty="0"/>
          </a:p>
        </p:txBody>
      </p:sp>
    </p:spTree>
    <p:extLst>
      <p:ext uri="{BB962C8B-B14F-4D97-AF65-F5344CB8AC3E}">
        <p14:creationId xmlns:p14="http://schemas.microsoft.com/office/powerpoint/2010/main" val="19897125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71A1E-18F0-4C59-A606-F241275CFA30}"/>
              </a:ext>
            </a:extLst>
          </p:cNvPr>
          <p:cNvSpPr>
            <a:spLocks noGrp="1"/>
          </p:cNvSpPr>
          <p:nvPr>
            <p:ph type="title"/>
          </p:nvPr>
        </p:nvSpPr>
        <p:spPr/>
        <p:txBody>
          <a:bodyPr/>
          <a:lstStyle/>
          <a:p>
            <a:r>
              <a:rPr lang="en-US"/>
              <a:t>Detained Clients</a:t>
            </a:r>
          </a:p>
        </p:txBody>
      </p:sp>
      <p:sp>
        <p:nvSpPr>
          <p:cNvPr id="3" name="Content Placeholder 2">
            <a:extLst>
              <a:ext uri="{FF2B5EF4-FFF2-40B4-BE49-F238E27FC236}">
                <a16:creationId xmlns:a16="http://schemas.microsoft.com/office/drawing/2014/main" id="{A7ADE48A-5287-4304-A86C-D6401B15E14E}"/>
              </a:ext>
            </a:extLst>
          </p:cNvPr>
          <p:cNvSpPr>
            <a:spLocks noGrp="1"/>
          </p:cNvSpPr>
          <p:nvPr>
            <p:ph idx="1"/>
          </p:nvPr>
        </p:nvSpPr>
        <p:spPr>
          <a:xfrm>
            <a:off x="962525" y="1600200"/>
            <a:ext cx="7183271" cy="3862596"/>
          </a:xfrm>
        </p:spPr>
        <p:txBody>
          <a:bodyPr/>
          <a:lstStyle/>
          <a:p>
            <a:pPr marL="342900" indent="-342900">
              <a:buAutoNum type="arabicParenR"/>
            </a:pPr>
            <a:r>
              <a:rPr lang="en-US" dirty="0">
                <a:ea typeface="Verdana"/>
                <a:cs typeface="Verdana"/>
              </a:rPr>
              <a:t>Let client know that you're there for them, even if you can't physically be there for them. (i.e., with supportive words, the use of a transitional object, etc.) </a:t>
            </a:r>
          </a:p>
          <a:p>
            <a:pPr marL="342900" indent="-342900">
              <a:buAutoNum type="arabicParenR"/>
            </a:pPr>
            <a:r>
              <a:rPr lang="en-US" dirty="0">
                <a:ea typeface="Verdana"/>
                <a:cs typeface="Verdana"/>
              </a:rPr>
              <a:t>Help them develop a safety plan.</a:t>
            </a:r>
          </a:p>
          <a:p>
            <a:pPr marL="342900" indent="-342900">
              <a:buFontTx/>
              <a:buAutoNum type="arabicParenR"/>
            </a:pPr>
            <a:r>
              <a:rPr lang="en-US" dirty="0"/>
              <a:t>If your office has a social worker, ask them to set up visits. </a:t>
            </a:r>
          </a:p>
          <a:p>
            <a:pPr marL="342900" indent="-342900">
              <a:buFontTx/>
              <a:buAutoNum type="arabicParenR"/>
            </a:pPr>
            <a:r>
              <a:rPr lang="en-US" dirty="0"/>
              <a:t>If the client is religious, consider reaching out to the appropriate clergy (they usually have decent access to local facilities). </a:t>
            </a:r>
          </a:p>
          <a:p>
            <a:pPr marL="342900" indent="-342900">
              <a:buAutoNum type="arabicParenR"/>
            </a:pPr>
            <a:r>
              <a:rPr lang="en-US" dirty="0"/>
              <a:t>Many facilities lack mental health services for detainees. </a:t>
            </a:r>
            <a:r>
              <a:rPr lang="en-US" u="sng" dirty="0"/>
              <a:t>IF</a:t>
            </a:r>
            <a:r>
              <a:rPr lang="en-US" dirty="0"/>
              <a:t> you can, arrange for client to have phone or visitor access to mental health providers. </a:t>
            </a:r>
          </a:p>
          <a:p>
            <a:r>
              <a:rPr lang="en-US" dirty="0"/>
              <a:t>Help your client build their team.</a:t>
            </a:r>
          </a:p>
        </p:txBody>
      </p:sp>
    </p:spTree>
    <p:extLst>
      <p:ext uri="{BB962C8B-B14F-4D97-AF65-F5344CB8AC3E}">
        <p14:creationId xmlns:p14="http://schemas.microsoft.com/office/powerpoint/2010/main" val="3441519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D05FE-8B13-4161-9DE2-0ACB43D417C7}"/>
              </a:ext>
            </a:extLst>
          </p:cNvPr>
          <p:cNvSpPr>
            <a:spLocks noGrp="1"/>
          </p:cNvSpPr>
          <p:nvPr>
            <p:ph type="title"/>
          </p:nvPr>
        </p:nvSpPr>
        <p:spPr/>
        <p:txBody>
          <a:bodyPr/>
          <a:lstStyle/>
          <a:p>
            <a:r>
              <a:rPr lang="en-US"/>
              <a:t>Non-Detained Clients</a:t>
            </a:r>
          </a:p>
        </p:txBody>
      </p:sp>
      <p:sp>
        <p:nvSpPr>
          <p:cNvPr id="3" name="Content Placeholder 2">
            <a:extLst>
              <a:ext uri="{FF2B5EF4-FFF2-40B4-BE49-F238E27FC236}">
                <a16:creationId xmlns:a16="http://schemas.microsoft.com/office/drawing/2014/main" id="{D40BEF4E-EE57-4A43-B643-D1A9C888FC7D}"/>
              </a:ext>
            </a:extLst>
          </p:cNvPr>
          <p:cNvSpPr>
            <a:spLocks noGrp="1"/>
          </p:cNvSpPr>
          <p:nvPr>
            <p:ph idx="1"/>
          </p:nvPr>
        </p:nvSpPr>
        <p:spPr>
          <a:xfrm>
            <a:off x="962525" y="1600200"/>
            <a:ext cx="7183269" cy="3647152"/>
          </a:xfrm>
        </p:spPr>
        <p:txBody>
          <a:bodyPr vert="horz" wrap="square" lIns="0" tIns="0" rIns="0" bIns="0" rtlCol="0" anchor="t">
            <a:spAutoFit/>
          </a:bodyPr>
          <a:lstStyle/>
          <a:p>
            <a:pPr marL="342900" indent="-342900">
              <a:buAutoNum type="arabicParenR"/>
            </a:pPr>
            <a:r>
              <a:rPr lang="en-US">
                <a:ea typeface="Verdana"/>
                <a:cs typeface="Verdana"/>
              </a:rPr>
              <a:t>Let client know you’re there to help and support them. Remain person-centered and strength based when discussing their trauma and their SI/thoughts of self-harm. </a:t>
            </a:r>
          </a:p>
          <a:p>
            <a:pPr marL="342900" indent="-342900">
              <a:buAutoNum type="arabicParenR"/>
            </a:pPr>
            <a:r>
              <a:rPr lang="en-US">
                <a:ea typeface="Verdana"/>
                <a:cs typeface="Verdana"/>
              </a:rPr>
              <a:t>Learn about the safety plan developed by your client and their mental health professional. Keep a copy in their file (or somewhere else easily accessible) and make sure the client has a copy. Also, have copies available to any friends/family that are supporting client.</a:t>
            </a:r>
          </a:p>
          <a:p>
            <a:pPr marL="342900" indent="-342900">
              <a:buAutoNum type="arabicParenR"/>
            </a:pPr>
            <a:r>
              <a:rPr lang="en-US">
                <a:ea typeface="Verdana"/>
                <a:cs typeface="Verdana"/>
              </a:rPr>
              <a:t>If there is no safety plan is in place, advocate for your client to have one developed by their therapist. </a:t>
            </a:r>
          </a:p>
          <a:p>
            <a:pPr marL="342900" indent="-342900">
              <a:buAutoNum type="arabicParenR"/>
            </a:pPr>
            <a:r>
              <a:rPr lang="en-US">
                <a:ea typeface="Verdana"/>
                <a:cs typeface="Verdana"/>
              </a:rPr>
              <a:t>Connect them with area resources for mental health support and suicide prevention.</a:t>
            </a:r>
          </a:p>
        </p:txBody>
      </p:sp>
    </p:spTree>
    <p:extLst>
      <p:ext uri="{BB962C8B-B14F-4D97-AF65-F5344CB8AC3E}">
        <p14:creationId xmlns:p14="http://schemas.microsoft.com/office/powerpoint/2010/main" val="30751315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BA5E1-3AFA-4172-AFF5-DF99DB19BA48}"/>
              </a:ext>
            </a:extLst>
          </p:cNvPr>
          <p:cNvSpPr>
            <a:spLocks noGrp="1"/>
          </p:cNvSpPr>
          <p:nvPr>
            <p:ph type="title"/>
          </p:nvPr>
        </p:nvSpPr>
        <p:spPr/>
        <p:txBody>
          <a:bodyPr/>
          <a:lstStyle/>
          <a:p>
            <a:r>
              <a:rPr lang="en-US"/>
              <a:t>Suicide Watch</a:t>
            </a:r>
          </a:p>
        </p:txBody>
      </p:sp>
      <p:sp>
        <p:nvSpPr>
          <p:cNvPr id="3" name="Content Placeholder 2">
            <a:extLst>
              <a:ext uri="{FF2B5EF4-FFF2-40B4-BE49-F238E27FC236}">
                <a16:creationId xmlns:a16="http://schemas.microsoft.com/office/drawing/2014/main" id="{78471D12-8E2F-44A6-A2DE-779E98F83127}"/>
              </a:ext>
            </a:extLst>
          </p:cNvPr>
          <p:cNvSpPr>
            <a:spLocks noGrp="1"/>
          </p:cNvSpPr>
          <p:nvPr>
            <p:ph idx="1"/>
          </p:nvPr>
        </p:nvSpPr>
        <p:spPr>
          <a:xfrm>
            <a:off x="962526" y="1432560"/>
            <a:ext cx="7183271" cy="5032147"/>
          </a:xfrm>
        </p:spPr>
        <p:txBody>
          <a:bodyPr/>
          <a:lstStyle/>
          <a:p>
            <a:r>
              <a:rPr lang="en-US" dirty="0"/>
              <a:t>Risks of Suicide Watch:</a:t>
            </a:r>
          </a:p>
          <a:p>
            <a:pPr marL="342900" indent="-342900">
              <a:buAutoNum type="arabicParenR"/>
            </a:pPr>
            <a:r>
              <a:rPr lang="en-US" dirty="0"/>
              <a:t>Suicides are more likely to occur while a person is in segregation/suicide watch than in the general population.</a:t>
            </a:r>
          </a:p>
          <a:p>
            <a:pPr marL="342900" indent="-342900">
              <a:buAutoNum type="arabicParenR"/>
            </a:pPr>
            <a:r>
              <a:rPr lang="en-US" dirty="0"/>
              <a:t>Most suicides in prison occur by hanging, primarily while in segregation and when observation is light.</a:t>
            </a:r>
          </a:p>
          <a:p>
            <a:r>
              <a:rPr lang="en-US" dirty="0"/>
              <a:t>Alternatives:</a:t>
            </a:r>
          </a:p>
          <a:p>
            <a:pPr marL="342900" indent="-342900">
              <a:buAutoNum type="arabicParenR"/>
            </a:pPr>
            <a:r>
              <a:rPr lang="en-US" dirty="0"/>
              <a:t>Access to mental health treatment</a:t>
            </a:r>
          </a:p>
          <a:p>
            <a:pPr marL="342900" indent="-342900">
              <a:buAutoNum type="arabicParenR"/>
            </a:pPr>
            <a:r>
              <a:rPr lang="en-US" dirty="0"/>
              <a:t>Social intervention</a:t>
            </a:r>
          </a:p>
          <a:p>
            <a:pPr marL="342900" indent="-342900">
              <a:buAutoNum type="arabicParenR"/>
            </a:pPr>
            <a:r>
              <a:rPr lang="en-US" dirty="0"/>
              <a:t>Increased communication</a:t>
            </a:r>
          </a:p>
          <a:p>
            <a:pPr marL="342900" indent="-342900">
              <a:buAutoNum type="arabicParenR"/>
            </a:pPr>
            <a:r>
              <a:rPr lang="en-US" dirty="0"/>
              <a:t>Better training for detention staff</a:t>
            </a:r>
          </a:p>
          <a:p>
            <a:pPr marL="342900" indent="-342900">
              <a:buAutoNum type="arabicParenR"/>
            </a:pPr>
            <a:endParaRPr lang="en-US" dirty="0"/>
          </a:p>
          <a:p>
            <a:pPr marL="342900" indent="-342900">
              <a:buAutoNum type="arabicParenR"/>
            </a:pPr>
            <a:endParaRPr lang="en-US" dirty="0"/>
          </a:p>
        </p:txBody>
      </p:sp>
    </p:spTree>
    <p:extLst>
      <p:ext uri="{BB962C8B-B14F-4D97-AF65-F5344CB8AC3E}">
        <p14:creationId xmlns:p14="http://schemas.microsoft.com/office/powerpoint/2010/main" val="12053324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9998132-DA1A-4871-9DA1-651628558C9F}"/>
              </a:ext>
            </a:extLst>
          </p:cNvPr>
          <p:cNvSpPr>
            <a:spLocks noGrp="1"/>
          </p:cNvSpPr>
          <p:nvPr>
            <p:ph type="title"/>
          </p:nvPr>
        </p:nvSpPr>
        <p:spPr/>
        <p:txBody>
          <a:bodyPr/>
          <a:lstStyle/>
          <a:p>
            <a:r>
              <a:rPr lang="en-US" dirty="0"/>
              <a:t>Wellness Break</a:t>
            </a:r>
          </a:p>
        </p:txBody>
      </p:sp>
      <p:pic>
        <p:nvPicPr>
          <p:cNvPr id="5" name="Picture 4" descr="Diagram&#10;&#10;Description automatically generated">
            <a:extLst>
              <a:ext uri="{FF2B5EF4-FFF2-40B4-BE49-F238E27FC236}">
                <a16:creationId xmlns:a16="http://schemas.microsoft.com/office/drawing/2014/main" id="{376E3D75-416D-412B-9F17-100391970AA9}"/>
              </a:ext>
            </a:extLst>
          </p:cNvPr>
          <p:cNvPicPr>
            <a:picLocks noChangeAspect="1"/>
          </p:cNvPicPr>
          <p:nvPr/>
        </p:nvPicPr>
        <p:blipFill rotWithShape="1">
          <a:blip r:embed="rId3"/>
          <a:srcRect b="5935"/>
          <a:stretch/>
        </p:blipFill>
        <p:spPr>
          <a:xfrm>
            <a:off x="2303676" y="1607127"/>
            <a:ext cx="4500967" cy="4239491"/>
          </a:xfrm>
          <a:prstGeom prst="rect">
            <a:avLst/>
          </a:prstGeom>
        </p:spPr>
      </p:pic>
    </p:spTree>
    <p:extLst>
      <p:ext uri="{BB962C8B-B14F-4D97-AF65-F5344CB8AC3E}">
        <p14:creationId xmlns:p14="http://schemas.microsoft.com/office/powerpoint/2010/main" val="30147272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A660-9574-4D9D-9264-ECFC477D4AA6}"/>
              </a:ext>
            </a:extLst>
          </p:cNvPr>
          <p:cNvSpPr>
            <a:spLocks noGrp="1"/>
          </p:cNvSpPr>
          <p:nvPr>
            <p:ph type="title"/>
          </p:nvPr>
        </p:nvSpPr>
        <p:spPr/>
        <p:txBody>
          <a:bodyPr/>
          <a:lstStyle/>
          <a:p>
            <a:r>
              <a:rPr lang="en-US"/>
              <a:t>Client Example</a:t>
            </a:r>
          </a:p>
        </p:txBody>
      </p:sp>
      <p:sp>
        <p:nvSpPr>
          <p:cNvPr id="4" name="Subtitle 3">
            <a:extLst>
              <a:ext uri="{FF2B5EF4-FFF2-40B4-BE49-F238E27FC236}">
                <a16:creationId xmlns:a16="http://schemas.microsoft.com/office/drawing/2014/main" id="{4226BD3D-6DC1-425C-88E0-B25BE8746EA3}"/>
              </a:ext>
            </a:extLst>
          </p:cNvPr>
          <p:cNvSpPr>
            <a:spLocks noGrp="1"/>
          </p:cNvSpPr>
          <p:nvPr>
            <p:ph idx="1"/>
          </p:nvPr>
        </p:nvSpPr>
        <p:spPr>
          <a:xfrm>
            <a:off x="962525" y="1600200"/>
            <a:ext cx="7183271" cy="3939540"/>
          </a:xfrm>
        </p:spPr>
        <p:txBody>
          <a:bodyPr vert="horz" wrap="square" lIns="0" tIns="0" rIns="0" bIns="0" rtlCol="0" anchor="t">
            <a:spAutoFit/>
          </a:bodyPr>
          <a:lstStyle/>
          <a:p>
            <a:r>
              <a:rPr lang="en-US" dirty="0"/>
              <a:t>Client A is a 35 year old male from Somalia. After experiencing the Somalian civil war as a child, client A came to the United States at 15 with his family and overstayed his tourist visa. He lived in a relatively robust community of Somalian immigrants and refugees. In his early 20s, client A was diagnosed with bipolar disorder, which he is currently on medication for. Client A has a child through a former partner and plays an active parenting role. Prior to detention, he worked as a bagger at a grocery store and was a team member in a local soccer league. Recently, Client A disclosed that a cousin he had a close relationship with passed due to suicide. He has stated feelings of loneliness and hopelessness while in detention since he is unable to talk to his child or other loved ones. Client A’s ICE facility has relatively high COVID rates, which client A has expressed as cause for concern. Client A stated that he feels his case is taking too long and he would rather die on his own terms than potentially contract COVID and die alone.</a:t>
            </a:r>
          </a:p>
        </p:txBody>
      </p:sp>
    </p:spTree>
    <p:extLst>
      <p:ext uri="{BB962C8B-B14F-4D97-AF65-F5344CB8AC3E}">
        <p14:creationId xmlns:p14="http://schemas.microsoft.com/office/powerpoint/2010/main" val="11333090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375BA-E412-4475-9D76-39B178C4CBA7}"/>
              </a:ext>
            </a:extLst>
          </p:cNvPr>
          <p:cNvSpPr>
            <a:spLocks noGrp="1"/>
          </p:cNvSpPr>
          <p:nvPr>
            <p:ph type="title"/>
          </p:nvPr>
        </p:nvSpPr>
        <p:spPr/>
        <p:txBody>
          <a:bodyPr/>
          <a:lstStyle/>
          <a:p>
            <a:r>
              <a:rPr lang="en-US"/>
              <a:t>Break Out Rooms (10 min)</a:t>
            </a:r>
          </a:p>
        </p:txBody>
      </p:sp>
      <p:sp>
        <p:nvSpPr>
          <p:cNvPr id="3" name="Content Placeholder 2">
            <a:extLst>
              <a:ext uri="{FF2B5EF4-FFF2-40B4-BE49-F238E27FC236}">
                <a16:creationId xmlns:a16="http://schemas.microsoft.com/office/drawing/2014/main" id="{59505C68-708B-4AD0-9847-28463AFDD0FA}"/>
              </a:ext>
            </a:extLst>
          </p:cNvPr>
          <p:cNvSpPr>
            <a:spLocks noGrp="1"/>
          </p:cNvSpPr>
          <p:nvPr>
            <p:ph idx="1"/>
          </p:nvPr>
        </p:nvSpPr>
        <p:spPr>
          <a:xfrm>
            <a:off x="962525" y="1600200"/>
            <a:ext cx="7183271" cy="1200329"/>
          </a:xfrm>
        </p:spPr>
        <p:txBody>
          <a:bodyPr/>
          <a:lstStyle/>
          <a:p>
            <a:pPr marL="342900" indent="-342900">
              <a:buAutoNum type="arabicParenR"/>
            </a:pPr>
            <a:r>
              <a:rPr lang="en-US"/>
              <a:t>Identify Protective factors</a:t>
            </a:r>
          </a:p>
          <a:p>
            <a:pPr marL="342900" indent="-342900">
              <a:buAutoNum type="arabicParenR"/>
            </a:pPr>
            <a:r>
              <a:rPr lang="en-US"/>
              <a:t>Identify Risk Factors</a:t>
            </a:r>
          </a:p>
          <a:p>
            <a:pPr marL="342900" indent="-342900">
              <a:buAutoNum type="arabicParenR"/>
            </a:pPr>
            <a:r>
              <a:rPr lang="en-US"/>
              <a:t>Develop a Safety Plan</a:t>
            </a:r>
          </a:p>
        </p:txBody>
      </p:sp>
    </p:spTree>
    <p:extLst>
      <p:ext uri="{BB962C8B-B14F-4D97-AF65-F5344CB8AC3E}">
        <p14:creationId xmlns:p14="http://schemas.microsoft.com/office/powerpoint/2010/main" val="23672551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3C6E5-787E-4779-B97F-F662AC7C7F1A}"/>
              </a:ext>
            </a:extLst>
          </p:cNvPr>
          <p:cNvSpPr>
            <a:spLocks noGrp="1"/>
          </p:cNvSpPr>
          <p:nvPr>
            <p:ph type="title"/>
          </p:nvPr>
        </p:nvSpPr>
        <p:spPr/>
        <p:txBody>
          <a:bodyPr/>
          <a:lstStyle/>
          <a:p>
            <a:r>
              <a:rPr lang="en-US" dirty="0"/>
              <a:t>Important Takeaways</a:t>
            </a:r>
          </a:p>
        </p:txBody>
      </p:sp>
      <p:sp>
        <p:nvSpPr>
          <p:cNvPr id="3" name="Content Placeholder 2">
            <a:extLst>
              <a:ext uri="{FF2B5EF4-FFF2-40B4-BE49-F238E27FC236}">
                <a16:creationId xmlns:a16="http://schemas.microsoft.com/office/drawing/2014/main" id="{175C6C8F-0914-4ED3-8AEE-EB89D486167E}"/>
              </a:ext>
            </a:extLst>
          </p:cNvPr>
          <p:cNvSpPr>
            <a:spLocks noGrp="1"/>
          </p:cNvSpPr>
          <p:nvPr>
            <p:ph idx="1"/>
          </p:nvPr>
        </p:nvSpPr>
        <p:spPr>
          <a:xfrm>
            <a:off x="962524" y="1386840"/>
            <a:ext cx="7183271" cy="6032421"/>
          </a:xfrm>
        </p:spPr>
        <p:txBody>
          <a:bodyPr/>
          <a:lstStyle/>
          <a:p>
            <a:pPr marL="342900" indent="-342900">
              <a:buAutoNum type="arabicParenR"/>
            </a:pPr>
            <a:r>
              <a:rPr lang="en-US" dirty="0"/>
              <a:t>Suicidal thought and thoughts of self-harm are common to those in detention settings. It’s ok to ask clients if they have ever experienced them.</a:t>
            </a:r>
          </a:p>
          <a:p>
            <a:pPr marL="342900" indent="-342900">
              <a:buAutoNum type="arabicParenR"/>
            </a:pPr>
            <a:r>
              <a:rPr lang="en-US" dirty="0"/>
              <a:t>Validate your client’s feelings.</a:t>
            </a:r>
          </a:p>
          <a:p>
            <a:pPr marL="342900" indent="-342900">
              <a:buAutoNum type="arabicParenR"/>
            </a:pPr>
            <a:r>
              <a:rPr lang="en-US" dirty="0"/>
              <a:t>Develop a safety plan.</a:t>
            </a:r>
          </a:p>
          <a:p>
            <a:pPr marL="342900" indent="-342900">
              <a:buAutoNum type="arabicParenR"/>
            </a:pPr>
            <a:r>
              <a:rPr lang="en-US" dirty="0"/>
              <a:t>Advocate for your client to receive appropriate mental health treatment both in and out of detention. </a:t>
            </a:r>
          </a:p>
          <a:p>
            <a:pPr marL="342900" indent="-342900">
              <a:buAutoNum type="arabicParenR"/>
            </a:pPr>
            <a:r>
              <a:rPr lang="en-US" dirty="0"/>
              <a:t>Realized that you’re just one person and may need help providing support for your client. Build a team and have tools ready so you’re prepared before your client discloses. </a:t>
            </a:r>
          </a:p>
          <a:p>
            <a:pPr marL="342900" indent="-342900">
              <a:buAutoNum type="arabicParenR"/>
            </a:pPr>
            <a:r>
              <a:rPr lang="en-US" dirty="0"/>
              <a:t>Your client is eventually responsible for their own thoughts and actions. While you can provide them with support and strategies to cope, being person-centered means they have agency over their own actions.</a:t>
            </a:r>
          </a:p>
          <a:p>
            <a:pPr marL="342900" indent="-342900">
              <a:buAutoNum type="arabicParenR"/>
            </a:pPr>
            <a:endParaRPr lang="en-US" dirty="0"/>
          </a:p>
          <a:p>
            <a:pPr marL="342900" indent="-342900">
              <a:buAutoNum type="arabicParenR"/>
            </a:pPr>
            <a:endParaRPr lang="en-US" dirty="0"/>
          </a:p>
          <a:p>
            <a:pPr marL="342900" indent="-342900">
              <a:buAutoNum type="arabicParenR"/>
            </a:pPr>
            <a:endParaRPr lang="en-US" dirty="0"/>
          </a:p>
        </p:txBody>
      </p:sp>
    </p:spTree>
    <p:extLst>
      <p:ext uri="{BB962C8B-B14F-4D97-AF65-F5344CB8AC3E}">
        <p14:creationId xmlns:p14="http://schemas.microsoft.com/office/powerpoint/2010/main" val="2444434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86EE5-DF41-49C3-B53A-FE4D305DD8F9}"/>
              </a:ext>
            </a:extLst>
          </p:cNvPr>
          <p:cNvSpPr>
            <a:spLocks noGrp="1"/>
          </p:cNvSpPr>
          <p:nvPr>
            <p:ph type="title"/>
          </p:nvPr>
        </p:nvSpPr>
        <p:spPr/>
        <p:txBody>
          <a:bodyPr/>
          <a:lstStyle/>
          <a:p>
            <a:r>
              <a:rPr lang="en-US"/>
              <a:t>Disclaimer</a:t>
            </a:r>
          </a:p>
        </p:txBody>
      </p:sp>
      <p:sp>
        <p:nvSpPr>
          <p:cNvPr id="3" name="Content Placeholder 2">
            <a:extLst>
              <a:ext uri="{FF2B5EF4-FFF2-40B4-BE49-F238E27FC236}">
                <a16:creationId xmlns:a16="http://schemas.microsoft.com/office/drawing/2014/main" id="{5C88764E-8FDF-4E0B-B2B1-D47BD0D2A9B6}"/>
              </a:ext>
            </a:extLst>
          </p:cNvPr>
          <p:cNvSpPr>
            <a:spLocks noGrp="1"/>
          </p:cNvSpPr>
          <p:nvPr>
            <p:ph idx="1"/>
          </p:nvPr>
        </p:nvSpPr>
        <p:spPr>
          <a:xfrm>
            <a:off x="962525" y="1600200"/>
            <a:ext cx="7183271" cy="2446824"/>
          </a:xfrm>
        </p:spPr>
        <p:txBody>
          <a:bodyPr vert="horz" wrap="square" lIns="0" tIns="0" rIns="0" bIns="0" rtlCol="0" anchor="t">
            <a:spAutoFit/>
          </a:bodyPr>
          <a:lstStyle/>
          <a:p>
            <a:r>
              <a:rPr lang="en-US">
                <a:solidFill>
                  <a:schemeClr val="accent2">
                    <a:lumMod val="20000"/>
                    <a:lumOff val="80000"/>
                  </a:schemeClr>
                </a:solidFill>
                <a:ea typeface="Verdana"/>
                <a:cs typeface="Verdana"/>
              </a:rPr>
              <a:t>Content warning and giving space when needed:</a:t>
            </a:r>
          </a:p>
          <a:p>
            <a:r>
              <a:rPr lang="en-US">
                <a:ea typeface="Verdana"/>
                <a:cs typeface="Verdana"/>
              </a:rPr>
              <a:t>Today's topic will be quite heavy and will deal with issues surrounding suicide and self-harm. If you need to step away from the training because you are feeling overwhelmed or are unable to continue, please feel free to mute the training, briefly step away, or exit if needed. The training will be recorded and shared with the NQRP/Vera networks for later reference. We will be making space for additional check-ins to ensure everyone participating is comfortable before continuing each topic. </a:t>
            </a:r>
            <a:endParaRPr lang="en-US"/>
          </a:p>
        </p:txBody>
      </p:sp>
    </p:spTree>
    <p:extLst>
      <p:ext uri="{BB962C8B-B14F-4D97-AF65-F5344CB8AC3E}">
        <p14:creationId xmlns:p14="http://schemas.microsoft.com/office/powerpoint/2010/main" val="23181429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18763-BD70-463B-B4F4-EB194098FFE6}"/>
              </a:ext>
            </a:extLst>
          </p:cNvPr>
          <p:cNvSpPr>
            <a:spLocks noGrp="1"/>
          </p:cNvSpPr>
          <p:nvPr>
            <p:ph type="title"/>
          </p:nvPr>
        </p:nvSpPr>
        <p:spPr/>
        <p:txBody>
          <a:bodyPr/>
          <a:lstStyle/>
          <a:p>
            <a:r>
              <a:rPr lang="en-US"/>
              <a:t>Questions?</a:t>
            </a:r>
          </a:p>
        </p:txBody>
      </p:sp>
    </p:spTree>
    <p:extLst>
      <p:ext uri="{BB962C8B-B14F-4D97-AF65-F5344CB8AC3E}">
        <p14:creationId xmlns:p14="http://schemas.microsoft.com/office/powerpoint/2010/main" val="292155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FA425-3A1A-46A7-9148-0744F3D4BA87}"/>
              </a:ext>
            </a:extLst>
          </p:cNvPr>
          <p:cNvSpPr>
            <a:spLocks noGrp="1"/>
          </p:cNvSpPr>
          <p:nvPr>
            <p:ph type="title"/>
          </p:nvPr>
        </p:nvSpPr>
        <p:spPr/>
        <p:txBody>
          <a:bodyPr/>
          <a:lstStyle/>
          <a:p>
            <a:r>
              <a:rPr lang="en-US" dirty="0"/>
              <a:t>Important Considerations</a:t>
            </a:r>
          </a:p>
        </p:txBody>
      </p:sp>
      <p:sp>
        <p:nvSpPr>
          <p:cNvPr id="3" name="Content Placeholder 2">
            <a:extLst>
              <a:ext uri="{FF2B5EF4-FFF2-40B4-BE49-F238E27FC236}">
                <a16:creationId xmlns:a16="http://schemas.microsoft.com/office/drawing/2014/main" id="{5734634B-1429-49FF-918A-53F2A30622BD}"/>
              </a:ext>
            </a:extLst>
          </p:cNvPr>
          <p:cNvSpPr>
            <a:spLocks noGrp="1"/>
          </p:cNvSpPr>
          <p:nvPr>
            <p:ph idx="1"/>
          </p:nvPr>
        </p:nvSpPr>
        <p:spPr>
          <a:xfrm>
            <a:off x="962526" y="1600200"/>
            <a:ext cx="4146504" cy="3154710"/>
          </a:xfrm>
        </p:spPr>
        <p:txBody>
          <a:bodyPr/>
          <a:lstStyle/>
          <a:p>
            <a:pPr marL="342900" indent="-342900">
              <a:buFont typeface="+mj-lt"/>
              <a:buAutoNum type="arabicParenR"/>
            </a:pPr>
            <a:r>
              <a:rPr lang="en-US" dirty="0"/>
              <a:t>This is difficult to deal with, even for mental health professionals</a:t>
            </a:r>
          </a:p>
          <a:p>
            <a:pPr marL="342900" indent="-342900">
              <a:buFont typeface="+mj-lt"/>
              <a:buAutoNum type="arabicParenR"/>
            </a:pPr>
            <a:r>
              <a:rPr lang="en-US" dirty="0"/>
              <a:t>Be aware of the potential for secondary/vicarious trauma and have positive coping mechanisms ready</a:t>
            </a:r>
          </a:p>
          <a:p>
            <a:pPr marL="342900" indent="-342900">
              <a:buFont typeface="+mj-lt"/>
              <a:buAutoNum type="arabicParenR"/>
            </a:pPr>
            <a:r>
              <a:rPr lang="en-US" dirty="0"/>
              <a:t>Ultimately, you are not responsible for another person’s thoughts or actions</a:t>
            </a:r>
          </a:p>
          <a:p>
            <a:pPr marL="342900" indent="-342900">
              <a:buFont typeface="+mj-lt"/>
              <a:buAutoNum type="arabicParenR"/>
            </a:pPr>
            <a:r>
              <a:rPr lang="en-US" dirty="0"/>
              <a:t>Passive support vs. Active support</a:t>
            </a:r>
          </a:p>
        </p:txBody>
      </p:sp>
      <p:pic>
        <p:nvPicPr>
          <p:cNvPr id="5" name="Picture 4" descr="Shape&#10;&#10;Description automatically generated with low confidence">
            <a:extLst>
              <a:ext uri="{FF2B5EF4-FFF2-40B4-BE49-F238E27FC236}">
                <a16:creationId xmlns:a16="http://schemas.microsoft.com/office/drawing/2014/main" id="{879B9162-38F8-486C-B548-77ACC573970F}"/>
              </a:ext>
            </a:extLst>
          </p:cNvPr>
          <p:cNvPicPr>
            <a:picLocks noChangeAspect="1"/>
          </p:cNvPicPr>
          <p:nvPr/>
        </p:nvPicPr>
        <p:blipFill>
          <a:blip r:embed="rId3">
            <a:lum bright="70000" contrast="-70000"/>
          </a:blip>
          <a:stretch>
            <a:fillRect/>
          </a:stretch>
        </p:blipFill>
        <p:spPr>
          <a:xfrm>
            <a:off x="6107944" y="2119085"/>
            <a:ext cx="1941326" cy="1941326"/>
          </a:xfrm>
          <a:prstGeom prst="rect">
            <a:avLst/>
          </a:prstGeom>
        </p:spPr>
      </p:pic>
    </p:spTree>
    <p:extLst>
      <p:ext uri="{BB962C8B-B14F-4D97-AF65-F5344CB8AC3E}">
        <p14:creationId xmlns:p14="http://schemas.microsoft.com/office/powerpoint/2010/main" val="1956173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921A0-A7D3-4C5A-8060-E9A15F98289F}"/>
              </a:ext>
            </a:extLst>
          </p:cNvPr>
          <p:cNvSpPr>
            <a:spLocks noGrp="1"/>
          </p:cNvSpPr>
          <p:nvPr>
            <p:ph type="title"/>
          </p:nvPr>
        </p:nvSpPr>
        <p:spPr/>
        <p:txBody>
          <a:bodyPr/>
          <a:lstStyle/>
          <a:p>
            <a:r>
              <a:rPr lang="en-US"/>
              <a:t>Today's To Do </a:t>
            </a:r>
          </a:p>
        </p:txBody>
      </p:sp>
      <p:sp>
        <p:nvSpPr>
          <p:cNvPr id="3" name="Content Placeholder 2">
            <a:extLst>
              <a:ext uri="{FF2B5EF4-FFF2-40B4-BE49-F238E27FC236}">
                <a16:creationId xmlns:a16="http://schemas.microsoft.com/office/drawing/2014/main" id="{5902A77E-1F17-4528-8046-4C9FB4A0729D}"/>
              </a:ext>
            </a:extLst>
          </p:cNvPr>
          <p:cNvSpPr>
            <a:spLocks noGrp="1"/>
          </p:cNvSpPr>
          <p:nvPr>
            <p:ph idx="1"/>
          </p:nvPr>
        </p:nvSpPr>
        <p:spPr>
          <a:xfrm>
            <a:off x="962525" y="1600200"/>
            <a:ext cx="7183271" cy="4062651"/>
          </a:xfrm>
        </p:spPr>
        <p:txBody>
          <a:bodyPr vert="horz" wrap="square" lIns="0" tIns="0" rIns="0" bIns="0" rtlCol="0" anchor="t">
            <a:spAutoFit/>
          </a:bodyPr>
          <a:lstStyle/>
          <a:p>
            <a:pPr marL="342900" indent="-342900">
              <a:buAutoNum type="arabicPeriod"/>
            </a:pPr>
            <a:r>
              <a:rPr lang="en-US" dirty="0">
                <a:ea typeface="Verdana"/>
                <a:cs typeface="Verdana"/>
              </a:rPr>
              <a:t>What is Suicidal Ideation</a:t>
            </a:r>
            <a:endParaRPr lang="en-US" dirty="0"/>
          </a:p>
          <a:p>
            <a:pPr marL="342900" indent="-342900">
              <a:buAutoNum type="arabicPeriod"/>
            </a:pPr>
            <a:r>
              <a:rPr lang="en-US" dirty="0">
                <a:ea typeface="Verdana"/>
                <a:cs typeface="Verdana"/>
              </a:rPr>
              <a:t>Suicide vs. Self Harm </a:t>
            </a:r>
          </a:p>
          <a:p>
            <a:pPr marL="342900" indent="-342900">
              <a:buAutoNum type="arabicPeriod"/>
            </a:pPr>
            <a:r>
              <a:rPr lang="en-US" dirty="0">
                <a:ea typeface="Verdana"/>
                <a:cs typeface="Verdana"/>
              </a:rPr>
              <a:t>Risk Factors &amp; Warning Signs</a:t>
            </a:r>
          </a:p>
          <a:p>
            <a:pPr marL="342900" indent="-342900">
              <a:buAutoNum type="arabicPeriod"/>
            </a:pPr>
            <a:r>
              <a:rPr lang="en-US" dirty="0">
                <a:ea typeface="Verdana"/>
                <a:cs typeface="Verdana"/>
              </a:rPr>
              <a:t>What can you do?</a:t>
            </a:r>
          </a:p>
          <a:p>
            <a:pPr marL="342900" indent="-342900">
              <a:buFontTx/>
              <a:buAutoNum type="arabicPeriod"/>
            </a:pPr>
            <a:r>
              <a:rPr lang="en-US" dirty="0">
                <a:ea typeface="Verdana"/>
                <a:cs typeface="Verdana"/>
              </a:rPr>
              <a:t>Creating a Safety Plan</a:t>
            </a:r>
          </a:p>
          <a:p>
            <a:pPr marL="342900" indent="-342900">
              <a:buFontTx/>
              <a:buAutoNum type="arabicPeriod"/>
            </a:pPr>
            <a:r>
              <a:rPr lang="en-US" dirty="0">
                <a:ea typeface="Verdana"/>
                <a:cs typeface="Verdana"/>
              </a:rPr>
              <a:t>Protective Measures</a:t>
            </a:r>
          </a:p>
          <a:p>
            <a:pPr marL="342900" indent="-342900">
              <a:buAutoNum type="arabicPeriod"/>
            </a:pPr>
            <a:r>
              <a:rPr lang="en-US" dirty="0">
                <a:ea typeface="Verdana"/>
                <a:cs typeface="Verdana"/>
              </a:rPr>
              <a:t>Detained and Non-Detained Clients</a:t>
            </a:r>
          </a:p>
          <a:p>
            <a:pPr marL="342900" indent="-342900">
              <a:buAutoNum type="arabicPeriod"/>
            </a:pPr>
            <a:r>
              <a:rPr lang="en-US" dirty="0">
                <a:ea typeface="Verdana"/>
                <a:cs typeface="Verdana"/>
              </a:rPr>
              <a:t>Client Example </a:t>
            </a:r>
          </a:p>
          <a:p>
            <a:pPr marL="342900" indent="-342900">
              <a:buAutoNum type="arabicPeriod"/>
            </a:pPr>
            <a:r>
              <a:rPr lang="en-US" dirty="0">
                <a:ea typeface="Verdana"/>
                <a:cs typeface="Verdana"/>
              </a:rPr>
              <a:t>Questions or Other Concerns </a:t>
            </a:r>
          </a:p>
        </p:txBody>
      </p:sp>
      <p:pic>
        <p:nvPicPr>
          <p:cNvPr id="4" name="Picture 4" descr="Text&#10;&#10;Description automatically generated">
            <a:extLst>
              <a:ext uri="{FF2B5EF4-FFF2-40B4-BE49-F238E27FC236}">
                <a16:creationId xmlns:a16="http://schemas.microsoft.com/office/drawing/2014/main" id="{2DC2F5EB-B1C6-41B1-A48B-5212C783CF9C}"/>
              </a:ext>
            </a:extLst>
          </p:cNvPr>
          <p:cNvPicPr>
            <a:picLocks noChangeAspect="1"/>
          </p:cNvPicPr>
          <p:nvPr/>
        </p:nvPicPr>
        <p:blipFill>
          <a:blip r:embed="rId3"/>
          <a:stretch>
            <a:fillRect/>
          </a:stretch>
        </p:blipFill>
        <p:spPr>
          <a:xfrm>
            <a:off x="5861275" y="2010017"/>
            <a:ext cx="2743200" cy="2735060"/>
          </a:xfrm>
          <a:prstGeom prst="rect">
            <a:avLst/>
          </a:prstGeom>
        </p:spPr>
      </p:pic>
    </p:spTree>
    <p:extLst>
      <p:ext uri="{BB962C8B-B14F-4D97-AF65-F5344CB8AC3E}">
        <p14:creationId xmlns:p14="http://schemas.microsoft.com/office/powerpoint/2010/main" val="1439070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B89C9-C6B7-4C01-994E-35BEADDE6A52}"/>
              </a:ext>
            </a:extLst>
          </p:cNvPr>
          <p:cNvSpPr>
            <a:spLocks noGrp="1"/>
          </p:cNvSpPr>
          <p:nvPr>
            <p:ph type="title"/>
          </p:nvPr>
        </p:nvSpPr>
        <p:spPr/>
        <p:txBody>
          <a:bodyPr/>
          <a:lstStyle/>
          <a:p>
            <a:r>
              <a:rPr lang="en-US"/>
              <a:t>Suicidal Ideation</a:t>
            </a:r>
          </a:p>
        </p:txBody>
      </p:sp>
      <p:sp>
        <p:nvSpPr>
          <p:cNvPr id="3" name="Content Placeholder 2">
            <a:extLst>
              <a:ext uri="{FF2B5EF4-FFF2-40B4-BE49-F238E27FC236}">
                <a16:creationId xmlns:a16="http://schemas.microsoft.com/office/drawing/2014/main" id="{8081E286-7B70-4D82-A9AB-63F068F542C3}"/>
              </a:ext>
            </a:extLst>
          </p:cNvPr>
          <p:cNvSpPr>
            <a:spLocks noGrp="1"/>
          </p:cNvSpPr>
          <p:nvPr>
            <p:ph idx="1"/>
          </p:nvPr>
        </p:nvSpPr>
        <p:spPr>
          <a:xfrm>
            <a:off x="962525" y="1600200"/>
            <a:ext cx="2871702" cy="5709255"/>
          </a:xfrm>
        </p:spPr>
        <p:txBody>
          <a:bodyPr vert="horz" wrap="square" lIns="0" tIns="0" rIns="0" bIns="0" rtlCol="0" anchor="t">
            <a:spAutoFit/>
          </a:bodyPr>
          <a:lstStyle/>
          <a:p>
            <a:r>
              <a:rPr lang="en-US" sz="1800" b="1">
                <a:ea typeface="Verdana"/>
                <a:cs typeface="Verdana"/>
              </a:rPr>
              <a:t>What is it?</a:t>
            </a:r>
          </a:p>
          <a:p>
            <a:pPr marL="342900" indent="-342900">
              <a:buFont typeface="+mj-lt"/>
              <a:buAutoNum type="arabicParenR"/>
            </a:pPr>
            <a:r>
              <a:rPr lang="en-US">
                <a:ea typeface="Verdana"/>
                <a:cs typeface="Verdana"/>
              </a:rPr>
              <a:t>Suicide: defined by the Centers for Disease Control and Prevention as “death caused by self-directed injurious behavior with an intent to die as a result of the behavior”</a:t>
            </a:r>
          </a:p>
          <a:p>
            <a:pPr marL="342900" indent="-342900">
              <a:buFont typeface="+mj-lt"/>
              <a:buAutoNum type="arabicParenR"/>
            </a:pPr>
            <a:r>
              <a:rPr lang="en-US">
                <a:ea typeface="Verdana"/>
                <a:cs typeface="Verdana"/>
              </a:rPr>
              <a:t>Suicide Ideation: Strictly speaking, it is thinking about wanting to take your own life or having thoughts of suicide</a:t>
            </a:r>
          </a:p>
          <a:p>
            <a:endParaRPr lang="en-US" sz="1800">
              <a:ea typeface="Verdana"/>
              <a:cs typeface="Verdana"/>
            </a:endParaRPr>
          </a:p>
          <a:p>
            <a:pPr marL="285750" indent="-285750">
              <a:buFont typeface="Arial"/>
              <a:buChar char="•"/>
            </a:pPr>
            <a:endParaRPr lang="en-US" sz="1800">
              <a:ea typeface="Verdana"/>
              <a:cs typeface="Verdana"/>
            </a:endParaRPr>
          </a:p>
          <a:p>
            <a:endParaRPr lang="en-US" sz="1800" b="1">
              <a:ea typeface="Verdana"/>
              <a:cs typeface="Verdana"/>
            </a:endParaRPr>
          </a:p>
        </p:txBody>
      </p:sp>
      <p:pic>
        <p:nvPicPr>
          <p:cNvPr id="5" name="Picture 5" descr="Text&#10;&#10;Description automatically generated">
            <a:extLst>
              <a:ext uri="{FF2B5EF4-FFF2-40B4-BE49-F238E27FC236}">
                <a16:creationId xmlns:a16="http://schemas.microsoft.com/office/drawing/2014/main" id="{2AEACC7A-6692-4F69-A5BC-EBE1E40361B6}"/>
              </a:ext>
            </a:extLst>
          </p:cNvPr>
          <p:cNvPicPr>
            <a:picLocks noChangeAspect="1"/>
          </p:cNvPicPr>
          <p:nvPr/>
        </p:nvPicPr>
        <p:blipFill>
          <a:blip r:embed="rId3"/>
          <a:stretch>
            <a:fillRect/>
          </a:stretch>
        </p:blipFill>
        <p:spPr>
          <a:xfrm>
            <a:off x="4017863" y="1334751"/>
            <a:ext cx="4964092" cy="4897450"/>
          </a:xfrm>
          <a:prstGeom prst="rect">
            <a:avLst/>
          </a:prstGeom>
        </p:spPr>
      </p:pic>
    </p:spTree>
    <p:extLst>
      <p:ext uri="{BB962C8B-B14F-4D97-AF65-F5344CB8AC3E}">
        <p14:creationId xmlns:p14="http://schemas.microsoft.com/office/powerpoint/2010/main" val="2687567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DBD79-F061-4007-8D6D-F54029822BB9}"/>
              </a:ext>
            </a:extLst>
          </p:cNvPr>
          <p:cNvSpPr>
            <a:spLocks noGrp="1"/>
          </p:cNvSpPr>
          <p:nvPr>
            <p:ph type="title"/>
          </p:nvPr>
        </p:nvSpPr>
        <p:spPr/>
        <p:txBody>
          <a:bodyPr/>
          <a:lstStyle/>
          <a:p>
            <a:r>
              <a:rPr lang="en-US"/>
              <a:t>Polls</a:t>
            </a:r>
          </a:p>
        </p:txBody>
      </p:sp>
      <p:sp>
        <p:nvSpPr>
          <p:cNvPr id="3" name="Content Placeholder 2">
            <a:extLst>
              <a:ext uri="{FF2B5EF4-FFF2-40B4-BE49-F238E27FC236}">
                <a16:creationId xmlns:a16="http://schemas.microsoft.com/office/drawing/2014/main" id="{3074375E-76D4-41A6-AB93-EDBE2D2A4F59}"/>
              </a:ext>
            </a:extLst>
          </p:cNvPr>
          <p:cNvSpPr>
            <a:spLocks noGrp="1"/>
          </p:cNvSpPr>
          <p:nvPr>
            <p:ph idx="1"/>
          </p:nvPr>
        </p:nvSpPr>
        <p:spPr>
          <a:xfrm>
            <a:off x="962525" y="1600200"/>
            <a:ext cx="7191644" cy="1061829"/>
          </a:xfrm>
        </p:spPr>
        <p:txBody>
          <a:bodyPr vert="horz" wrap="square" lIns="0" tIns="0" rIns="0" bIns="0" rtlCol="0" anchor="t">
            <a:spAutoFit/>
          </a:bodyPr>
          <a:lstStyle/>
          <a:p>
            <a:pPr marL="342900" indent="-342900">
              <a:buFont typeface="+mj-lt"/>
              <a:buAutoNum type="arabicParenR"/>
            </a:pPr>
            <a:r>
              <a:rPr lang="en-US" sz="1800">
                <a:ea typeface="Verdana"/>
                <a:cs typeface="Verdana"/>
              </a:rPr>
              <a:t>How many of you have had a client that disclosed Suicidal Ideation?</a:t>
            </a:r>
          </a:p>
          <a:p>
            <a:pPr marL="342900" indent="-342900">
              <a:buFont typeface="+mj-lt"/>
              <a:buAutoNum type="arabicParenR"/>
            </a:pPr>
            <a:r>
              <a:rPr lang="en-US" sz="1800">
                <a:ea typeface="Verdana"/>
                <a:cs typeface="Verdana"/>
              </a:rPr>
              <a:t>How prepared did you feel to address this issue? </a:t>
            </a:r>
          </a:p>
        </p:txBody>
      </p:sp>
    </p:spTree>
    <p:extLst>
      <p:ext uri="{BB962C8B-B14F-4D97-AF65-F5344CB8AC3E}">
        <p14:creationId xmlns:p14="http://schemas.microsoft.com/office/powerpoint/2010/main" val="3419939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47153-98E5-4192-BD4D-E19914AB182C}"/>
              </a:ext>
            </a:extLst>
          </p:cNvPr>
          <p:cNvSpPr>
            <a:spLocks noGrp="1"/>
          </p:cNvSpPr>
          <p:nvPr>
            <p:ph type="title"/>
          </p:nvPr>
        </p:nvSpPr>
        <p:spPr/>
        <p:txBody>
          <a:bodyPr/>
          <a:lstStyle/>
          <a:p>
            <a:r>
              <a:rPr lang="en-US"/>
              <a:t>Suicide vs Self Harm</a:t>
            </a:r>
          </a:p>
        </p:txBody>
      </p:sp>
      <p:sp>
        <p:nvSpPr>
          <p:cNvPr id="3" name="Content Placeholder 2">
            <a:extLst>
              <a:ext uri="{FF2B5EF4-FFF2-40B4-BE49-F238E27FC236}">
                <a16:creationId xmlns:a16="http://schemas.microsoft.com/office/drawing/2014/main" id="{CB2A16AE-424D-4F3D-AED2-77363E37FC9D}"/>
              </a:ext>
            </a:extLst>
          </p:cNvPr>
          <p:cNvSpPr>
            <a:spLocks noGrp="1"/>
          </p:cNvSpPr>
          <p:nvPr>
            <p:ph idx="1"/>
          </p:nvPr>
        </p:nvSpPr>
        <p:spPr>
          <a:xfrm>
            <a:off x="962525" y="1613647"/>
            <a:ext cx="7392855" cy="3831818"/>
          </a:xfrm>
        </p:spPr>
        <p:txBody>
          <a:bodyPr vert="horz" wrap="square" lIns="0" tIns="0" rIns="0" bIns="0" rtlCol="0" anchor="t">
            <a:spAutoFit/>
          </a:bodyPr>
          <a:lstStyle/>
          <a:p>
            <a:r>
              <a:rPr lang="en-US">
                <a:ea typeface="Verdana"/>
                <a:cs typeface="Verdana"/>
              </a:rPr>
              <a:t>What does self-harm look like?</a:t>
            </a:r>
          </a:p>
          <a:p>
            <a:pPr marL="342900" indent="-342900">
              <a:buFont typeface="+mj-lt"/>
              <a:buAutoNum type="arabicParenR"/>
            </a:pPr>
            <a:r>
              <a:rPr lang="en-US">
                <a:ea typeface="Verdana"/>
                <a:cs typeface="Verdana"/>
              </a:rPr>
              <a:t>Superficial cutting of the skin</a:t>
            </a:r>
            <a:endParaRPr lang="en-US"/>
          </a:p>
          <a:p>
            <a:pPr marL="342900" indent="-342900">
              <a:buFont typeface="+mj-lt"/>
              <a:buAutoNum type="arabicParenR"/>
            </a:pPr>
            <a:r>
              <a:rPr lang="en-US">
                <a:ea typeface="Verdana"/>
                <a:cs typeface="Verdana"/>
              </a:rPr>
              <a:t>Hitting or beating</a:t>
            </a:r>
            <a:endParaRPr lang="en-US"/>
          </a:p>
          <a:p>
            <a:pPr marL="342900" indent="-342900">
              <a:buFont typeface="+mj-lt"/>
              <a:buAutoNum type="arabicParenR"/>
            </a:pPr>
            <a:r>
              <a:rPr lang="en-US">
                <a:ea typeface="Verdana"/>
                <a:cs typeface="Verdana"/>
              </a:rPr>
              <a:t>Hair-pulling</a:t>
            </a:r>
            <a:endParaRPr lang="en-US"/>
          </a:p>
          <a:p>
            <a:pPr marL="342900" indent="-342900">
              <a:buFont typeface="+mj-lt"/>
              <a:buAutoNum type="arabicParenR"/>
            </a:pPr>
            <a:r>
              <a:rPr lang="en-US">
                <a:ea typeface="Verdana"/>
                <a:cs typeface="Verdana"/>
              </a:rPr>
              <a:t>Burning</a:t>
            </a:r>
            <a:endParaRPr lang="en-US"/>
          </a:p>
          <a:p>
            <a:pPr marL="342900" indent="-342900">
              <a:buFont typeface="+mj-lt"/>
              <a:buAutoNum type="arabicParenR"/>
            </a:pPr>
            <a:r>
              <a:rPr lang="en-US">
                <a:ea typeface="Verdana"/>
                <a:cs typeface="Verdana"/>
              </a:rPr>
              <a:t>Initiating physical conflict – this is important to be aware of for clients in detention settings</a:t>
            </a:r>
            <a:endParaRPr lang="en-US"/>
          </a:p>
          <a:p>
            <a:pPr marL="285750" indent="-285750">
              <a:buFont typeface="Arial"/>
              <a:buChar char="•"/>
            </a:pPr>
            <a:endParaRPr lang="en-US">
              <a:ea typeface="Verdana"/>
              <a:cs typeface="Verdana"/>
            </a:endParaRPr>
          </a:p>
          <a:p>
            <a:endParaRPr lang="en-US">
              <a:ea typeface="Verdana"/>
              <a:cs typeface="Verdana"/>
            </a:endParaRPr>
          </a:p>
        </p:txBody>
      </p:sp>
    </p:spTree>
    <p:extLst>
      <p:ext uri="{BB962C8B-B14F-4D97-AF65-F5344CB8AC3E}">
        <p14:creationId xmlns:p14="http://schemas.microsoft.com/office/powerpoint/2010/main" val="57934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ED338-AF17-4955-8963-B3CB693557A1}"/>
              </a:ext>
            </a:extLst>
          </p:cNvPr>
          <p:cNvSpPr>
            <a:spLocks noGrp="1"/>
          </p:cNvSpPr>
          <p:nvPr>
            <p:ph type="title"/>
          </p:nvPr>
        </p:nvSpPr>
        <p:spPr/>
        <p:txBody>
          <a:bodyPr/>
          <a:lstStyle/>
          <a:p>
            <a:r>
              <a:rPr lang="en-US" dirty="0"/>
              <a:t>Wellness Break</a:t>
            </a:r>
          </a:p>
        </p:txBody>
      </p:sp>
      <p:pic>
        <p:nvPicPr>
          <p:cNvPr id="4" name="Picture 3" descr="A picture containing text, sitting, mammal, green&#10;&#10;Description automatically generated">
            <a:extLst>
              <a:ext uri="{FF2B5EF4-FFF2-40B4-BE49-F238E27FC236}">
                <a16:creationId xmlns:a16="http://schemas.microsoft.com/office/drawing/2014/main" id="{61031D96-418E-4222-AD23-CF0135BA737C}"/>
              </a:ext>
            </a:extLst>
          </p:cNvPr>
          <p:cNvPicPr>
            <a:picLocks noChangeAspect="1"/>
          </p:cNvPicPr>
          <p:nvPr/>
        </p:nvPicPr>
        <p:blipFill>
          <a:blip r:embed="rId3"/>
          <a:stretch>
            <a:fillRect/>
          </a:stretch>
        </p:blipFill>
        <p:spPr>
          <a:xfrm>
            <a:off x="2864393" y="1319123"/>
            <a:ext cx="3379534" cy="4955309"/>
          </a:xfrm>
          <a:prstGeom prst="rect">
            <a:avLst/>
          </a:prstGeom>
        </p:spPr>
      </p:pic>
    </p:spTree>
    <p:extLst>
      <p:ext uri="{BB962C8B-B14F-4D97-AF65-F5344CB8AC3E}">
        <p14:creationId xmlns:p14="http://schemas.microsoft.com/office/powerpoint/2010/main" val="171539178"/>
      </p:ext>
    </p:extLst>
  </p:cSld>
  <p:clrMapOvr>
    <a:masterClrMapping/>
  </p:clrMapOvr>
</p:sld>
</file>

<file path=ppt/theme/theme1.xml><?xml version="1.0" encoding="utf-8"?>
<a:theme xmlns:a="http://schemas.openxmlformats.org/drawingml/2006/main" name="Title Slide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tent Slide Master Dar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ontent Slide Master Ligh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Content Slide Master Ligh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_Content Slide Master Ligh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3_Content Slide Master Ligh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_Content Slide Master Dar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AA4BB86F5E91D428371F3D9FA054DB0" ma:contentTypeVersion="11" ma:contentTypeDescription="Create a new document." ma:contentTypeScope="" ma:versionID="37330d3db1a565f17637c9c48ef3255c">
  <xsd:schema xmlns:xsd="http://www.w3.org/2001/XMLSchema" xmlns:xs="http://www.w3.org/2001/XMLSchema" xmlns:p="http://schemas.microsoft.com/office/2006/metadata/properties" xmlns:ns2="2a41c2b4-742d-48f9-8abf-ec2c7cb40b53" xmlns:ns3="bc5c5faa-4923-40f2-a8e2-a0c28ec4e0be" targetNamespace="http://schemas.microsoft.com/office/2006/metadata/properties" ma:root="true" ma:fieldsID="994c7ccd58b40e60d255f09b14b7b9f8" ns2:_="" ns3:_="">
    <xsd:import namespace="2a41c2b4-742d-48f9-8abf-ec2c7cb40b53"/>
    <xsd:import namespace="bc5c5faa-4923-40f2-a8e2-a0c28ec4e0b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41c2b4-742d-48f9-8abf-ec2c7cb40b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c5c5faa-4923-40f2-a8e2-a0c28ec4e0b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AF90172-4446-446C-B708-24F4F41ED24B}">
  <ds:schemaRefs>
    <ds:schemaRef ds:uri="http://schemas.microsoft.com/sharepoint/v3/contenttype/forms"/>
  </ds:schemaRefs>
</ds:datastoreItem>
</file>

<file path=customXml/itemProps2.xml><?xml version="1.0" encoding="utf-8"?>
<ds:datastoreItem xmlns:ds="http://schemas.openxmlformats.org/officeDocument/2006/customXml" ds:itemID="{EC578AED-937B-40C4-B060-B7B1F9642F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41c2b4-742d-48f9-8abf-ec2c7cb40b53"/>
    <ds:schemaRef ds:uri="bc5c5faa-4923-40f2-a8e2-a0c28ec4e0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2DECD84-2E9A-490F-B4A4-AEACF7287CD3}">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Vera Presentation Template CIJ</Template>
  <TotalTime>890</TotalTime>
  <Words>1962</Words>
  <Application>Microsoft Office PowerPoint</Application>
  <PresentationFormat>On-screen Show (4:3)</PresentationFormat>
  <Paragraphs>173</Paragraphs>
  <Slides>30</Slides>
  <Notes>27</Notes>
  <HiddenSlides>0</HiddenSlides>
  <MMClips>0</MMClips>
  <ScaleCrop>false</ScaleCrop>
  <HeadingPairs>
    <vt:vector size="6" baseType="variant">
      <vt:variant>
        <vt:lpstr>Fonts Used</vt:lpstr>
      </vt:variant>
      <vt:variant>
        <vt:i4>5</vt:i4>
      </vt:variant>
      <vt:variant>
        <vt:lpstr>Theme</vt:lpstr>
      </vt:variant>
      <vt:variant>
        <vt:i4>9</vt:i4>
      </vt:variant>
      <vt:variant>
        <vt:lpstr>Slide Titles</vt:lpstr>
      </vt:variant>
      <vt:variant>
        <vt:i4>30</vt:i4>
      </vt:variant>
    </vt:vector>
  </HeadingPairs>
  <TitlesOfParts>
    <vt:vector size="44" baseType="lpstr">
      <vt:lpstr>Arial</vt:lpstr>
      <vt:lpstr>Calibri</vt:lpstr>
      <vt:lpstr>Calibri Light</vt:lpstr>
      <vt:lpstr>Georgia</vt:lpstr>
      <vt:lpstr>Verdana</vt:lpstr>
      <vt:lpstr>Title Slide Master</vt:lpstr>
      <vt:lpstr>Content Slide Master Dark</vt:lpstr>
      <vt:lpstr>Custom Design</vt:lpstr>
      <vt:lpstr>1_Custom Design</vt:lpstr>
      <vt:lpstr>Content Slide Master Light</vt:lpstr>
      <vt:lpstr>1_Content Slide Master Light</vt:lpstr>
      <vt:lpstr>2_Content Slide Master Light</vt:lpstr>
      <vt:lpstr>3_Content Slide Master Light</vt:lpstr>
      <vt:lpstr>1_Content Slide Master Dark</vt:lpstr>
      <vt:lpstr>PowerPoint Presentation</vt:lpstr>
      <vt:lpstr>Who we are</vt:lpstr>
      <vt:lpstr>Disclaimer</vt:lpstr>
      <vt:lpstr>Important Considerations</vt:lpstr>
      <vt:lpstr>Today's To Do </vt:lpstr>
      <vt:lpstr>Suicidal Ideation</vt:lpstr>
      <vt:lpstr>Polls</vt:lpstr>
      <vt:lpstr>Suicide vs Self Harm</vt:lpstr>
      <vt:lpstr>Wellness Break</vt:lpstr>
      <vt:lpstr>What are Risk Factors?</vt:lpstr>
      <vt:lpstr>Warning Signs </vt:lpstr>
      <vt:lpstr>Warning Signs </vt:lpstr>
      <vt:lpstr>Social and Cultural Context</vt:lpstr>
      <vt:lpstr>Wellness Break</vt:lpstr>
      <vt:lpstr>What can you do?</vt:lpstr>
      <vt:lpstr>Poll</vt:lpstr>
      <vt:lpstr>Safety Plan: 3 Ws</vt:lpstr>
      <vt:lpstr>Protective Measures</vt:lpstr>
      <vt:lpstr>Sample Safety Plan</vt:lpstr>
      <vt:lpstr>Sample Safety Plan</vt:lpstr>
      <vt:lpstr>Wellness Break</vt:lpstr>
      <vt:lpstr>Asking for Reasonable Protective Measures</vt:lpstr>
      <vt:lpstr>Detained Clients</vt:lpstr>
      <vt:lpstr>Non-Detained Clients</vt:lpstr>
      <vt:lpstr>Suicide Watch</vt:lpstr>
      <vt:lpstr>Wellness Break</vt:lpstr>
      <vt:lpstr>Client Example</vt:lpstr>
      <vt:lpstr>Break Out Rooms (10 min)</vt:lpstr>
      <vt:lpstr>Important Takeaways</vt:lpstr>
      <vt:lpstr>Questions?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 for Keeping Immigrant Families Together &amp; Communities Strong &amp; Safe</dc:title>
  <dc:creator>Grace Paras</dc:creator>
  <cp:lastModifiedBy>Anem Shariff</cp:lastModifiedBy>
  <cp:revision>3</cp:revision>
  <cp:lastPrinted>2018-12-13T22:23:12Z</cp:lastPrinted>
  <dcterms:created xsi:type="dcterms:W3CDTF">2017-04-07T12:06:49Z</dcterms:created>
  <dcterms:modified xsi:type="dcterms:W3CDTF">2021-03-04T23:10:10Z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0x0101000AA4BB86F5E91D428371F3D9FA054DB0</vt:lpwstr>
  </property>
</Properties>
</file>