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1" r:id="rId2"/>
    <p:sldId id="296" r:id="rId3"/>
    <p:sldId id="325" r:id="rId4"/>
    <p:sldId id="324" r:id="rId5"/>
    <p:sldId id="312" r:id="rId6"/>
    <p:sldId id="313" r:id="rId7"/>
    <p:sldId id="298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02" r:id="rId16"/>
    <p:sldId id="304" r:id="rId17"/>
    <p:sldId id="301" r:id="rId18"/>
    <p:sldId id="306" r:id="rId19"/>
    <p:sldId id="305" r:id="rId20"/>
    <p:sldId id="307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Boucher" initials="LB" lastIdx="7" clrIdx="0">
    <p:extLst>
      <p:ext uri="{19B8F6BF-5375-455C-9EA6-DF929625EA0E}">
        <p15:presenceInfo xmlns:p15="http://schemas.microsoft.com/office/powerpoint/2012/main" userId="Lauren Boucher" providerId="None"/>
      </p:ext>
    </p:extLst>
  </p:cmAuthor>
  <p:cmAuthor id="2" name="Elisa Lai" initials="EL" lastIdx="2" clrIdx="1">
    <p:extLst>
      <p:ext uri="{19B8F6BF-5375-455C-9EA6-DF929625EA0E}">
        <p15:presenceInfo xmlns:p15="http://schemas.microsoft.com/office/powerpoint/2012/main" userId="S-1-12-1-1412528460-1312667694-1743352997-20054419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859"/>
    <a:srgbClr val="809B86"/>
    <a:srgbClr val="EEB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00C9B-6A7F-44A4-AB7C-75BC71224E8B}" v="1" dt="2020-09-16T20:38:58.815"/>
    <p1510:client id="{25465F8D-0C47-4936-8BF8-2CC6E6F9872A}" v="85" dt="2020-09-15T14:32:03.156"/>
    <p1510:client id="{8C404E78-0777-45F2-948E-6856C7CA792D}" v="10" dt="2020-09-02T20:48:06.416"/>
    <p1510:client id="{CA98FFED-218D-45C3-9B54-2CBB53130672}" v="305" dt="2020-09-15T14:28:24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2"/>
    <p:restoredTop sz="94770"/>
  </p:normalViewPr>
  <p:slideViewPr>
    <p:cSldViewPr snapToGrid="0" snapToObjects="1">
      <p:cViewPr>
        <p:scale>
          <a:sx n="76" d="100"/>
          <a:sy n="76" d="100"/>
        </p:scale>
        <p:origin x="392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48"/>
    </p:cViewPr>
  </p:sorterViewPr>
  <p:notesViewPr>
    <p:cSldViewPr snapToGrid="0" snapToObjects="1">
      <p:cViewPr varScale="1">
        <p:scale>
          <a:sx n="84" d="100"/>
          <a:sy n="84" d="100"/>
        </p:scale>
        <p:origin x="39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Boucher" userId="d152GpCtzkLcy3NpC47ERzcih/KAcq2kjZraUa0rKKQ=" providerId="None" clId="Web-{25465F8D-0C47-4936-8BF8-2CC6E6F9872A}"/>
    <pc:docChg chg="addSld modSld">
      <pc:chgData name="Lauren Boucher" userId="d152GpCtzkLcy3NpC47ERzcih/KAcq2kjZraUa0rKKQ=" providerId="None" clId="Web-{25465F8D-0C47-4936-8BF8-2CC6E6F9872A}" dt="2020-09-15T14:32:03.156" v="80"/>
      <pc:docMkLst>
        <pc:docMk/>
      </pc:docMkLst>
      <pc:sldChg chg="addSp modSp">
        <pc:chgData name="Lauren Boucher" userId="d152GpCtzkLcy3NpC47ERzcih/KAcq2kjZraUa0rKKQ=" providerId="None" clId="Web-{25465F8D-0C47-4936-8BF8-2CC6E6F9872A}" dt="2020-09-15T14:31:49.171" v="79" actId="14100"/>
        <pc:sldMkLst>
          <pc:docMk/>
          <pc:sldMk cId="3511499086" sldId="301"/>
        </pc:sldMkLst>
        <pc:spChg chg="add mod">
          <ac:chgData name="Lauren Boucher" userId="d152GpCtzkLcy3NpC47ERzcih/KAcq2kjZraUa0rKKQ=" providerId="None" clId="Web-{25465F8D-0C47-4936-8BF8-2CC6E6F9872A}" dt="2020-09-15T14:31:25.874" v="75" actId="20577"/>
          <ac:spMkLst>
            <pc:docMk/>
            <pc:sldMk cId="3511499086" sldId="301"/>
            <ac:spMk id="3" creationId="{2256B399-74B1-4766-91AF-C1B1B5AD1BC2}"/>
          </ac:spMkLst>
        </pc:spChg>
        <pc:spChg chg="add mod">
          <ac:chgData name="Lauren Boucher" userId="d152GpCtzkLcy3NpC47ERzcih/KAcq2kjZraUa0rKKQ=" providerId="None" clId="Web-{25465F8D-0C47-4936-8BF8-2CC6E6F9872A}" dt="2020-09-15T14:30:57.483" v="20" actId="20577"/>
          <ac:spMkLst>
            <pc:docMk/>
            <pc:sldMk cId="3511499086" sldId="301"/>
            <ac:spMk id="5" creationId="{291221E9-C00B-4052-AE30-26DD17A71F93}"/>
          </ac:spMkLst>
        </pc:spChg>
        <pc:spChg chg="mod">
          <ac:chgData name="Lauren Boucher" userId="d152GpCtzkLcy3NpC47ERzcih/KAcq2kjZraUa0rKKQ=" providerId="None" clId="Web-{25465F8D-0C47-4936-8BF8-2CC6E6F9872A}" dt="2020-09-15T14:31:49.171" v="79" actId="14100"/>
          <ac:spMkLst>
            <pc:docMk/>
            <pc:sldMk cId="3511499086" sldId="301"/>
            <ac:spMk id="11" creationId="{A0F2E2E2-C2BD-4DBD-959B-A943B1A632C1}"/>
          </ac:spMkLst>
        </pc:spChg>
        <pc:grpChg chg="mod">
          <ac:chgData name="Lauren Boucher" userId="d152GpCtzkLcy3NpC47ERzcih/KAcq2kjZraUa0rKKQ=" providerId="None" clId="Web-{25465F8D-0C47-4936-8BF8-2CC6E6F9872A}" dt="2020-09-15T14:31:40.015" v="78" actId="14100"/>
          <ac:grpSpMkLst>
            <pc:docMk/>
            <pc:sldMk cId="3511499086" sldId="301"/>
            <ac:grpSpMk id="10" creationId="{0DA496A8-7CCE-494C-9218-E06C440DDB45}"/>
          </ac:grpSpMkLst>
        </pc:grpChg>
        <pc:picChg chg="mod">
          <ac:chgData name="Lauren Boucher" userId="d152GpCtzkLcy3NpC47ERzcih/KAcq2kjZraUa0rKKQ=" providerId="None" clId="Web-{25465F8D-0C47-4936-8BF8-2CC6E6F9872A}" dt="2020-09-15T14:29:46.309" v="15" actId="1076"/>
          <ac:picMkLst>
            <pc:docMk/>
            <pc:sldMk cId="3511499086" sldId="301"/>
            <ac:picMk id="14" creationId="{707398C6-A7E5-4D02-A19C-D1856419505F}"/>
          </ac:picMkLst>
        </pc:picChg>
      </pc:sldChg>
      <pc:sldChg chg="new">
        <pc:chgData name="Lauren Boucher" userId="d152GpCtzkLcy3NpC47ERzcih/KAcq2kjZraUa0rKKQ=" providerId="None" clId="Web-{25465F8D-0C47-4936-8BF8-2CC6E6F9872A}" dt="2020-09-15T14:32:03.156" v="80"/>
        <pc:sldMkLst>
          <pc:docMk/>
          <pc:sldMk cId="1734152757" sldId="305"/>
        </pc:sldMkLst>
      </pc:sldChg>
    </pc:docChg>
  </pc:docChgLst>
  <pc:docChgLst>
    <pc:chgData name="Lauren Boucher" userId="d152GpCtzkLcy3NpC47ERzcih/KAcq2kjZraUa0rKKQ=" providerId="None" clId="Web-{8C404E78-0777-45F2-948E-6856C7CA792D}"/>
    <pc:docChg chg="modSld">
      <pc:chgData name="Lauren Boucher" userId="d152GpCtzkLcy3NpC47ERzcih/KAcq2kjZraUa0rKKQ=" providerId="None" clId="Web-{8C404E78-0777-45F2-948E-6856C7CA792D}" dt="2020-09-02T20:48:06.041" v="8" actId="20577"/>
      <pc:docMkLst>
        <pc:docMk/>
      </pc:docMkLst>
      <pc:sldChg chg="modSp">
        <pc:chgData name="Lauren Boucher" userId="d152GpCtzkLcy3NpC47ERzcih/KAcq2kjZraUa0rKKQ=" providerId="None" clId="Web-{8C404E78-0777-45F2-948E-6856C7CA792D}" dt="2020-09-02T20:48:04.931" v="6" actId="20577"/>
        <pc:sldMkLst>
          <pc:docMk/>
          <pc:sldMk cId="3351956154" sldId="296"/>
        </pc:sldMkLst>
        <pc:spChg chg="mod">
          <ac:chgData name="Lauren Boucher" userId="d152GpCtzkLcy3NpC47ERzcih/KAcq2kjZraUa0rKKQ=" providerId="None" clId="Web-{8C404E78-0777-45F2-948E-6856C7CA792D}" dt="2020-09-02T20:48:04.931" v="6" actId="20577"/>
          <ac:spMkLst>
            <pc:docMk/>
            <pc:sldMk cId="3351956154" sldId="296"/>
            <ac:spMk id="3" creationId="{00000000-0000-0000-0000-000000000000}"/>
          </ac:spMkLst>
        </pc:spChg>
      </pc:sldChg>
    </pc:docChg>
  </pc:docChgLst>
  <pc:docChgLst>
    <pc:chgData name="Lauren Boucher" userId="d152GpCtzkLcy3NpC47ERzcih/KAcq2kjZraUa0rKKQ=" providerId="None" clId="Web-{CA98FFED-218D-45C3-9B54-2CBB53130672}"/>
    <pc:docChg chg="addSld delSld modSld sldOrd">
      <pc:chgData name="Lauren Boucher" userId="d152GpCtzkLcy3NpC47ERzcih/KAcq2kjZraUa0rKKQ=" providerId="None" clId="Web-{CA98FFED-218D-45C3-9B54-2CBB53130672}" dt="2020-09-15T14:28:24.320" v="289" actId="1076"/>
      <pc:docMkLst>
        <pc:docMk/>
      </pc:docMkLst>
      <pc:sldChg chg="addSp delSp modSp ord">
        <pc:chgData name="Lauren Boucher" userId="d152GpCtzkLcy3NpC47ERzcih/KAcq2kjZraUa0rKKQ=" providerId="None" clId="Web-{CA98FFED-218D-45C3-9B54-2CBB53130672}" dt="2020-09-15T14:28:24.320" v="289" actId="1076"/>
        <pc:sldMkLst>
          <pc:docMk/>
          <pc:sldMk cId="3511499086" sldId="301"/>
        </pc:sldMkLst>
        <pc:spChg chg="mod">
          <ac:chgData name="Lauren Boucher" userId="d152GpCtzkLcy3NpC47ERzcih/KAcq2kjZraUa0rKKQ=" providerId="None" clId="Web-{CA98FFED-218D-45C3-9B54-2CBB53130672}" dt="2020-09-15T14:27:29.757" v="284" actId="20577"/>
          <ac:spMkLst>
            <pc:docMk/>
            <pc:sldMk cId="3511499086" sldId="301"/>
            <ac:spMk id="2" creationId="{00000000-0000-0000-0000-000000000000}"/>
          </ac:spMkLst>
        </pc:spChg>
        <pc:spChg chg="del">
          <ac:chgData name="Lauren Boucher" userId="d152GpCtzkLcy3NpC47ERzcih/KAcq2kjZraUa0rKKQ=" providerId="None" clId="Web-{CA98FFED-218D-45C3-9B54-2CBB53130672}" dt="2020-09-15T14:00:09.617" v="21"/>
          <ac:spMkLst>
            <pc:docMk/>
            <pc:sldMk cId="3511499086" sldId="301"/>
            <ac:spMk id="3" creationId="{00000000-0000-0000-0000-000000000000}"/>
          </ac:spMkLst>
        </pc:spChg>
        <pc:spChg chg="add del mod">
          <ac:chgData name="Lauren Boucher" userId="d152GpCtzkLcy3NpC47ERzcih/KAcq2kjZraUa0rKKQ=" providerId="None" clId="Web-{CA98FFED-218D-45C3-9B54-2CBB53130672}" dt="2020-09-15T14:04:23.450" v="97"/>
          <ac:spMkLst>
            <pc:docMk/>
            <pc:sldMk cId="3511499086" sldId="301"/>
            <ac:spMk id="5" creationId="{8142868C-C2EC-4CC7-80FA-9AD58B99F206}"/>
          </ac:spMkLst>
        </pc:spChg>
        <pc:spChg chg="add mod">
          <ac:chgData name="Lauren Boucher" userId="d152GpCtzkLcy3NpC47ERzcih/KAcq2kjZraUa0rKKQ=" providerId="None" clId="Web-{CA98FFED-218D-45C3-9B54-2CBB53130672}" dt="2020-09-15T14:04:08.231" v="91" actId="1076"/>
          <ac:spMkLst>
            <pc:docMk/>
            <pc:sldMk cId="3511499086" sldId="301"/>
            <ac:spMk id="6" creationId="{CA2C3CD2-185F-47C3-9F13-066610126BC6}"/>
          </ac:spMkLst>
        </pc:spChg>
        <pc:spChg chg="add mod">
          <ac:chgData name="Lauren Boucher" userId="d152GpCtzkLcy3NpC47ERzcih/KAcq2kjZraUa0rKKQ=" providerId="None" clId="Web-{CA98FFED-218D-45C3-9B54-2CBB53130672}" dt="2020-09-15T14:25:22.504" v="257" actId="1076"/>
          <ac:spMkLst>
            <pc:docMk/>
            <pc:sldMk cId="3511499086" sldId="301"/>
            <ac:spMk id="7" creationId="{52E2CF12-EBBC-4A6C-8CEF-62C0F4006757}"/>
          </ac:spMkLst>
        </pc:spChg>
        <pc:spChg chg="add mod">
          <ac:chgData name="Lauren Boucher" userId="d152GpCtzkLcy3NpC47ERzcih/KAcq2kjZraUa0rKKQ=" providerId="None" clId="Web-{CA98FFED-218D-45C3-9B54-2CBB53130672}" dt="2020-09-15T14:27:51.398" v="286" actId="1076"/>
          <ac:spMkLst>
            <pc:docMk/>
            <pc:sldMk cId="3511499086" sldId="301"/>
            <ac:spMk id="9" creationId="{2519907F-C17E-47E0-A457-6856746906AA}"/>
          </ac:spMkLst>
        </pc:spChg>
        <pc:spChg chg="mod">
          <ac:chgData name="Lauren Boucher" userId="d152GpCtzkLcy3NpC47ERzcih/KAcq2kjZraUa0rKKQ=" providerId="None" clId="Web-{CA98FFED-218D-45C3-9B54-2CBB53130672}" dt="2020-09-15T14:10:39.347" v="209" actId="20577"/>
          <ac:spMkLst>
            <pc:docMk/>
            <pc:sldMk cId="3511499086" sldId="301"/>
            <ac:spMk id="11" creationId="{A0F2E2E2-C2BD-4DBD-959B-A943B1A632C1}"/>
          </ac:spMkLst>
        </pc:spChg>
        <pc:spChg chg="mod">
          <ac:chgData name="Lauren Boucher" userId="d152GpCtzkLcy3NpC47ERzcih/KAcq2kjZraUa0rKKQ=" providerId="None" clId="Web-{CA98FFED-218D-45C3-9B54-2CBB53130672}" dt="2020-09-15T14:12:00.661" v="224" actId="20577"/>
          <ac:spMkLst>
            <pc:docMk/>
            <pc:sldMk cId="3511499086" sldId="301"/>
            <ac:spMk id="12" creationId="{F154714D-2369-4DE3-996E-E4F9414B316E}"/>
          </ac:spMkLst>
        </pc:spChg>
        <pc:spChg chg="add mod">
          <ac:chgData name="Lauren Boucher" userId="d152GpCtzkLcy3NpC47ERzcih/KAcq2kjZraUa0rKKQ=" providerId="None" clId="Web-{CA98FFED-218D-45C3-9B54-2CBB53130672}" dt="2020-09-15T14:27:51.413" v="287" actId="1076"/>
          <ac:spMkLst>
            <pc:docMk/>
            <pc:sldMk cId="3511499086" sldId="301"/>
            <ac:spMk id="16" creationId="{1225714F-952C-4EF5-8EC9-09977E23B25A}"/>
          </ac:spMkLst>
        </pc:spChg>
        <pc:grpChg chg="add mod">
          <ac:chgData name="Lauren Boucher" userId="d152GpCtzkLcy3NpC47ERzcih/KAcq2kjZraUa0rKKQ=" providerId="None" clId="Web-{CA98FFED-218D-45C3-9B54-2CBB53130672}" dt="2020-09-15T14:25:26.739" v="258" actId="1076"/>
          <ac:grpSpMkLst>
            <pc:docMk/>
            <pc:sldMk cId="3511499086" sldId="301"/>
            <ac:grpSpMk id="8" creationId="{5585DB47-69AC-4BE4-B882-A6481FB28AD6}"/>
          </ac:grpSpMkLst>
        </pc:grpChg>
        <pc:grpChg chg="add mod">
          <ac:chgData name="Lauren Boucher" userId="d152GpCtzkLcy3NpC47ERzcih/KAcq2kjZraUa0rKKQ=" providerId="None" clId="Web-{CA98FFED-218D-45C3-9B54-2CBB53130672}" dt="2020-09-15T14:24:47.816" v="248" actId="1076"/>
          <ac:grpSpMkLst>
            <pc:docMk/>
            <pc:sldMk cId="3511499086" sldId="301"/>
            <ac:grpSpMk id="10" creationId="{0DA496A8-7CCE-494C-9218-E06C440DDB45}"/>
          </ac:grpSpMkLst>
        </pc:grpChg>
        <pc:picChg chg="add mod ord modCrop">
          <ac:chgData name="Lauren Boucher" userId="d152GpCtzkLcy3NpC47ERzcih/KAcq2kjZraUa0rKKQ=" providerId="None" clId="Web-{CA98FFED-218D-45C3-9B54-2CBB53130672}" dt="2020-09-15T14:27:51.398" v="285" actId="1076"/>
          <ac:picMkLst>
            <pc:docMk/>
            <pc:sldMk cId="3511499086" sldId="301"/>
            <ac:picMk id="4" creationId="{EAB9BDE8-8E2D-4770-B9FB-191DA32C4B11}"/>
          </ac:picMkLst>
        </pc:picChg>
        <pc:picChg chg="add mod">
          <ac:chgData name="Lauren Boucher" userId="d152GpCtzkLcy3NpC47ERzcih/KAcq2kjZraUa0rKKQ=" providerId="None" clId="Web-{CA98FFED-218D-45C3-9B54-2CBB53130672}" dt="2020-09-15T14:25:18.145" v="256" actId="1076"/>
          <ac:picMkLst>
            <pc:docMk/>
            <pc:sldMk cId="3511499086" sldId="301"/>
            <ac:picMk id="13" creationId="{F8EF76B3-D370-4699-A556-1AEDF551F08C}"/>
          </ac:picMkLst>
        </pc:picChg>
        <pc:picChg chg="add mod">
          <ac:chgData name="Lauren Boucher" userId="d152GpCtzkLcy3NpC47ERzcih/KAcq2kjZraUa0rKKQ=" providerId="None" clId="Web-{CA98FFED-218D-45C3-9B54-2CBB53130672}" dt="2020-09-15T14:28:24.320" v="289" actId="1076"/>
          <ac:picMkLst>
            <pc:docMk/>
            <pc:sldMk cId="3511499086" sldId="301"/>
            <ac:picMk id="14" creationId="{707398C6-A7E5-4D02-A19C-D1856419505F}"/>
          </ac:picMkLst>
        </pc:picChg>
        <pc:picChg chg="add mod">
          <ac:chgData name="Lauren Boucher" userId="d152GpCtzkLcy3NpC47ERzcih/KAcq2kjZraUa0rKKQ=" providerId="None" clId="Web-{CA98FFED-218D-45C3-9B54-2CBB53130672}" dt="2020-09-15T14:24:50.504" v="249" actId="1076"/>
          <ac:picMkLst>
            <pc:docMk/>
            <pc:sldMk cId="3511499086" sldId="301"/>
            <ac:picMk id="15" creationId="{D7662BF2-2D43-487F-BF92-63D23321F957}"/>
          </ac:picMkLst>
        </pc:picChg>
      </pc:sldChg>
      <pc:sldChg chg="new del">
        <pc:chgData name="Lauren Boucher" userId="d152GpCtzkLcy3NpC47ERzcih/KAcq2kjZraUa0rKKQ=" providerId="None" clId="Web-{CA98FFED-218D-45C3-9B54-2CBB53130672}" dt="2020-09-15T13:53:04.046" v="1"/>
        <pc:sldMkLst>
          <pc:docMk/>
          <pc:sldMk cId="284054077" sldId="304"/>
        </pc:sldMkLst>
      </pc:sldChg>
      <pc:sldChg chg="modSp new">
        <pc:chgData name="Lauren Boucher" userId="d152GpCtzkLcy3NpC47ERzcih/KAcq2kjZraUa0rKKQ=" providerId="None" clId="Web-{CA98FFED-218D-45C3-9B54-2CBB53130672}" dt="2020-09-15T14:27:59.820" v="288" actId="20577"/>
        <pc:sldMkLst>
          <pc:docMk/>
          <pc:sldMk cId="397078845" sldId="304"/>
        </pc:sldMkLst>
        <pc:spChg chg="mod">
          <ac:chgData name="Lauren Boucher" userId="d152GpCtzkLcy3NpC47ERzcih/KAcq2kjZraUa0rKKQ=" providerId="None" clId="Web-{CA98FFED-218D-45C3-9B54-2CBB53130672}" dt="2020-09-15T14:27:59.820" v="288" actId="20577"/>
          <ac:spMkLst>
            <pc:docMk/>
            <pc:sldMk cId="397078845" sldId="304"/>
            <ac:spMk id="2" creationId="{D34D4F2A-65C0-4D65-8936-657664F243B0}"/>
          </ac:spMkLst>
        </pc:spChg>
      </pc:sldChg>
    </pc:docChg>
  </pc:docChgLst>
  <pc:docChgLst>
    <pc:chgData name="Elisa Lai" userId="ujANpCz+94Qw5xZrDNqTcW3clB7I5esa4+qV0yA8DgM=" providerId="None" clId="Web-{03C00C9B-6A7F-44A4-AB7C-75BC71224E8B}"/>
    <pc:docChg chg="modSld">
      <pc:chgData name="Elisa Lai" userId="ujANpCz+94Qw5xZrDNqTcW3clB7I5esa4+qV0yA8DgM=" providerId="None" clId="Web-{03C00C9B-6A7F-44A4-AB7C-75BC71224E8B}" dt="2020-09-16T20:38:58.815" v="0"/>
      <pc:docMkLst>
        <pc:docMk/>
      </pc:docMkLst>
      <pc:sldChg chg="modSp">
        <pc:chgData name="Elisa Lai" userId="ujANpCz+94Qw5xZrDNqTcW3clB7I5esa4+qV0yA8DgM=" providerId="None" clId="Web-{03C00C9B-6A7F-44A4-AB7C-75BC71224E8B}" dt="2020-09-16T20:38:58.815" v="0"/>
        <pc:sldMkLst>
          <pc:docMk/>
          <pc:sldMk cId="3508136501" sldId="318"/>
        </pc:sldMkLst>
        <pc:spChg chg="mod">
          <ac:chgData name="Elisa Lai" userId="ujANpCz+94Qw5xZrDNqTcW3clB7I5esa4+qV0yA8DgM=" providerId="None" clId="Web-{03C00C9B-6A7F-44A4-AB7C-75BC71224E8B}" dt="2020-09-16T20:38:58.815" v="0"/>
          <ac:spMkLst>
            <pc:docMk/>
            <pc:sldMk cId="3508136501" sldId="318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C933D7-361F-4BDE-83E3-E495606E6F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15864-3E9E-4CA9-96A8-B8FFE2CEF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6D872-C478-4BC9-9D51-80C2D07AAEF8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CEA0B-908F-43B2-973D-F653A041F2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4A7D1-4921-4165-83D3-9BC2328C92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D976C-E71D-43BC-9D53-1AFA4450B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95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2137D-9058-1847-A6D5-58216AEA6DBD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8722C-2ADC-C54A-A941-C24285CDB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5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8722C-2ADC-C54A-A941-C24285CDB7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218925-054A-574B-BDFC-55C1FCB47DD1}"/>
              </a:ext>
            </a:extLst>
          </p:cNvPr>
          <p:cNvCxnSpPr/>
          <p:nvPr userDrawn="1"/>
        </p:nvCxnSpPr>
        <p:spPr>
          <a:xfrm>
            <a:off x="10707824" y="0"/>
            <a:ext cx="0" cy="606521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AD0FDF-C196-DE4C-97CC-689088600A34}"/>
              </a:ext>
            </a:extLst>
          </p:cNvPr>
          <p:cNvCxnSpPr/>
          <p:nvPr userDrawn="1"/>
        </p:nvCxnSpPr>
        <p:spPr>
          <a:xfrm>
            <a:off x="7600752" y="0"/>
            <a:ext cx="0" cy="306343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7903F3-EDCF-E74D-A341-A89055D147A7}"/>
              </a:ext>
            </a:extLst>
          </p:cNvPr>
          <p:cNvCxnSpPr/>
          <p:nvPr userDrawn="1"/>
        </p:nvCxnSpPr>
        <p:spPr>
          <a:xfrm>
            <a:off x="4467792" y="0"/>
            <a:ext cx="0" cy="306343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97402D-3C25-6644-98B2-360AD93D92DA}"/>
              </a:ext>
            </a:extLst>
          </p:cNvPr>
          <p:cNvCxnSpPr/>
          <p:nvPr userDrawn="1"/>
        </p:nvCxnSpPr>
        <p:spPr>
          <a:xfrm>
            <a:off x="1402080" y="0"/>
            <a:ext cx="0" cy="3063434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C703C-FE75-C345-8067-55C557BD1980}"/>
              </a:ext>
            </a:extLst>
          </p:cNvPr>
          <p:cNvSpPr/>
          <p:nvPr userDrawn="1"/>
        </p:nvSpPr>
        <p:spPr>
          <a:xfrm>
            <a:off x="963168" y="682752"/>
            <a:ext cx="9144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487B97-E592-3340-AB90-BF3405F6D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704" y="822960"/>
            <a:ext cx="2624136" cy="662940"/>
          </a:xfrm>
          <a:prstGeom prst="rect">
            <a:avLst/>
          </a:prstGeom>
        </p:spPr>
      </p:pic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3889" y="5913742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spc="6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6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1133856" y="3646170"/>
            <a:ext cx="7970400" cy="59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43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rgbClr val="EE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979559" y="5926124"/>
            <a:ext cx="374241" cy="2677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1200" kern="1200" baseline="0" smtClean="0">
                <a:solidFill>
                  <a:schemeClr val="bg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1200" baseline="0" dirty="0" err="1">
              <a:solidFill>
                <a:schemeClr val="bg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1683947" y="3454998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1683947" y="5127577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53" name="Subtitle 2"/>
          <p:cNvSpPr txBox="1">
            <a:spLocks/>
          </p:cNvSpPr>
          <p:nvPr userDrawn="1"/>
        </p:nvSpPr>
        <p:spPr>
          <a:xfrm>
            <a:off x="6935312" y="1885950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57" name="Subtitle 2"/>
          <p:cNvSpPr txBox="1">
            <a:spLocks/>
          </p:cNvSpPr>
          <p:nvPr userDrawn="1"/>
        </p:nvSpPr>
        <p:spPr>
          <a:xfrm>
            <a:off x="6935312" y="5127577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96" y="612648"/>
            <a:ext cx="1670112" cy="429768"/>
          </a:xfrm>
          <a:prstGeom prst="rect">
            <a:avLst/>
          </a:prstGeom>
        </p:spPr>
      </p:pic>
      <p:sp>
        <p:nvSpPr>
          <p:cNvPr id="38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848104" y="685055"/>
            <a:ext cx="7970400" cy="330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96766" y="1618300"/>
            <a:ext cx="4427140" cy="1249402"/>
          </a:xfrm>
        </p:spPr>
        <p:txBody>
          <a:bodyPr>
            <a:noAutofit/>
          </a:bodyPr>
          <a:lstStyle>
            <a:lvl1pPr>
              <a:defRPr sz="1800" spc="0"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11131959" y="60785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tx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tx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766" y="3178883"/>
            <a:ext cx="4427140" cy="1249402"/>
          </a:xfrm>
        </p:spPr>
        <p:txBody>
          <a:bodyPr>
            <a:noAutofit/>
          </a:bodyPr>
          <a:lstStyle>
            <a:lvl1pPr>
              <a:defRPr sz="1800" spc="0"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96766" y="4704400"/>
            <a:ext cx="4427140" cy="1249402"/>
          </a:xfrm>
        </p:spPr>
        <p:txBody>
          <a:bodyPr>
            <a:noAutofit/>
          </a:bodyPr>
          <a:lstStyle>
            <a:lvl1pPr>
              <a:defRPr sz="1800" spc="0"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863232" y="1618300"/>
            <a:ext cx="4427140" cy="1249402"/>
          </a:xfrm>
        </p:spPr>
        <p:txBody>
          <a:bodyPr>
            <a:noAutofit/>
          </a:bodyPr>
          <a:lstStyle>
            <a:lvl1pPr>
              <a:defRPr sz="1800" spc="0"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863232" y="3178883"/>
            <a:ext cx="4427140" cy="1249402"/>
          </a:xfrm>
        </p:spPr>
        <p:txBody>
          <a:bodyPr>
            <a:noAutofit/>
          </a:bodyPr>
          <a:lstStyle>
            <a:lvl1pPr>
              <a:defRPr sz="1800" spc="0"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863232" y="4704400"/>
            <a:ext cx="4427140" cy="1249402"/>
          </a:xfrm>
        </p:spPr>
        <p:txBody>
          <a:bodyPr>
            <a:noAutofit/>
          </a:bodyPr>
          <a:lstStyle>
            <a:lvl1pPr>
              <a:defRPr sz="1800" spc="0"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0287789" y="0"/>
            <a:ext cx="190421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14" y="5441932"/>
            <a:ext cx="822960" cy="819912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408210A-65BB-7F44-9ADE-1EB0F57A5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14288"/>
            <a:ext cx="10287789" cy="68437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10641206" y="612648"/>
            <a:ext cx="1197375" cy="73871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 baseline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42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rgbClr val="EE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1683947" y="3454998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1683947" y="5127577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53" name="Subtitle 2"/>
          <p:cNvSpPr txBox="1">
            <a:spLocks/>
          </p:cNvSpPr>
          <p:nvPr userDrawn="1"/>
        </p:nvSpPr>
        <p:spPr>
          <a:xfrm>
            <a:off x="6935312" y="1885950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55" name="Subtitle 2"/>
          <p:cNvSpPr txBox="1">
            <a:spLocks/>
          </p:cNvSpPr>
          <p:nvPr userDrawn="1"/>
        </p:nvSpPr>
        <p:spPr>
          <a:xfrm>
            <a:off x="6935312" y="3454998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57" name="Subtitle 2"/>
          <p:cNvSpPr txBox="1">
            <a:spLocks/>
          </p:cNvSpPr>
          <p:nvPr userDrawn="1"/>
        </p:nvSpPr>
        <p:spPr>
          <a:xfrm>
            <a:off x="6935312" y="5127577"/>
            <a:ext cx="3330966" cy="857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charset="2"/>
              <a:buNone/>
              <a:defRPr sz="1600" kern="1200" spc="600" baseline="0">
                <a:solidFill>
                  <a:schemeClr val="bg2"/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1" kern="120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b="0" i="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400" b="0" i="0" kern="1200" spc="0">
                <a:solidFill>
                  <a:schemeClr val="tx1">
                    <a:tint val="75000"/>
                  </a:schemeClr>
                </a:solidFill>
                <a:latin typeface="Poppins" charset="0"/>
                <a:ea typeface="Poppins" charset="0"/>
                <a:cs typeface="Poppins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spc="600">
                <a:solidFill>
                  <a:schemeClr val="tx1">
                    <a:tint val="75000"/>
                  </a:schemeClr>
                </a:solidFill>
                <a:latin typeface="Founders Grotesk Mono" charset="0"/>
                <a:ea typeface="Founders Grotesk Mono" charset="0"/>
                <a:cs typeface="Founders Grotesk Mono" charset="0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0" dirty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rPr>
              <a:t>Click to edit master text styles</a:t>
            </a:r>
            <a:endParaRPr lang="en-GB" sz="1400" spc="0" dirty="0">
              <a:solidFill>
                <a:schemeClr val="bg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96" y="612648"/>
            <a:ext cx="1670112" cy="429768"/>
          </a:xfrm>
          <a:prstGeom prst="rect">
            <a:avLst/>
          </a:prstGeom>
        </p:spPr>
      </p:pic>
      <p:sp>
        <p:nvSpPr>
          <p:cNvPr id="18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848104" y="685055"/>
            <a:ext cx="7970400" cy="330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rgbClr val="EE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487B97-E592-3340-AB90-BF3405F6D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1623" y="616614"/>
            <a:ext cx="1709359" cy="43183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979559" y="59261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bg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bg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  <p:sp>
        <p:nvSpPr>
          <p:cNvPr id="68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848104" y="685055"/>
            <a:ext cx="7970400" cy="330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200" spc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58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0958512" y="5875552"/>
            <a:ext cx="1004883" cy="36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08210A-65BB-7F44-9ADE-1EB0F57A5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14289"/>
            <a:ext cx="11963397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79" y="5636672"/>
            <a:ext cx="2594003" cy="667512"/>
          </a:xfrm>
          <a:prstGeom prst="rect">
            <a:avLst/>
          </a:prstGeom>
        </p:spPr>
      </p:pic>
      <p:sp>
        <p:nvSpPr>
          <p:cNvPr id="16" name="Title Placeholder 19"/>
          <p:cNvSpPr>
            <a:spLocks noGrp="1"/>
          </p:cNvSpPr>
          <p:nvPr>
            <p:ph type="title"/>
          </p:nvPr>
        </p:nvSpPr>
        <p:spPr>
          <a:xfrm>
            <a:off x="890968" y="5271372"/>
            <a:ext cx="7970400" cy="59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912422" y="5985182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 flipV="1">
            <a:off x="-14287" y="0"/>
            <a:ext cx="11977684" cy="228600"/>
          </a:xfrm>
          <a:prstGeom prst="rect">
            <a:avLst/>
          </a:prstGeom>
          <a:solidFill>
            <a:srgbClr val="EE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rgbClr val="EE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9"/>
          <p:cNvSpPr>
            <a:spLocks noGrp="1"/>
          </p:cNvSpPr>
          <p:nvPr>
            <p:ph type="title"/>
          </p:nvPr>
        </p:nvSpPr>
        <p:spPr>
          <a:xfrm>
            <a:off x="890968" y="842223"/>
            <a:ext cx="7970400" cy="59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912422" y="5785150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14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9"/>
          <p:cNvSpPr>
            <a:spLocks noGrp="1"/>
          </p:cNvSpPr>
          <p:nvPr>
            <p:ph type="title"/>
          </p:nvPr>
        </p:nvSpPr>
        <p:spPr>
          <a:xfrm>
            <a:off x="890968" y="842223"/>
            <a:ext cx="7970400" cy="59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912422" y="5785150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0979559" y="59261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bg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bg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9"/>
          <p:cNvSpPr>
            <a:spLocks noGrp="1"/>
          </p:cNvSpPr>
          <p:nvPr>
            <p:ph type="title"/>
          </p:nvPr>
        </p:nvSpPr>
        <p:spPr>
          <a:xfrm>
            <a:off x="890968" y="842223"/>
            <a:ext cx="7970400" cy="59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912422" y="5785150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979559" y="59261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tx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tx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9"/>
          <p:cNvSpPr>
            <a:spLocks noGrp="1"/>
          </p:cNvSpPr>
          <p:nvPr>
            <p:ph type="title"/>
          </p:nvPr>
        </p:nvSpPr>
        <p:spPr>
          <a:xfrm>
            <a:off x="890968" y="842223"/>
            <a:ext cx="7970400" cy="59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912422" y="5785150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600" spc="6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979559" y="59261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bg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bg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/Call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5200650" y="0"/>
            <a:ext cx="6991349" cy="6858000"/>
          </a:xfrm>
          <a:prstGeom prst="rect">
            <a:avLst/>
          </a:prstGeom>
          <a:solidFill>
            <a:srgbClr val="809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9B8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AD0FDF-C196-DE4C-97CC-689088600A34}"/>
              </a:ext>
            </a:extLst>
          </p:cNvPr>
          <p:cNvCxnSpPr/>
          <p:nvPr userDrawn="1"/>
        </p:nvCxnSpPr>
        <p:spPr>
          <a:xfrm>
            <a:off x="9217910" y="0"/>
            <a:ext cx="0" cy="108585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7903F3-EDCF-E74D-A341-A89055D147A7}"/>
              </a:ext>
            </a:extLst>
          </p:cNvPr>
          <p:cNvCxnSpPr/>
          <p:nvPr userDrawn="1"/>
        </p:nvCxnSpPr>
        <p:spPr>
          <a:xfrm>
            <a:off x="7075914" y="0"/>
            <a:ext cx="0" cy="108585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97402D-3C25-6644-98B2-360AD93D92DA}"/>
              </a:ext>
            </a:extLst>
          </p:cNvPr>
          <p:cNvCxnSpPr/>
          <p:nvPr userDrawn="1"/>
        </p:nvCxnSpPr>
        <p:spPr>
          <a:xfrm>
            <a:off x="11378777" y="0"/>
            <a:ext cx="0" cy="458628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AD0FDF-C196-DE4C-97CC-689088600A34}"/>
              </a:ext>
            </a:extLst>
          </p:cNvPr>
          <p:cNvCxnSpPr/>
          <p:nvPr userDrawn="1"/>
        </p:nvCxnSpPr>
        <p:spPr>
          <a:xfrm>
            <a:off x="9188174" y="5924550"/>
            <a:ext cx="0" cy="136051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7903F3-EDCF-E74D-A341-A89055D147A7}"/>
              </a:ext>
            </a:extLst>
          </p:cNvPr>
          <p:cNvCxnSpPr/>
          <p:nvPr userDrawn="1"/>
        </p:nvCxnSpPr>
        <p:spPr>
          <a:xfrm>
            <a:off x="7046178" y="5924550"/>
            <a:ext cx="0" cy="136051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17" y="4856146"/>
            <a:ext cx="822960" cy="81991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AD0FDF-C196-DE4C-97CC-689088600A34}"/>
              </a:ext>
            </a:extLst>
          </p:cNvPr>
          <p:cNvCxnSpPr/>
          <p:nvPr userDrawn="1"/>
        </p:nvCxnSpPr>
        <p:spPr>
          <a:xfrm>
            <a:off x="11361038" y="5924550"/>
            <a:ext cx="0" cy="136051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408210A-65BB-7F44-9ADE-1EB0F57A5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14288"/>
            <a:ext cx="5200651" cy="68437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4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6512215" y="1400297"/>
            <a:ext cx="4561049" cy="42681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aseline="0">
                <a:solidFill>
                  <a:schemeClr val="bg1"/>
                </a:solidFill>
              </a:defRPr>
            </a:lvl1pPr>
          </a:lstStyle>
          <a:p>
            <a:pPr>
              <a:lnSpc>
                <a:spcPts val="4860"/>
              </a:lnSpc>
            </a:pPr>
            <a:r>
              <a:rPr lang="en-US" dirty="0"/>
              <a:t>Click to edit text style </a:t>
            </a:r>
            <a:r>
              <a:rPr lang="en-US" sz="4000" dirty="0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pulvinar libero. </a:t>
            </a:r>
            <a:r>
              <a:rPr lang="en-US" sz="4000" dirty="0" err="1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Nulla</a:t>
            </a:r>
            <a:r>
              <a:rPr lang="en-US" sz="4000" dirty="0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tellus</a:t>
            </a:r>
            <a:r>
              <a:rPr lang="en-US" sz="4000" dirty="0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risus</a:t>
            </a:r>
            <a:r>
              <a:rPr lang="en-US" sz="4000" dirty="0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, semper in semper et condiment lorem ipsum dolor </a:t>
            </a:r>
            <a:r>
              <a:rPr lang="en-US" sz="4000" dirty="0" err="1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etum</a:t>
            </a:r>
            <a:r>
              <a:rPr lang="en-US" sz="4000" dirty="0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  <a:t>.</a:t>
            </a:r>
            <a:br>
              <a:rPr lang="en-US" sz="3800" dirty="0">
                <a:solidFill>
                  <a:schemeClr val="bg1"/>
                </a:solidFill>
                <a:latin typeface="Korolev Condensed" charset="0"/>
                <a:ea typeface="Korolev Condensed" charset="0"/>
                <a:cs typeface="Korolev Condensed" charset="0"/>
              </a:rPr>
            </a:br>
            <a:endParaRPr lang="en-US" dirty="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592542" y="5926124"/>
            <a:ext cx="374241" cy="2677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1200" kern="1200" baseline="0" smtClean="0">
                <a:solidFill>
                  <a:schemeClr val="bg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1200" baseline="0" dirty="0" err="1">
              <a:solidFill>
                <a:schemeClr val="bg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1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F444AE-2978-3E4D-9B30-C3E5A138F58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487B97-E592-3340-AB90-BF3405F6D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1623" y="612648"/>
            <a:ext cx="1709359" cy="431838"/>
          </a:xfrm>
          <a:prstGeom prst="rect">
            <a:avLst/>
          </a:prstGeom>
        </p:spPr>
      </p:pic>
      <p:sp>
        <p:nvSpPr>
          <p:cNvPr id="17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19528" y="1314451"/>
            <a:ext cx="10081454" cy="39719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3000" b="0" baseline="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9528" y="5704948"/>
            <a:ext cx="7970400" cy="30294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 spc="0" baseline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79559" y="59261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bg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bg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  <p:sp>
        <p:nvSpPr>
          <p:cNvPr id="27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848104" y="685055"/>
            <a:ext cx="7970400" cy="330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200" spc="0">
                <a:solidFill>
                  <a:schemeClr val="bg2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696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96BE60-B8E1-7945-A525-FF637BC6CFE3}"/>
              </a:ext>
            </a:extLst>
          </p:cNvPr>
          <p:cNvSpPr/>
          <p:nvPr userDrawn="1"/>
        </p:nvSpPr>
        <p:spPr>
          <a:xfrm>
            <a:off x="11977685" y="0"/>
            <a:ext cx="214315" cy="6858000"/>
          </a:xfrm>
          <a:prstGeom prst="rect">
            <a:avLst/>
          </a:prstGeom>
          <a:solidFill>
            <a:srgbClr val="EE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96" y="612648"/>
            <a:ext cx="1670112" cy="429768"/>
          </a:xfrm>
          <a:prstGeom prst="rect">
            <a:avLst/>
          </a:prstGeom>
        </p:spPr>
      </p:pic>
      <p:sp>
        <p:nvSpPr>
          <p:cNvPr id="20" name="Title Placeholder 19"/>
          <p:cNvSpPr>
            <a:spLocks noGrp="1"/>
          </p:cNvSpPr>
          <p:nvPr>
            <p:ph type="title" hasCustomPrompt="1"/>
          </p:nvPr>
        </p:nvSpPr>
        <p:spPr>
          <a:xfrm>
            <a:off x="848104" y="685055"/>
            <a:ext cx="7970400" cy="330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86E5981-D94B-E440-93BF-81E0D430A1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0502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pc="0" baseline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00000"/>
              </a:lnSpc>
              <a:defRPr sz="2400" b="0" baseline="0"/>
            </a:lvl2pPr>
            <a:lvl3pPr>
              <a:lnSpc>
                <a:spcPct val="100000"/>
              </a:lnSpc>
              <a:defRPr sz="2000" spc="0" baseline="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00000"/>
              </a:lnSpc>
              <a:defRPr sz="1600" baseline="0"/>
            </a:lvl4pPr>
            <a:lvl5pPr>
              <a:lnSpc>
                <a:spcPct val="100000"/>
              </a:lnSpc>
              <a:defRPr sz="1400"/>
            </a:lvl5pPr>
            <a:lvl6pPr>
              <a:lnSpc>
                <a:spcPct val="100000"/>
              </a:lnSpc>
              <a:defRPr sz="1200" spc="0" baseline="0">
                <a:latin typeface="Poppins" panose="00000500000000000000" pitchFamily="2" charset="0"/>
              </a:defRPr>
            </a:lvl6pPr>
          </a:lstStyle>
          <a:p>
            <a:pPr lvl="0"/>
            <a:r>
              <a:rPr lang="en-US" dirty="0"/>
              <a:t>Edit master level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73621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33837-B3AF-3E4A-8926-2D8E0920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dirty="0">
                <a:latin typeface="Poppins" charset="0"/>
                <a:ea typeface="Poppins" charset="0"/>
                <a:cs typeface="Poppins" charset="0"/>
              </a:rPr>
              <a:t>SUBTITLE FOR BULLETED CONTENT GOES HERE</a:t>
            </a:r>
            <a:endParaRPr lang="en-US" sz="2200" dirty="0"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E5981-D94B-E440-93BF-81E0D430A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level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979559" y="5926124"/>
            <a:ext cx="374241" cy="2239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fld id="{F74E2B2C-6B04-428F-A729-DFC76BD662BB}" type="slidenum">
              <a:rPr lang="en-GB" sz="900" kern="1200" baseline="0" smtClean="0">
                <a:solidFill>
                  <a:schemeClr val="tx1"/>
                </a:solidFill>
                <a:latin typeface="Founders Grotesk Mono" charset="0"/>
                <a:ea typeface="Founders Grotesk Mono" charset="0"/>
                <a:cs typeface="Founders Grotesk Mono" charset="0"/>
              </a:rPr>
              <a:pPr marL="0" marR="0" indent="0" algn="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lang="en-GB" sz="900" baseline="0" dirty="0" err="1">
              <a:solidFill>
                <a:schemeClr val="tx1"/>
              </a:solidFill>
              <a:latin typeface="Founders Grotesk Mono" charset="0"/>
              <a:ea typeface="Founders Grotesk Mono" charset="0"/>
              <a:cs typeface="Founders Grotesk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6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5" r:id="rId9"/>
    <p:sldLayoutId id="2147483664" r:id="rId10"/>
    <p:sldLayoutId id="2147483656" r:id="rId11"/>
    <p:sldLayoutId id="2147483665" r:id="rId12"/>
    <p:sldLayoutId id="21474836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Korolev Condensed" charset="0"/>
          <a:ea typeface="Korolev Condensed" charset="0"/>
          <a:cs typeface="Korolev Condensed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charset="2"/>
        <a:buChar char="§"/>
        <a:defRPr sz="2800" kern="1200" spc="0" baseline="0">
          <a:solidFill>
            <a:schemeClr val="tx1"/>
          </a:solidFill>
          <a:latin typeface="Poppins" panose="00000500000000000000" pitchFamily="2" charset="0"/>
          <a:ea typeface="Poppins" panose="00000500000000000000" pitchFamily="2" charset="0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defRPr sz="2400" b="0" kern="1200">
          <a:solidFill>
            <a:schemeClr val="tx1"/>
          </a:solidFill>
          <a:latin typeface="Poppins" charset="0"/>
          <a:ea typeface="Poppins" charset="0"/>
          <a:cs typeface="Poppi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defRPr sz="1800" b="0" i="0" kern="1200" spc="0" baseline="0">
          <a:solidFill>
            <a:schemeClr val="tx1"/>
          </a:solidFill>
          <a:latin typeface="Poppins" panose="00000500000000000000" pitchFamily="2" charset="0"/>
          <a:ea typeface="Founders Grotesk Mono" charset="0"/>
          <a:cs typeface="Founders Grotesk Mono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defRPr sz="1600" b="0" i="0" kern="1200" spc="0">
          <a:solidFill>
            <a:schemeClr val="tx1"/>
          </a:solidFill>
          <a:latin typeface="Poppins" charset="0"/>
          <a:ea typeface="Poppins" charset="0"/>
          <a:cs typeface="Poppi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defRPr sz="1400" b="0" i="0" kern="1200">
          <a:solidFill>
            <a:schemeClr val="tx1"/>
          </a:solidFill>
          <a:latin typeface="Poppins" panose="00000500000000000000" pitchFamily="2" charset="0"/>
          <a:ea typeface="Poppins" panose="00000500000000000000" pitchFamily="2" charset="0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 spc="0" baseline="0">
          <a:solidFill>
            <a:schemeClr val="tx1"/>
          </a:solidFill>
          <a:latin typeface="Poppins" panose="00000500000000000000" pitchFamily="2" charset="0"/>
          <a:ea typeface="Founders Grotesk Mono" charset="0"/>
          <a:cs typeface="Founders Grotesk Mono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erasol.org/publications-landing" TargetMode="External"/><Relationship Id="rId7" Type="http://schemas.openxmlformats.org/officeDocument/2006/relationships/hyperlink" Target="https://verasol.org/publication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erasol.org/update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verasol.org/solutions/certification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verasol.org/solutions/appliance-testing" TargetMode="External"/><Relationship Id="rId12" Type="http://schemas.openxmlformats.org/officeDocument/2006/relationships/hyperlink" Target="https://verasol.org/solutions/stakeholder-engagement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hyperlink" Target="https://verasol.org/solutions/quality-standards" TargetMode="External"/><Relationship Id="rId11" Type="http://schemas.openxmlformats.org/officeDocument/2006/relationships/hyperlink" Target="https://verasol.org/solutions/technical-assistance" TargetMode="External"/><Relationship Id="rId5" Type="http://schemas.openxmlformats.org/officeDocument/2006/relationships/hyperlink" Target="https://verasol.org/solutions/test-methods" TargetMode="External"/><Relationship Id="rId10" Type="http://schemas.openxmlformats.org/officeDocument/2006/relationships/hyperlink" Target="https://verasol.org/solutions/product-data-sharing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s://verasol.org/solutions/test-lab-capacity-build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webm"/><Relationship Id="rId1" Type="http://schemas.microsoft.com/office/2007/relationships/media" Target="../media/media8.webm"/><Relationship Id="rId5" Type="http://schemas.openxmlformats.org/officeDocument/2006/relationships/hyperlink" Target="https://verasol.org/faq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Verasol_QA" TargetMode="External"/><Relationship Id="rId13" Type="http://schemas.openxmlformats.org/officeDocument/2006/relationships/hyperlink" Target="https://verasol.org/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://zc.vg/UVaNI" TargetMode="External"/><Relationship Id="rId12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38.jpeg"/><Relationship Id="rId10" Type="http://schemas.openxmlformats.org/officeDocument/2006/relationships/hyperlink" Target="https://medium.com/@VeraSol" TargetMode="External"/><Relationship Id="rId4" Type="http://schemas.openxmlformats.org/officeDocument/2006/relationships/image" Target="../media/image37.png"/><Relationship Id="rId9" Type="http://schemas.openxmlformats.org/officeDocument/2006/relationships/hyperlink" Target="https://www.linkedin.com/company/verasol-quality-assurance/" TargetMode="External"/><Relationship Id="rId14" Type="http://schemas.openxmlformats.org/officeDocument/2006/relationships/hyperlink" Target="mailto:info@verasol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EEBB3A"/>
                </a:solidFill>
                <a:latin typeface="Founders Grotesk Mono Test" panose="02060509040502040204" pitchFamily="49" charset="77"/>
              </a:rPr>
              <a:t>SEPTEMBER 17, 2020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Korolev Condensed Medium" pitchFamily="2" charset="77"/>
              </a:rPr>
              <a:t>How VeraSol Can Help Drive Business &amp; Deliver Results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22535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3057" y="2025446"/>
            <a:ext cx="2471995" cy="316891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</a:rPr>
              <a:t>View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Sort/filter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Compare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</a:p>
          <a:p>
            <a:endParaRPr lang="en-US" dirty="0"/>
          </a:p>
        </p:txBody>
      </p:sp>
      <p:pic>
        <p:nvPicPr>
          <p:cNvPr id="4" name="01PDP-Feature_View_2x_200702_1809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17" y="1298168"/>
            <a:ext cx="7139859" cy="483470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44137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3057" y="2025446"/>
            <a:ext cx="2471995" cy="316891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View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</a:rPr>
              <a:t>Sort/filter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Compare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</a:p>
          <a:p>
            <a:endParaRPr lang="en-US" dirty="0"/>
          </a:p>
        </p:txBody>
      </p:sp>
      <p:pic>
        <p:nvPicPr>
          <p:cNvPr id="5" name="02PDP-Feature_Filter_2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17" y="1298168"/>
            <a:ext cx="7139859" cy="483470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0858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3057" y="2025446"/>
            <a:ext cx="2471995" cy="316891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View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Sort/filter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</a:rPr>
              <a:t>Compare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</a:p>
          <a:p>
            <a:endParaRPr lang="en-US" dirty="0"/>
          </a:p>
        </p:txBody>
      </p:sp>
      <p:pic>
        <p:nvPicPr>
          <p:cNvPr id="5" name="03PDP-Feature_Compare_2x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17" y="1298168"/>
            <a:ext cx="7139859" cy="483470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6165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3057" y="2025446"/>
            <a:ext cx="2471995" cy="316891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View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Sort/filter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Compare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</a:rPr>
              <a:t>Download</a:t>
            </a:r>
          </a:p>
          <a:p>
            <a:endParaRPr lang="en-US" dirty="0"/>
          </a:p>
        </p:txBody>
      </p:sp>
      <p:pic>
        <p:nvPicPr>
          <p:cNvPr id="5" name="04PDP-Feature_Download_2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17" y="1298168"/>
            <a:ext cx="7139859" cy="483470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02074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&amp; Usage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842" y="2895594"/>
            <a:ext cx="2150806" cy="644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Manufacturers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5F5"/>
              </a:clrFrom>
              <a:clrTo>
                <a:srgbClr val="F3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0608" y="1589804"/>
            <a:ext cx="1057275" cy="9715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9597" y="4124801"/>
            <a:ext cx="2239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Benchmark the performance and quality of your product against others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719059" y="1627904"/>
            <a:ext cx="2150806" cy="3697226"/>
            <a:chOff x="3443750" y="1627904"/>
            <a:chExt cx="2150806" cy="36972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3F5F5"/>
                </a:clrFrom>
                <a:clrTo>
                  <a:srgbClr val="F3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04803" y="1627904"/>
              <a:ext cx="1028700" cy="895350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443750" y="2900500"/>
              <a:ext cx="2150806" cy="6391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charset="2"/>
                <a:buChar char="§"/>
                <a:defRPr sz="280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Poppins" panose="00000500000000000000" pitchFamily="2" charset="0"/>
                  <a:cs typeface="Poppins" panose="000005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2400" b="0" kern="1200" baseline="0">
                  <a:solidFill>
                    <a:schemeClr val="tx1"/>
                  </a:solidFill>
                  <a:latin typeface="Poppins" charset="0"/>
                  <a:ea typeface="Poppins" charset="0"/>
                  <a:cs typeface="Poppins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2000" b="0" i="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Founders Grotesk Mono" charset="0"/>
                  <a:cs typeface="Poppins" panose="000005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1600" b="0" i="0" kern="1200" spc="0" baseline="0">
                  <a:solidFill>
                    <a:schemeClr val="tx1"/>
                  </a:solidFill>
                  <a:latin typeface="Poppins" charset="0"/>
                  <a:ea typeface="Poppins" charset="0"/>
                  <a:cs typeface="Poppins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1400" b="0" i="0" kern="1200">
                  <a:solidFill>
                    <a:schemeClr val="tx1"/>
                  </a:solidFill>
                  <a:latin typeface="Poppins" panose="00000500000000000000" pitchFamily="2" charset="0"/>
                  <a:ea typeface="Poppins" panose="00000500000000000000" pitchFamily="2" charset="0"/>
                  <a:cs typeface="Poppins" panose="000005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Founders Grotesk Mono" charset="0"/>
                  <a:cs typeface="Founders Grotesk Mono" charset="0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000" b="1" dirty="0"/>
                <a:t>Distributors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43750" y="4124801"/>
              <a:ext cx="197160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Make faster, informed sourcing and procurement decisions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47505" y="1623142"/>
            <a:ext cx="2150806" cy="4809983"/>
            <a:chOff x="6447505" y="1623142"/>
            <a:chExt cx="2150806" cy="48099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5F5"/>
                </a:clrFrom>
                <a:clrTo>
                  <a:srgbClr val="F3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08558" y="1623142"/>
              <a:ext cx="1028700" cy="904875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447505" y="2885763"/>
              <a:ext cx="2150806" cy="32764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charset="2"/>
                <a:buChar char="§"/>
                <a:defRPr sz="280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Poppins" panose="00000500000000000000" pitchFamily="2" charset="0"/>
                  <a:cs typeface="Poppins" panose="000005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2400" b="0" kern="1200" baseline="0">
                  <a:solidFill>
                    <a:schemeClr val="tx1"/>
                  </a:solidFill>
                  <a:latin typeface="Poppins" charset="0"/>
                  <a:ea typeface="Poppins" charset="0"/>
                  <a:cs typeface="Poppins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2000" b="0" i="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Founders Grotesk Mono" charset="0"/>
                  <a:cs typeface="Poppins" panose="000005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1600" b="0" i="0" kern="1200" spc="0" baseline="0">
                  <a:solidFill>
                    <a:schemeClr val="tx1"/>
                  </a:solidFill>
                  <a:latin typeface="Poppins" charset="0"/>
                  <a:ea typeface="Poppins" charset="0"/>
                  <a:cs typeface="Poppins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1400" b="0" i="0" kern="1200">
                  <a:solidFill>
                    <a:schemeClr val="tx1"/>
                  </a:solidFill>
                  <a:latin typeface="Poppins" panose="00000500000000000000" pitchFamily="2" charset="0"/>
                  <a:ea typeface="Poppins" panose="00000500000000000000" pitchFamily="2" charset="0"/>
                  <a:cs typeface="Poppins" panose="000005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Founders Grotesk Mono" charset="0"/>
                  <a:cs typeface="Founders Grotesk Mono" charset="0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000" b="1" dirty="0"/>
                <a:t>Investors &amp; Development Institutions</a:t>
              </a:r>
            </a:p>
            <a:p>
              <a:pPr marL="0" indent="0">
                <a:buFont typeface="Wingdings" charset="2"/>
                <a:buNone/>
              </a:pPr>
              <a:endParaRPr lang="en-US" sz="20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69628" y="4124801"/>
              <a:ext cx="210656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Validate product quality and inform the due-diligence process when assessing which products or companies to support</a:t>
              </a:r>
              <a:endParaRPr lang="en-US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21972" y="1604092"/>
            <a:ext cx="2150806" cy="3721038"/>
            <a:chOff x="9433250" y="1604092"/>
            <a:chExt cx="2150806" cy="37210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3F5F5"/>
                </a:clrFrom>
                <a:clrTo>
                  <a:srgbClr val="F3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18116" y="1604092"/>
              <a:ext cx="981075" cy="942975"/>
            </a:xfrm>
            <a:prstGeom prst="rect">
              <a:avLst/>
            </a:prstGeom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9433250" y="2875926"/>
              <a:ext cx="2150806" cy="8013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charset="2"/>
                <a:buChar char="§"/>
                <a:defRPr sz="280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Poppins" panose="00000500000000000000" pitchFamily="2" charset="0"/>
                  <a:cs typeface="Poppins" panose="000005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2400" b="0" kern="1200" baseline="0">
                  <a:solidFill>
                    <a:schemeClr val="tx1"/>
                  </a:solidFill>
                  <a:latin typeface="Poppins" charset="0"/>
                  <a:ea typeface="Poppins" charset="0"/>
                  <a:cs typeface="Poppins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2000" b="0" i="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Founders Grotesk Mono" charset="0"/>
                  <a:cs typeface="Poppins" panose="00000500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1600" b="0" i="0" kern="1200" spc="0" baseline="0">
                  <a:solidFill>
                    <a:schemeClr val="tx1"/>
                  </a:solidFill>
                  <a:latin typeface="Poppins" charset="0"/>
                  <a:ea typeface="Poppins" charset="0"/>
                  <a:cs typeface="Poppins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charset="2"/>
                <a:buChar char="§"/>
                <a:defRPr sz="1400" b="0" i="0" kern="1200">
                  <a:solidFill>
                    <a:schemeClr val="tx1"/>
                  </a:solidFill>
                  <a:latin typeface="Poppins" panose="00000500000000000000" pitchFamily="2" charset="0"/>
                  <a:ea typeface="Poppins" panose="00000500000000000000" pitchFamily="2" charset="0"/>
                  <a:cs typeface="Poppins" panose="000005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 spc="0" baseline="0">
                  <a:solidFill>
                    <a:schemeClr val="tx1"/>
                  </a:solidFill>
                  <a:latin typeface="Poppins" panose="00000500000000000000" pitchFamily="2" charset="0"/>
                  <a:ea typeface="Founders Grotesk Mono" charset="0"/>
                  <a:cs typeface="Founders Grotesk Mono" charset="0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sz="2000" b="1" dirty="0"/>
                <a:t>Governments</a:t>
              </a:r>
            </a:p>
            <a:p>
              <a:pPr marL="0" indent="0">
                <a:buFont typeface="Wingdings" charset="2"/>
                <a:buNone/>
              </a:pPr>
              <a:endParaRPr lang="en-US" sz="20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33250" y="4124801"/>
              <a:ext cx="21508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Easily access certification documents, key performance metrics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4678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PRODUCT DATABASE</a:t>
            </a:r>
          </a:p>
        </p:txBody>
      </p:sp>
      <p:pic>
        <p:nvPicPr>
          <p:cNvPr id="5" name="VeraSol_EforA-homep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488" y="1540490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252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4F2A-65C0-4D65-8936-657664F2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68" y="842223"/>
            <a:ext cx="8329231" cy="594000"/>
          </a:xfrm>
        </p:spPr>
        <p:txBody>
          <a:bodyPr/>
          <a:lstStyle/>
          <a:p>
            <a:r>
              <a:rPr lang="en-US" sz="5400" dirty="0">
                <a:latin typeface="Korolev Condensed"/>
              </a:rPr>
              <a:t>Additional Digital Tools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707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ppins"/>
              </a:rPr>
              <a:t>RESOURCES</a:t>
            </a:r>
            <a:endParaRPr lang="en-US" dirty="0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B9BDE8-8E2D-4770-B9FB-191DA32C4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9" t="32226" r="5135" b="8306"/>
          <a:stretch/>
        </p:blipFill>
        <p:spPr>
          <a:xfrm>
            <a:off x="1067796" y="2521364"/>
            <a:ext cx="9585862" cy="3572395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85DB47-69AC-4BE4-B882-A6481FB28AD6}"/>
              </a:ext>
            </a:extLst>
          </p:cNvPr>
          <p:cNvGrpSpPr/>
          <p:nvPr/>
        </p:nvGrpSpPr>
        <p:grpSpPr>
          <a:xfrm>
            <a:off x="5496063" y="1007229"/>
            <a:ext cx="1551195" cy="1397977"/>
            <a:chOff x="2646846" y="1045541"/>
            <a:chExt cx="1551195" cy="13979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2C3CD2-185F-47C3-9F13-066610126BC6}"/>
                </a:ext>
              </a:extLst>
            </p:cNvPr>
            <p:cNvSpPr txBox="1"/>
            <p:nvPr/>
          </p:nvSpPr>
          <p:spPr>
            <a:xfrm>
              <a:off x="2647536" y="1797187"/>
              <a:ext cx="155050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Founders Grotesk Mono Test"/>
                  <a:ea typeface="Poppins" charset="0"/>
                  <a:cs typeface="Poppins" charset="0"/>
                </a:rPr>
                <a:t>TECHNICAL NOTES</a:t>
              </a:r>
              <a:endParaRPr lang="en-US" sz="1800" spc="0" dirty="0">
                <a:latin typeface="Founders Grotesk Mono Test"/>
                <a:ea typeface="Poppins" charset="0"/>
                <a:cs typeface="Poppins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E2CF12-EBBC-4A6C-8CEF-62C0F4006757}"/>
                </a:ext>
              </a:extLst>
            </p:cNvPr>
            <p:cNvSpPr txBox="1"/>
            <p:nvPr/>
          </p:nvSpPr>
          <p:spPr>
            <a:xfrm>
              <a:off x="2646846" y="1045541"/>
              <a:ext cx="155050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5400" dirty="0">
                  <a:solidFill>
                    <a:schemeClr val="accent4"/>
                  </a:solidFill>
                  <a:latin typeface="Korolev Condensed"/>
                  <a:cs typeface="Calibri" panose="020F0502020204030204"/>
                </a:rPr>
                <a:t>35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19907F-C17E-47E0-A457-6856746906AA}"/>
              </a:ext>
            </a:extLst>
          </p:cNvPr>
          <p:cNvSpPr txBox="1"/>
          <p:nvPr/>
        </p:nvSpPr>
        <p:spPr>
          <a:xfrm>
            <a:off x="1188416" y="61027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Poppins"/>
                <a:ea typeface="Poppins" charset="0"/>
                <a:cs typeface="Poppins" charset="0"/>
                <a:hlinkClick r:id="rId3"/>
              </a:rPr>
              <a:t>Featured Publications</a:t>
            </a:r>
            <a:endParaRPr lang="en-US" sz="1800" spc="0" dirty="0">
              <a:latin typeface="Poppins"/>
              <a:ea typeface="Poppins" charset="0"/>
              <a:cs typeface="Poppins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A496A8-7CCE-494C-9218-E06C440DDB45}"/>
              </a:ext>
            </a:extLst>
          </p:cNvPr>
          <p:cNvGrpSpPr/>
          <p:nvPr/>
        </p:nvGrpSpPr>
        <p:grpSpPr>
          <a:xfrm>
            <a:off x="2138845" y="1100757"/>
            <a:ext cx="1550504" cy="1143065"/>
            <a:chOff x="2646846" y="1034497"/>
            <a:chExt cx="1550504" cy="11430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F2E2E2-C2BD-4DBD-959B-A943B1A632C1}"/>
                </a:ext>
              </a:extLst>
            </p:cNvPr>
            <p:cNvSpPr txBox="1"/>
            <p:nvPr/>
          </p:nvSpPr>
          <p:spPr>
            <a:xfrm>
              <a:off x="2647536" y="1808230"/>
              <a:ext cx="13848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Founders Grotesk Mono Test"/>
                </a:rPr>
                <a:t>RESOURCES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54714D-2369-4DE3-996E-E4F9414B316E}"/>
                </a:ext>
              </a:extLst>
            </p:cNvPr>
            <p:cNvSpPr txBox="1"/>
            <p:nvPr/>
          </p:nvSpPr>
          <p:spPr>
            <a:xfrm>
              <a:off x="2646846" y="1034497"/>
              <a:ext cx="155050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5400" dirty="0">
                  <a:solidFill>
                    <a:schemeClr val="accent4"/>
                  </a:solidFill>
                  <a:latin typeface="Korolev Condensed"/>
                  <a:cs typeface="Calibri" panose="020F0502020204030204"/>
                </a:rPr>
                <a:t>138</a:t>
              </a:r>
            </a:p>
          </p:txBody>
        </p:sp>
      </p:grpSp>
      <p:pic>
        <p:nvPicPr>
          <p:cNvPr id="1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EF76B3-D370-4699-A556-1AEDF551F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019" y="1251227"/>
            <a:ext cx="921026" cy="909982"/>
          </a:xfrm>
          <a:prstGeom prst="rect">
            <a:avLst/>
          </a:prstGeom>
        </p:spPr>
      </p:pic>
      <p:pic>
        <p:nvPicPr>
          <p:cNvPr id="14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7398C6-A7E5-4D02-A19C-D18564195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036" y="1227152"/>
            <a:ext cx="921026" cy="975982"/>
          </a:xfrm>
          <a:prstGeom prst="rect">
            <a:avLst/>
          </a:prstGeom>
        </p:spPr>
      </p:pic>
      <p:pic>
        <p:nvPicPr>
          <p:cNvPr id="15" name="Picture 15" descr="A picture containing plate, light, drawing&#10;&#10;Description automatically generated">
            <a:extLst>
              <a:ext uri="{FF2B5EF4-FFF2-40B4-BE49-F238E27FC236}">
                <a16:creationId xmlns:a16="http://schemas.microsoft.com/office/drawing/2014/main" id="{D7662BF2-2D43-487F-BF92-63D23321F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41" y="1165807"/>
            <a:ext cx="1022642" cy="10284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25714F-952C-4EF5-8EC9-09977E23B25A}"/>
              </a:ext>
            </a:extLst>
          </p:cNvPr>
          <p:cNvSpPr txBox="1"/>
          <p:nvPr/>
        </p:nvSpPr>
        <p:spPr>
          <a:xfrm>
            <a:off x="6400248" y="61020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Poppins"/>
                <a:ea typeface="Poppins" charset="0"/>
                <a:cs typeface="Poppins" charset="0"/>
                <a:hlinkClick r:id="rId7"/>
              </a:rPr>
              <a:t>Full Archive</a:t>
            </a:r>
            <a:endParaRPr lang="en-US" sz="1800" spc="0" dirty="0">
              <a:latin typeface="Poppins"/>
              <a:ea typeface="Poppins" charset="0"/>
              <a:cs typeface="Poppi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6B399-74B1-4766-91AF-C1B1B5AD1BC2}"/>
              </a:ext>
            </a:extLst>
          </p:cNvPr>
          <p:cNvSpPr txBox="1"/>
          <p:nvPr/>
        </p:nvSpPr>
        <p:spPr>
          <a:xfrm>
            <a:off x="8725247" y="1774215"/>
            <a:ext cx="2489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Founders Grotesk Mono Test"/>
              </a:rPr>
              <a:t>QUALITY STANDARDS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r>
              <a:rPr lang="en-US" dirty="0">
                <a:latin typeface="Founders Grotesk Mono Test"/>
              </a:rPr>
              <a:t> &amp; POLICIES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221E9-C00B-4052-AE30-26DD17A71F93}"/>
              </a:ext>
            </a:extLst>
          </p:cNvPr>
          <p:cNvSpPr txBox="1"/>
          <p:nvPr/>
        </p:nvSpPr>
        <p:spPr>
          <a:xfrm>
            <a:off x="8724556" y="1024224"/>
            <a:ext cx="15505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>
                <a:solidFill>
                  <a:schemeClr val="accent4"/>
                </a:solidFill>
                <a:latin typeface="Korolev Condensed"/>
                <a:cs typeface="Calibri" panose="020F0502020204030204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511499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Library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4" y="1392478"/>
            <a:ext cx="9903698" cy="451838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9907F-C17E-47E0-A457-6856746906AA}"/>
              </a:ext>
            </a:extLst>
          </p:cNvPr>
          <p:cNvSpPr txBox="1"/>
          <p:nvPr/>
        </p:nvSpPr>
        <p:spPr>
          <a:xfrm>
            <a:off x="848104" y="59588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Poppins"/>
                <a:ea typeface="Poppins" charset="0"/>
                <a:cs typeface="Poppins" charset="0"/>
                <a:hlinkClick r:id="rId3"/>
              </a:rPr>
              <a:t>Browse updates</a:t>
            </a:r>
            <a:endParaRPr lang="en-US" sz="1800" spc="0" dirty="0">
              <a:latin typeface="Poppins"/>
              <a:ea typeface="Poppins" charset="0"/>
              <a:cs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84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68B0-D24C-4B05-8732-F407D7C0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&amp; Services</a:t>
            </a:r>
          </a:p>
        </p:txBody>
      </p:sp>
      <p:pic>
        <p:nvPicPr>
          <p:cNvPr id="4" name="4fbecffd-2efd-4d7a-8313-442dc04bbe12_Trim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6" t="25509" r="3468"/>
          <a:stretch/>
        </p:blipFill>
        <p:spPr>
          <a:xfrm>
            <a:off x="848104" y="2861188"/>
            <a:ext cx="10321341" cy="3013304"/>
          </a:xfrm>
        </p:spPr>
      </p:pic>
      <p:sp>
        <p:nvSpPr>
          <p:cNvPr id="5" name="TextBox 4"/>
          <p:cNvSpPr txBox="1"/>
          <p:nvPr/>
        </p:nvSpPr>
        <p:spPr>
          <a:xfrm>
            <a:off x="848104" y="1337187"/>
            <a:ext cx="3035638" cy="193695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5"/>
              </a:rPr>
              <a:t>Test Methods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6"/>
              </a:rPr>
              <a:t>Quality Standards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800" spc="0" dirty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  <a:hlinkClick r:id="rId7"/>
              </a:rPr>
              <a:t>Appliance Testing</a:t>
            </a:r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8"/>
              </a:rPr>
              <a:t>Certification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864" y="1312606"/>
            <a:ext cx="3798903" cy="193695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9"/>
              </a:rPr>
              <a:t>Test Lab Capacity Building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10"/>
              </a:rPr>
              <a:t>Product Data Sharing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11"/>
              </a:rPr>
              <a:t>Technical Assistance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Poppins" charset="0"/>
                <a:ea typeface="Poppins" charset="0"/>
                <a:cs typeface="Poppins" charset="0"/>
                <a:hlinkClick r:id="rId12"/>
              </a:rPr>
              <a:t>Stakeholder Engagement</a:t>
            </a:r>
            <a:endParaRPr lang="en-US" dirty="0">
              <a:latin typeface="Poppins" charset="0"/>
              <a:ea typeface="Poppins" charset="0"/>
              <a:cs typeface="Poppins" charset="0"/>
            </a:endParaRPr>
          </a:p>
          <a:p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4399"/>
            <a:ext cx="10050208" cy="3091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oppins"/>
              </a:rPr>
              <a:t>Introduction to VeraSol</a:t>
            </a:r>
          </a:p>
          <a:p>
            <a:r>
              <a:rPr lang="en-US" dirty="0">
                <a:latin typeface="Poppins"/>
              </a:rPr>
              <a:t>Resources overview</a:t>
            </a:r>
          </a:p>
          <a:p>
            <a:r>
              <a:rPr lang="en-US" dirty="0"/>
              <a:t>Using the Product Database</a:t>
            </a:r>
          </a:p>
          <a:p>
            <a:r>
              <a:rPr lang="en-US" dirty="0"/>
              <a:t>Additional digital resources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139382"/>
            <a:ext cx="11971867" cy="271861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361542"/>
            <a:ext cx="7970400" cy="330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</a:rPr>
              <a:t>SPEAKERS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84" y="4695205"/>
            <a:ext cx="1499004" cy="1499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49" y="4692397"/>
            <a:ext cx="1499004" cy="1499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519" y="4692397"/>
            <a:ext cx="1499004" cy="1499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06" y="4692397"/>
            <a:ext cx="1501812" cy="150181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35506" y="6383882"/>
            <a:ext cx="1491908" cy="4101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algn="ctr"/>
            <a:r>
              <a:rPr lang="en-US" sz="1600" b="0" dirty="0">
                <a:solidFill>
                  <a:schemeClr val="bg1"/>
                </a:solidFill>
              </a:rPr>
              <a:t>Ari Reeves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20049" y="6383881"/>
            <a:ext cx="1491908" cy="4101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algn="ctr"/>
            <a:r>
              <a:rPr lang="en-US" sz="1600" b="0" dirty="0">
                <a:solidFill>
                  <a:schemeClr val="bg1"/>
                </a:solidFill>
              </a:rPr>
              <a:t>Elisa Lai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88079" y="6369727"/>
            <a:ext cx="1726413" cy="4101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algn="ctr"/>
            <a:r>
              <a:rPr lang="en-US" sz="1600" b="0" dirty="0">
                <a:solidFill>
                  <a:schemeClr val="bg1"/>
                </a:solidFill>
              </a:rPr>
              <a:t>Riley Macdonald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69814" y="6369726"/>
            <a:ext cx="1726413" cy="4101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pPr algn="ctr"/>
            <a:r>
              <a:rPr lang="en-US" sz="1600" b="0" dirty="0">
                <a:solidFill>
                  <a:schemeClr val="bg1"/>
                </a:solidFill>
              </a:rPr>
              <a:t>Lauren Boucher</a:t>
            </a:r>
          </a:p>
        </p:txBody>
      </p:sp>
    </p:spTree>
    <p:extLst>
      <p:ext uri="{BB962C8B-B14F-4D97-AF65-F5344CB8AC3E}">
        <p14:creationId xmlns:p14="http://schemas.microsoft.com/office/powerpoint/2010/main" val="3351956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pic>
        <p:nvPicPr>
          <p:cNvPr id="4" name="e70e8527-537b-418c-8928-d393012feb7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682" r="17751"/>
          <a:stretch/>
        </p:blipFill>
        <p:spPr>
          <a:xfrm>
            <a:off x="1083324" y="1716097"/>
            <a:ext cx="7234766" cy="420166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9907F-C17E-47E0-A457-6856746906AA}"/>
              </a:ext>
            </a:extLst>
          </p:cNvPr>
          <p:cNvSpPr txBox="1"/>
          <p:nvPr/>
        </p:nvSpPr>
        <p:spPr>
          <a:xfrm>
            <a:off x="1083324" y="12041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spc="0" dirty="0">
                <a:latin typeface="Poppins"/>
                <a:ea typeface="Poppins" charset="0"/>
                <a:cs typeface="Poppins" charset="0"/>
                <a:hlinkClick r:id="rId5"/>
              </a:rPr>
              <a:t>FAQ Library</a:t>
            </a:r>
            <a:endParaRPr lang="en-US" sz="1800" spc="0" dirty="0">
              <a:latin typeface="Poppins"/>
              <a:ea typeface="Poppins" charset="0"/>
              <a:cs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104" y="471949"/>
            <a:ext cx="7970400" cy="543962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  <a:latin typeface="KorolevCondensedW04-Bold" panose="02000000000000000000" pitchFamily="2" charset="0"/>
              </a:rPr>
              <a:t>Stay Connected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8" y="7902252"/>
            <a:ext cx="1693259" cy="524910"/>
          </a:xfrm>
        </p:spPr>
      </p:pic>
      <p:pic>
        <p:nvPicPr>
          <p:cNvPr id="1026" name="Picture 2" descr="Circle, twitt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6" y="3164471"/>
            <a:ext cx="692529" cy="6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rcle, linkedin, logo, media, network, share, social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34" y="2166894"/>
            <a:ext cx="692529" cy="6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il II Flat Round Icon - IconBun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5" y="3146583"/>
            <a:ext cx="692529" cy="6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7252"/>
            <a:ext cx="11985523" cy="3715512"/>
          </a:xfrm>
          <a:prstGeom prst="rect">
            <a:avLst/>
          </a:prstGeom>
        </p:spPr>
      </p:pic>
      <p:pic>
        <p:nvPicPr>
          <p:cNvPr id="1034" name="Picture 10" descr="Medium Logo Round , Png Download - Round Medium Logo, Transparent Png - medium log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34" y="3164470"/>
            <a:ext cx="692529" cy="6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5860" y="2232600"/>
            <a:ext cx="2158243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7"/>
              </a:rPr>
              <a:t>http://zc.vg/UVaNI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5860" y="3230176"/>
            <a:ext cx="1747277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8"/>
              </a:rPr>
              <a:t>@</a:t>
            </a:r>
            <a:r>
              <a:rPr lang="en-US" b="1" dirty="0" err="1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8"/>
              </a:rPr>
              <a:t>VeraSol_QA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8504" y="2232600"/>
            <a:ext cx="2072103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9"/>
              </a:rPr>
              <a:t>VeraSol Quality Assurance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18504" y="3230176"/>
            <a:ext cx="1563329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10"/>
              </a:rPr>
              <a:t>@VeraSol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  <p:pic>
        <p:nvPicPr>
          <p:cNvPr id="1036" name="Picture 12" descr="Website Icon Png Transparent #146587 - Free Icons Librar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8" y="2169709"/>
            <a:ext cx="686686" cy="6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nnouncement Flat Round Icon - IconBunn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6" y="2172737"/>
            <a:ext cx="686686" cy="6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38862" y="2229572"/>
            <a:ext cx="1563329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13"/>
              </a:rPr>
              <a:t>VeraSol.org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8862" y="3212289"/>
            <a:ext cx="2119659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  <a:hlinkClick r:id="rId14"/>
              </a:rPr>
              <a:t>info@verasol.org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928" y="1500355"/>
            <a:ext cx="9816471" cy="43151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20173" y="1426628"/>
            <a:ext cx="9272236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orolev Condensed"/>
                <a:ea typeface="Poppins" charset="0"/>
                <a:cs typeface="Poppins" panose="00000500000000000000" pitchFamily="2" charset="0"/>
              </a:rPr>
              <a:t>Give us feedback: https://www.surveymonkey.com/r/JGTCYDZ </a:t>
            </a:r>
            <a:endParaRPr lang="en-US" sz="1800" b="1" spc="0" dirty="0">
              <a:solidFill>
                <a:schemeClr val="bg1"/>
              </a:solidFill>
              <a:latin typeface="Korolev Condensed"/>
              <a:ea typeface="Poppins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9704"/>
            <a:ext cx="10050208" cy="4660490"/>
          </a:xfrm>
        </p:spPr>
        <p:txBody>
          <a:bodyPr>
            <a:normAutofit/>
          </a:bodyPr>
          <a:lstStyle/>
          <a:p>
            <a:r>
              <a:rPr lang="en-US" sz="2400" dirty="0"/>
              <a:t>We have dedicated Q&amp;A periods at the end of the database tour and the website tour</a:t>
            </a:r>
          </a:p>
          <a:p>
            <a:r>
              <a:rPr lang="en-US" sz="2400" dirty="0"/>
              <a:t>To ask a question</a:t>
            </a:r>
          </a:p>
          <a:p>
            <a:pPr lvl="1"/>
            <a:r>
              <a:rPr lang="en-US" sz="2000" b="1" dirty="0"/>
              <a:t> </a:t>
            </a:r>
            <a:r>
              <a:rPr lang="en-US" sz="2000" dirty="0"/>
              <a:t>Use the </a:t>
            </a:r>
            <a:r>
              <a:rPr lang="en-US" sz="2000" b="1" dirty="0">
                <a:solidFill>
                  <a:schemeClr val="bg2"/>
                </a:solidFill>
              </a:rPr>
              <a:t>raise hand feature</a:t>
            </a:r>
            <a:r>
              <a:rPr lang="en-US" sz="2000" dirty="0"/>
              <a:t> in your Zoom application to notify our team</a:t>
            </a:r>
          </a:p>
          <a:p>
            <a:pPr lvl="1"/>
            <a:r>
              <a:rPr lang="en-US" sz="2000" dirty="0"/>
              <a:t>When called upon,  a member of our team will enable you to talk.</a:t>
            </a:r>
          </a:p>
          <a:p>
            <a:pPr lvl="1"/>
            <a:r>
              <a:rPr lang="en-US" sz="2000" dirty="0"/>
              <a:t>You will then receive a prompt to unmute your microphone. </a:t>
            </a:r>
            <a:r>
              <a:rPr lang="en-US" sz="2000" b="1" dirty="0"/>
              <a:t>You must confirm in order to speak.</a:t>
            </a:r>
          </a:p>
          <a:p>
            <a:pPr lvl="1"/>
            <a:r>
              <a:rPr lang="en-US" sz="2000" dirty="0"/>
              <a:t>After your question is answered, a member of our team will lower your hand and mute your microphone</a:t>
            </a:r>
          </a:p>
          <a:p>
            <a:r>
              <a:rPr lang="en-US" sz="2400" dirty="0"/>
              <a:t>You may also use the </a:t>
            </a:r>
            <a:r>
              <a:rPr lang="en-US" sz="2400" b="1" dirty="0">
                <a:solidFill>
                  <a:schemeClr val="accent6"/>
                </a:solidFill>
              </a:rPr>
              <a:t>Q&amp;A feature </a:t>
            </a:r>
            <a:r>
              <a:rPr lang="en-US" sz="2400" dirty="0"/>
              <a:t>on your control panel to ask a question.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028" name="Picture 4" descr="FORWARD SP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70" y="5584723"/>
            <a:ext cx="4427865" cy="10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3781" y="5530644"/>
            <a:ext cx="1710813" cy="1150569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16994" y="5530643"/>
            <a:ext cx="1410929" cy="115056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VeraSol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8459"/>
            <a:ext cx="10050208" cy="13713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VeraSol is a quality assurance program that helps a wide variety of market actors.</a:t>
            </a:r>
          </a:p>
        </p:txBody>
      </p:sp>
      <p:sp>
        <p:nvSpPr>
          <p:cNvPr id="4" name="AutoShape 2" descr="1 Make Smarter Decisions"/>
          <p:cNvSpPr>
            <a:spLocks noChangeAspect="1" noChangeArrowheads="1"/>
          </p:cNvSpPr>
          <p:nvPr/>
        </p:nvSpPr>
        <p:spPr bwMode="auto">
          <a:xfrm>
            <a:off x="155574" y="-144463"/>
            <a:ext cx="1846257" cy="18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1 Make Smarter Decis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35" y="2255240"/>
            <a:ext cx="2262326" cy="1985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227" y="2275417"/>
            <a:ext cx="2477256" cy="1916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005" y="2189130"/>
            <a:ext cx="2006950" cy="194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558" y="2283296"/>
            <a:ext cx="2013406" cy="19615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304" y="4209210"/>
            <a:ext cx="2702639" cy="4578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800" b="1" spc="0" dirty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rPr>
              <a:t>Increase Impact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381" y="4596862"/>
            <a:ext cx="2482483" cy="16210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700" dirty="0"/>
              <a:t>We increase the quantity, accuracy &amp; value of product performance and quality data so the industry can make better-informed decisions.</a:t>
            </a:r>
          </a:p>
          <a:p>
            <a:br>
              <a:rPr lang="en-US" dirty="0"/>
            </a:br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4227" y="4192176"/>
            <a:ext cx="2702639" cy="4578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800" b="1" spc="0" dirty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rPr>
              <a:t>Reduce Risk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41308" y="4596860"/>
            <a:ext cx="2375631" cy="200692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700" dirty="0"/>
              <a:t>We give investors, market development programs &amp; others tools to conduct due diligence and invest in companies that meet minimum quality standards.</a:t>
            </a:r>
          </a:p>
          <a:p>
            <a:pPr algn="ctr"/>
            <a:br>
              <a:rPr lang="en-US" sz="1600" dirty="0"/>
            </a:br>
            <a:br>
              <a:rPr lang="en-US" dirty="0"/>
            </a:br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045" y="4592265"/>
            <a:ext cx="2275755" cy="200692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700" dirty="0"/>
              <a:t>We help ensure products perform as advertised, increasing consumer satisfaction and confidence in </a:t>
            </a:r>
            <a:r>
              <a:rPr lang="en-US" sz="1700" dirty="0" err="1"/>
              <a:t>off-grid</a:t>
            </a:r>
            <a:r>
              <a:rPr lang="en-US" sz="1700" dirty="0"/>
              <a:t> solar solutions.</a:t>
            </a:r>
          </a:p>
          <a:p>
            <a:br>
              <a:rPr lang="en-US" dirty="0"/>
            </a:br>
            <a:br>
              <a:rPr lang="en-US" sz="1600" dirty="0"/>
            </a:br>
            <a:br>
              <a:rPr lang="en-US" dirty="0"/>
            </a:br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9684" y="4667060"/>
            <a:ext cx="2314212" cy="200692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dirty="0"/>
              <a:t>We’ve merged quality assurance services for solar energy kits and </a:t>
            </a:r>
            <a:r>
              <a:rPr lang="en-US" dirty="0" err="1"/>
              <a:t>off-grid</a:t>
            </a:r>
            <a:r>
              <a:rPr lang="en-US" dirty="0"/>
              <a:t> appliances under a single program and team.</a:t>
            </a:r>
            <a:br>
              <a:rPr lang="en-US" sz="1600" dirty="0"/>
            </a:br>
            <a:br>
              <a:rPr lang="en-US" sz="1600" dirty="0"/>
            </a:br>
            <a:br>
              <a:rPr lang="en-US" dirty="0"/>
            </a:br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161" y="4192176"/>
            <a:ext cx="2702639" cy="4578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800" b="1" spc="0" dirty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rPr>
              <a:t>Increase Impact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12738" y="4244886"/>
            <a:ext cx="2702639" cy="4578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algn="ctr"/>
            <a:r>
              <a:rPr lang="en-US" sz="1800" b="1" spc="0" dirty="0">
                <a:solidFill>
                  <a:schemeClr val="tx1"/>
                </a:solidFill>
                <a:latin typeface="Poppins" charset="0"/>
                <a:ea typeface="Poppins" charset="0"/>
                <a:cs typeface="Poppins" charset="0"/>
              </a:rPr>
              <a:t>Improve Efficiency</a:t>
            </a:r>
          </a:p>
        </p:txBody>
      </p:sp>
    </p:spTree>
    <p:extLst>
      <p:ext uri="{BB962C8B-B14F-4D97-AF65-F5344CB8AC3E}">
        <p14:creationId xmlns:p14="http://schemas.microsoft.com/office/powerpoint/2010/main" val="17031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9" t="12329" r="3388" b="10108"/>
          <a:stretch/>
        </p:blipFill>
        <p:spPr>
          <a:xfrm>
            <a:off x="0" y="685055"/>
            <a:ext cx="12182168" cy="53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21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Dedicated Partnership in Service of the Sector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4" y="101591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8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DIGITAL TOOLS</a:t>
            </a:r>
          </a:p>
        </p:txBody>
      </p:sp>
      <p:pic>
        <p:nvPicPr>
          <p:cNvPr id="4" name="Untitled desig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606" b="7058"/>
          <a:stretch/>
        </p:blipFill>
        <p:spPr>
          <a:xfrm>
            <a:off x="641626" y="1785858"/>
            <a:ext cx="10326729" cy="3911310"/>
          </a:xfrm>
        </p:spPr>
      </p:pic>
      <p:sp>
        <p:nvSpPr>
          <p:cNvPr id="5" name="TextBox 4"/>
          <p:cNvSpPr txBox="1"/>
          <p:nvPr/>
        </p:nvSpPr>
        <p:spPr>
          <a:xfrm>
            <a:off x="934065" y="1317523"/>
            <a:ext cx="4050890" cy="375554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r>
              <a:rPr lang="en-US" b="1" spc="0" dirty="0">
                <a:solidFill>
                  <a:schemeClr val="tx1"/>
                </a:solidFill>
                <a:latin typeface="Poppins" panose="00000500000000000000" pitchFamily="2" charset="0"/>
                <a:ea typeface="Poppins" charset="0"/>
                <a:cs typeface="Poppins" panose="00000500000000000000" pitchFamily="2" charset="0"/>
              </a:rPr>
              <a:t>VERASOL WEBSITE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3881" y="1224742"/>
            <a:ext cx="3511564" cy="561116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b="1" dirty="0">
                <a:latin typeface="Poppins" panose="00000500000000000000" pitchFamily="2" charset="0"/>
                <a:ea typeface="Poppins" charset="0"/>
                <a:cs typeface="Poppins" panose="00000500000000000000" pitchFamily="2" charset="0"/>
              </a:rPr>
              <a:t>VERASOL PRODUCT DATABASE</a:t>
            </a:r>
            <a:endParaRPr lang="en-US" sz="1800" b="1" spc="0" dirty="0">
              <a:solidFill>
                <a:schemeClr val="tx1"/>
              </a:solidFill>
              <a:latin typeface="Poppins" panose="00000500000000000000" pitchFamily="2" charset="0"/>
              <a:ea typeface="Poppins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History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6551" y="1209173"/>
            <a:ext cx="5779088" cy="5877537"/>
            <a:chOff x="276551" y="1209173"/>
            <a:chExt cx="5779088" cy="58775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2487"/>
            <a:stretch/>
          </p:blipFill>
          <p:spPr>
            <a:xfrm>
              <a:off x="444731" y="1209173"/>
              <a:ext cx="5344140" cy="4355885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276551" y="5659984"/>
              <a:ext cx="5779088" cy="1426726"/>
              <a:chOff x="335499" y="3100823"/>
              <a:chExt cx="4529069" cy="142672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05933" y="3100823"/>
                <a:ext cx="4358635" cy="142672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335499" y="3100823"/>
                <a:ext cx="4358635" cy="1202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0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kern="1200" dirty="0">
                    <a:latin typeface="Poppins" panose="00000500000000000000"/>
                  </a:rPr>
                  <a:t>Lighting Global Quality Assurance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1600" b="1" kern="1200" dirty="0">
                    <a:latin typeface="Poppins" panose="00000500000000000000"/>
                  </a:rPr>
                  <a:t>pico-solar products </a:t>
                </a:r>
                <a:r>
                  <a:rPr lang="en-US" sz="1600" b="1" dirty="0">
                    <a:latin typeface="Poppins" panose="00000500000000000000"/>
                  </a:rPr>
                  <a:t>&amp;</a:t>
                </a:r>
                <a:r>
                  <a:rPr lang="en-US" sz="1600" b="1" kern="1200" dirty="0">
                    <a:latin typeface="Poppins" panose="00000500000000000000"/>
                  </a:rPr>
                  <a:t> solar home systems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055639" y="1209173"/>
            <a:ext cx="5525729" cy="5835445"/>
            <a:chOff x="6055639" y="1209173"/>
            <a:chExt cx="5525729" cy="58354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7B0218-9071-4F27-A70B-A3A2B2F2E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13" r="8002"/>
            <a:stretch/>
          </p:blipFill>
          <p:spPr>
            <a:xfrm>
              <a:off x="6055639" y="1209173"/>
              <a:ext cx="5525729" cy="4390103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6639185" y="5565058"/>
              <a:ext cx="4358636" cy="1479560"/>
              <a:chOff x="5303578" y="3131112"/>
              <a:chExt cx="4358636" cy="147956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303579" y="3131112"/>
                <a:ext cx="4358635" cy="138463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TextBox 13"/>
              <p:cNvSpPr txBox="1"/>
              <p:nvPr/>
            </p:nvSpPr>
            <p:spPr>
              <a:xfrm>
                <a:off x="5303578" y="3226038"/>
                <a:ext cx="4358635" cy="13846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0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dirty="0">
                    <a:latin typeface="Poppins" panose="00000500000000000000"/>
                  </a:rPr>
                  <a:t>Equip Data 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1600" b="1" dirty="0">
                    <a:latin typeface="Poppins" panose="00000500000000000000"/>
                  </a:rPr>
                  <a:t>appliances &amp; productive uses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4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VeraSol Product Database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1561" y="1267505"/>
            <a:ext cx="7708242" cy="543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5" y="2556387"/>
            <a:ext cx="3392130" cy="143016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marL="285750" indent="-285750">
              <a:buFont typeface="Wingdings" charset="2"/>
              <a:buChar char="§"/>
            </a:pPr>
            <a:endParaRPr lang="en-US" sz="1800" spc="0" dirty="0">
              <a:solidFill>
                <a:schemeClr val="tx1"/>
              </a:solidFill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135" y="1267505"/>
            <a:ext cx="3677265" cy="1249553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r>
              <a:rPr lang="en-US" b="1" dirty="0"/>
              <a:t>VeraSol-Certified &amp; VeraSol-Tested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Rigorous sampling process and independent testing conducted by ISO-accredited test labs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2133600" y="2517058"/>
            <a:ext cx="9728894" cy="1705468"/>
            <a:chOff x="2133600" y="2517058"/>
            <a:chExt cx="9728894" cy="1705468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2133600" y="2792361"/>
              <a:ext cx="175014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908198" y="2517058"/>
              <a:ext cx="7954296" cy="170546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42444" y="2599660"/>
            <a:ext cx="33921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VeraSol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energy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Tested based on IEC 62257-9-5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Certified based on Lighting Global Quality Standards or IEC 62257-9-8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display products that met certification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2444" y="4501574"/>
            <a:ext cx="11700386" cy="2282684"/>
            <a:chOff x="142444" y="4501574"/>
            <a:chExt cx="11700386" cy="2282684"/>
          </a:xfrm>
        </p:grpSpPr>
        <p:sp>
          <p:nvSpPr>
            <p:cNvPr id="18" name="Rectangle 17"/>
            <p:cNvSpPr/>
            <p:nvPr/>
          </p:nvSpPr>
          <p:spPr>
            <a:xfrm>
              <a:off x="142444" y="4943834"/>
              <a:ext cx="324464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VeraSol Tested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Standalone appliances &amp; productive use equipment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Tested based on Global LEAP off-grid test methods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Display all tested products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074607" y="4501574"/>
              <a:ext cx="9768223" cy="2282684"/>
              <a:chOff x="2074607" y="4501574"/>
              <a:chExt cx="9768223" cy="2282684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2074607" y="5078361"/>
                <a:ext cx="1809135" cy="0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3888534" y="4501574"/>
                <a:ext cx="7954296" cy="2282684"/>
              </a:xfrm>
              <a:prstGeom prst="rect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81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VeraSol - 4">
      <a:dk1>
        <a:srgbClr val="000000"/>
      </a:dk1>
      <a:lt1>
        <a:srgbClr val="FFFFFF"/>
      </a:lt1>
      <a:dk2>
        <a:srgbClr val="000000"/>
      </a:dk2>
      <a:lt2>
        <a:srgbClr val="F0BC2A"/>
      </a:lt2>
      <a:accent1>
        <a:srgbClr val="F0BC2A"/>
      </a:accent1>
      <a:accent2>
        <a:srgbClr val="809B86"/>
      </a:accent2>
      <a:accent3>
        <a:srgbClr val="D88D16"/>
      </a:accent3>
      <a:accent4>
        <a:srgbClr val="83786F"/>
      </a:accent4>
      <a:accent5>
        <a:srgbClr val="AF4634"/>
      </a:accent5>
      <a:accent6>
        <a:srgbClr val="DF6961"/>
      </a:accent6>
      <a:hlink>
        <a:srgbClr val="96B6C5"/>
      </a:hlink>
      <a:folHlink>
        <a:srgbClr val="CBC3B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45720" rIns="0" bIns="45720" rtlCol="0">
        <a:noAutofit/>
      </a:bodyPr>
      <a:lstStyle>
        <a:defPPr marL="285750" indent="-285750">
          <a:buFont typeface="Wingdings" charset="2"/>
          <a:buChar char="§"/>
          <a:defRPr sz="1800" spc="0" dirty="0" smtClean="0">
            <a:solidFill>
              <a:schemeClr val="tx1"/>
            </a:solidFill>
            <a:latin typeface="Poppins" charset="0"/>
            <a:ea typeface="Poppins" charset="0"/>
            <a:cs typeface="Poppi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</TotalTime>
  <Words>492</Words>
  <Application>Microsoft Office PowerPoint</Application>
  <PresentationFormat>Widescreen</PresentationFormat>
  <Paragraphs>125</Paragraphs>
  <Slides>21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How VeraSol Can Help Drive Business &amp; Deliver Results</vt:lpstr>
      <vt:lpstr>AGENDA</vt:lpstr>
      <vt:lpstr>Housekeeping</vt:lpstr>
      <vt:lpstr>About VeraSol</vt:lpstr>
      <vt:lpstr>PowerPoint Presentation</vt:lpstr>
      <vt:lpstr>A Dedicated Partnership in Service of the Sector</vt:lpstr>
      <vt:lpstr>OVERVIEW OF DIGITAL TOOLS</vt:lpstr>
      <vt:lpstr>Our History </vt:lpstr>
      <vt:lpstr>VeraSol Product Database</vt:lpstr>
      <vt:lpstr>Features </vt:lpstr>
      <vt:lpstr>Features </vt:lpstr>
      <vt:lpstr>Features </vt:lpstr>
      <vt:lpstr>Features </vt:lpstr>
      <vt:lpstr>Users &amp; Usage Scenarios</vt:lpstr>
      <vt:lpstr>USING THE PRODUCT DATABASE</vt:lpstr>
      <vt:lpstr>Additional Digital Tools</vt:lpstr>
      <vt:lpstr>RESOURCES</vt:lpstr>
      <vt:lpstr>Updates Library</vt:lpstr>
      <vt:lpstr>Solutions &amp; Services</vt:lpstr>
      <vt:lpstr>Frequently Asked Questions</vt:lpstr>
      <vt:lpstr>Stay Connected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High</dc:creator>
  <cp:lastModifiedBy>Lauren Boucher</cp:lastModifiedBy>
  <cp:revision>199</cp:revision>
  <cp:lastPrinted>2020-02-04T20:57:34Z</cp:lastPrinted>
  <dcterms:created xsi:type="dcterms:W3CDTF">2020-02-03T17:26:26Z</dcterms:created>
  <dcterms:modified xsi:type="dcterms:W3CDTF">2020-09-16T20:38:59Z</dcterms:modified>
</cp:coreProperties>
</file>